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0"/>
  </p:notesMasterIdLst>
  <p:sldIdLst>
    <p:sldId id="256" r:id="rId4"/>
    <p:sldId id="261" r:id="rId5"/>
    <p:sldId id="264" r:id="rId6"/>
    <p:sldId id="271" r:id="rId7"/>
    <p:sldId id="270" r:id="rId8"/>
    <p:sldId id="269" r:id="rId9"/>
    <p:sldId id="265" r:id="rId10"/>
    <p:sldId id="280" r:id="rId11"/>
    <p:sldId id="284" r:id="rId12"/>
    <p:sldId id="303" r:id="rId13"/>
    <p:sldId id="285" r:id="rId14"/>
    <p:sldId id="273" r:id="rId15"/>
    <p:sldId id="286" r:id="rId16"/>
    <p:sldId id="277" r:id="rId17"/>
    <p:sldId id="295" r:id="rId18"/>
    <p:sldId id="290" r:id="rId19"/>
    <p:sldId id="276" r:id="rId20"/>
    <p:sldId id="292" r:id="rId21"/>
    <p:sldId id="302" r:id="rId22"/>
    <p:sldId id="296" r:id="rId23"/>
    <p:sldId id="272" r:id="rId24"/>
    <p:sldId id="294" r:id="rId25"/>
    <p:sldId id="298" r:id="rId26"/>
    <p:sldId id="301" r:id="rId27"/>
    <p:sldId id="293" r:id="rId28"/>
    <p:sldId id="291" r:id="rId29"/>
    <p:sldId id="283" r:id="rId30"/>
    <p:sldId id="297" r:id="rId31"/>
    <p:sldId id="289" r:id="rId32"/>
    <p:sldId id="275" r:id="rId33"/>
    <p:sldId id="299" r:id="rId34"/>
    <p:sldId id="300" r:id="rId35"/>
    <p:sldId id="262" r:id="rId36"/>
    <p:sldId id="257" r:id="rId37"/>
    <p:sldId id="258" r:id="rId38"/>
    <p:sldId id="267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63" autoAdjust="0"/>
    <p:restoredTop sz="96196" autoAdjust="0"/>
  </p:normalViewPr>
  <p:slideViewPr>
    <p:cSldViewPr>
      <p:cViewPr varScale="1">
        <p:scale>
          <a:sx n="149" d="100"/>
          <a:sy n="149" d="100"/>
        </p:scale>
        <p:origin x="774" y="120"/>
      </p:cViewPr>
      <p:guideLst>
        <p:guide orient="horz" pos="1620"/>
        <p:guide pos="2880"/>
        <p:guide orient="horz" pos="18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6517-455F-8718-8837A831274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517-455F-8718-8837A831274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517-455F-8718-8837A831274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517-455F-8718-8837A831274C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6517-455F-8718-8837A831274C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517-455F-8718-8837A831274C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43</c:v>
                </c:pt>
                <c:pt idx="1">
                  <c:v>35</c:v>
                </c:pt>
                <c:pt idx="2">
                  <c:v>65</c:v>
                </c:pt>
                <c:pt idx="3">
                  <c:v>45</c:v>
                </c:pt>
                <c:pt idx="4">
                  <c:v>60</c:v>
                </c:pt>
                <c:pt idx="5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F48-43E9-B075-91DF49C1F8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14977760"/>
        <c:axId val="-1314979936"/>
      </c:barChart>
      <c:catAx>
        <c:axId val="-13149777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-1314979936"/>
        <c:crosses val="autoZero"/>
        <c:auto val="1"/>
        <c:lblAlgn val="ctr"/>
        <c:lblOffset val="100"/>
        <c:noMultiLvlLbl val="0"/>
      </c:catAx>
      <c:valAx>
        <c:axId val="-13149799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3149777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8875061213904233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ysClr val="window" lastClr="FFFFFF"/>
            </a:solidFill>
          </c:spPr>
          <c:dPt>
            <c:idx val="0"/>
            <c:bubble3D val="0"/>
            <c:spPr>
              <a:solidFill>
                <a:schemeClr val="accent4">
                  <a:alpha val="97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C79-40FD-A523-1A3858888612}"/>
              </c:ext>
            </c:extLst>
          </c:dPt>
          <c:dPt>
            <c:idx val="1"/>
            <c:bubble3D val="0"/>
            <c:spPr>
              <a:solidFill>
                <a:schemeClr val="accent4">
                  <a:alpha val="7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C79-40FD-A523-1A385888861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C79-40FD-A523-1A3858888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8875061213904233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ysClr val="window" lastClr="FFFFFF"/>
            </a:solidFill>
          </c:spPr>
          <c:dPt>
            <c:idx val="0"/>
            <c:bubble3D val="0"/>
            <c:spPr>
              <a:solidFill>
                <a:schemeClr val="accent3">
                  <a:alpha val="97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9F-40A0-A4EF-C11367DBD92E}"/>
              </c:ext>
            </c:extLst>
          </c:dPt>
          <c:dPt>
            <c:idx val="1"/>
            <c:bubble3D val="0"/>
            <c:spPr>
              <a:solidFill>
                <a:schemeClr val="accent3">
                  <a:alpha val="7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9F-40A0-A4EF-C11367DBD92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29F-40A0-A4EF-C11367DBD9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8875061213904233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ysClr val="window" lastClr="FFFFFF"/>
            </a:solidFill>
          </c:spPr>
          <c:dPt>
            <c:idx val="0"/>
            <c:bubble3D val="0"/>
            <c:spPr>
              <a:solidFill>
                <a:schemeClr val="accent2">
                  <a:alpha val="97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13B-4305-AB36-D37AA9C3CAD8}"/>
              </c:ext>
            </c:extLst>
          </c:dPt>
          <c:dPt>
            <c:idx val="1"/>
            <c:bubble3D val="0"/>
            <c:spPr>
              <a:solidFill>
                <a:schemeClr val="accent2">
                  <a:alpha val="7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13B-4305-AB36-D37AA9C3CAD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13B-4305-AB36-D37AA9C3C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8875061213904233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ysClr val="window" lastClr="FFFFFF"/>
            </a:solidFill>
          </c:spPr>
          <c:dPt>
            <c:idx val="0"/>
            <c:bubble3D val="0"/>
            <c:spPr>
              <a:solidFill>
                <a:schemeClr val="accent1">
                  <a:alpha val="97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98C-4682-BA1B-7BE61339629D}"/>
              </c:ext>
            </c:extLst>
          </c:dPt>
          <c:dPt>
            <c:idx val="1"/>
            <c:bubble3D val="0"/>
            <c:spPr>
              <a:solidFill>
                <a:schemeClr val="accent1">
                  <a:alpha val="7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98C-4682-BA1B-7BE61339629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98C-4682-BA1B-7BE6133962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89311-B830-475E-80F1-E166C91F26EF}" type="datetimeFigureOut">
              <a:rPr lang="en-US" smtClean="0"/>
              <a:t>7/20/2018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94226-DCFC-4059-B351-D1AEFFD67F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528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94226-DCFC-4059-B351-D1AEFFD67F2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073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94226-DCFC-4059-B351-D1AEFFD67F2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73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94226-DCFC-4059-B351-D1AEFFD67F2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94226-DCFC-4059-B351-D1AEFFD67F2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566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363838"/>
            <a:ext cx="9144000" cy="144016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50000">
                <a:schemeClr val="bg1">
                  <a:alpha val="88000"/>
                </a:schemeClr>
              </a:gs>
              <a:gs pos="100000">
                <a:schemeClr val="bg1">
                  <a:alpha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625257"/>
            <a:ext cx="9144000" cy="47811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FREE PPT TEMPLATES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03374"/>
            <a:ext cx="9144000" cy="477443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045692"/>
            <a:ext cx="9153525" cy="2097807"/>
          </a:xfrm>
          <a:custGeom>
            <a:avLst/>
            <a:gdLst>
              <a:gd name="connsiteX0" fmla="*/ 0 w 9144000"/>
              <a:gd name="connsiteY0" fmla="*/ 0 h 1059582"/>
              <a:gd name="connsiteX1" fmla="*/ 9144000 w 9144000"/>
              <a:gd name="connsiteY1" fmla="*/ 0 h 1059582"/>
              <a:gd name="connsiteX2" fmla="*/ 9144000 w 9144000"/>
              <a:gd name="connsiteY2" fmla="*/ 1059582 h 1059582"/>
              <a:gd name="connsiteX3" fmla="*/ 0 w 9144000"/>
              <a:gd name="connsiteY3" fmla="*/ 1059582 h 1059582"/>
              <a:gd name="connsiteX4" fmla="*/ 0 w 9144000"/>
              <a:gd name="connsiteY4" fmla="*/ 0 h 1059582"/>
              <a:gd name="connsiteX0" fmla="*/ 0 w 9153525"/>
              <a:gd name="connsiteY0" fmla="*/ 1038225 h 2097807"/>
              <a:gd name="connsiteX1" fmla="*/ 9153525 w 9153525"/>
              <a:gd name="connsiteY1" fmla="*/ 0 h 2097807"/>
              <a:gd name="connsiteX2" fmla="*/ 9144000 w 9153525"/>
              <a:gd name="connsiteY2" fmla="*/ 2097807 h 2097807"/>
              <a:gd name="connsiteX3" fmla="*/ 0 w 9153525"/>
              <a:gd name="connsiteY3" fmla="*/ 2097807 h 2097807"/>
              <a:gd name="connsiteX4" fmla="*/ 0 w 9153525"/>
              <a:gd name="connsiteY4" fmla="*/ 1038225 h 2097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3525" h="2097807">
                <a:moveTo>
                  <a:pt x="0" y="1038225"/>
                </a:moveTo>
                <a:lnTo>
                  <a:pt x="9153525" y="0"/>
                </a:lnTo>
                <a:lnTo>
                  <a:pt x="9144000" y="2097807"/>
                </a:lnTo>
                <a:lnTo>
                  <a:pt x="0" y="2097807"/>
                </a:lnTo>
                <a:lnTo>
                  <a:pt x="0" y="10382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14344"/>
            <a:ext cx="3816424" cy="366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71160" y="1374774"/>
            <a:ext cx="3455535" cy="2323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strike="noStrik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2941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9426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235891" y="3075998"/>
            <a:ext cx="2862064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90886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094420" y="3075998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439426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6890886" y="1275606"/>
            <a:ext cx="180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359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3148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ame 3"/>
          <p:cNvSpPr/>
          <p:nvPr userDrawn="1"/>
        </p:nvSpPr>
        <p:spPr>
          <a:xfrm>
            <a:off x="540000" y="2427734"/>
            <a:ext cx="2591840" cy="2175766"/>
          </a:xfrm>
          <a:prstGeom prst="frame">
            <a:avLst>
              <a:gd name="adj1" fmla="val 15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" name="Frame 4"/>
          <p:cNvSpPr/>
          <p:nvPr userDrawn="1"/>
        </p:nvSpPr>
        <p:spPr>
          <a:xfrm>
            <a:off x="3276080" y="2427734"/>
            <a:ext cx="2591840" cy="2175766"/>
          </a:xfrm>
          <a:prstGeom prst="frame">
            <a:avLst>
              <a:gd name="adj1" fmla="val 15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Frame 5"/>
          <p:cNvSpPr/>
          <p:nvPr userDrawn="1"/>
        </p:nvSpPr>
        <p:spPr>
          <a:xfrm>
            <a:off x="6012160" y="2427734"/>
            <a:ext cx="2591840" cy="2175766"/>
          </a:xfrm>
          <a:prstGeom prst="frame">
            <a:avLst>
              <a:gd name="adj1" fmla="val 15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53718" y="1498354"/>
            <a:ext cx="2164404" cy="18654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83054" y="1498354"/>
            <a:ext cx="2164404" cy="18654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225878" y="1498354"/>
            <a:ext cx="2164404" cy="18654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3757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755576" y="466625"/>
            <a:ext cx="7620148" cy="421284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75856" y="0"/>
            <a:ext cx="259228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5394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="" xmlns:a16="http://schemas.microsoft.com/office/drawing/2014/main" id="{9F2EC2D3-607F-4842-8AB5-DAC56E382FAF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35622" y="195487"/>
            <a:ext cx="6120680" cy="4752526"/>
          </a:xfrm>
          <a:custGeom>
            <a:avLst/>
            <a:gdLst>
              <a:gd name="connsiteX0" fmla="*/ 2088232 w 6120680"/>
              <a:gd name="connsiteY0" fmla="*/ 0 h 4752526"/>
              <a:gd name="connsiteX1" fmla="*/ 4032448 w 6120680"/>
              <a:gd name="connsiteY1" fmla="*/ 0 h 4752526"/>
              <a:gd name="connsiteX2" fmla="*/ 4032448 w 6120680"/>
              <a:gd name="connsiteY2" fmla="*/ 4752526 h 4752526"/>
              <a:gd name="connsiteX3" fmla="*/ 2088232 w 6120680"/>
              <a:gd name="connsiteY3" fmla="*/ 4752526 h 4752526"/>
              <a:gd name="connsiteX4" fmla="*/ 0 w 6120680"/>
              <a:gd name="connsiteY4" fmla="*/ 0 h 4752526"/>
              <a:gd name="connsiteX5" fmla="*/ 1944216 w 6120680"/>
              <a:gd name="connsiteY5" fmla="*/ 0 h 4752526"/>
              <a:gd name="connsiteX6" fmla="*/ 1944216 w 6120680"/>
              <a:gd name="connsiteY6" fmla="*/ 4752526 h 4752526"/>
              <a:gd name="connsiteX7" fmla="*/ 0 w 6120680"/>
              <a:gd name="connsiteY7" fmla="*/ 4752526 h 4752526"/>
              <a:gd name="connsiteX8" fmla="*/ 4176464 w 6120680"/>
              <a:gd name="connsiteY8" fmla="*/ 0 h 4752526"/>
              <a:gd name="connsiteX9" fmla="*/ 6120680 w 6120680"/>
              <a:gd name="connsiteY9" fmla="*/ 0 h 4752526"/>
              <a:gd name="connsiteX10" fmla="*/ 6120680 w 6120680"/>
              <a:gd name="connsiteY10" fmla="*/ 4752526 h 4752526"/>
              <a:gd name="connsiteX11" fmla="*/ 4176464 w 6120680"/>
              <a:gd name="connsiteY11" fmla="*/ 4752526 h 4752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120680" h="4752526">
                <a:moveTo>
                  <a:pt x="2088232" y="0"/>
                </a:moveTo>
                <a:lnTo>
                  <a:pt x="4032448" y="0"/>
                </a:lnTo>
                <a:lnTo>
                  <a:pt x="4032448" y="4752526"/>
                </a:lnTo>
                <a:lnTo>
                  <a:pt x="2088232" y="4752526"/>
                </a:lnTo>
                <a:close/>
                <a:moveTo>
                  <a:pt x="0" y="0"/>
                </a:moveTo>
                <a:lnTo>
                  <a:pt x="1944216" y="0"/>
                </a:lnTo>
                <a:lnTo>
                  <a:pt x="1944216" y="4752526"/>
                </a:lnTo>
                <a:lnTo>
                  <a:pt x="0" y="4752526"/>
                </a:lnTo>
                <a:close/>
                <a:moveTo>
                  <a:pt x="4176464" y="0"/>
                </a:moveTo>
                <a:lnTo>
                  <a:pt x="6120680" y="0"/>
                </a:lnTo>
                <a:lnTo>
                  <a:pt x="6120680" y="4752526"/>
                </a:lnTo>
                <a:lnTo>
                  <a:pt x="4176464" y="47525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3843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1579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s and Contents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60440" y="267494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08472" y="1851670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742552" y="3435846"/>
            <a:ext cx="307792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960440" y="1851670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742552" y="1851099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308472" y="267494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323528" y="267494"/>
            <a:ext cx="3273112" cy="46805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59490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95536" y="1131589"/>
            <a:ext cx="2808312" cy="3649171"/>
          </a:xfrm>
          <a:prstGeom prst="roundRect">
            <a:avLst>
              <a:gd name="adj" fmla="val 3471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531932" y="1238201"/>
            <a:ext cx="2563041" cy="3349772"/>
            <a:chOff x="531932" y="1238201"/>
            <a:chExt cx="2563041" cy="3349772"/>
          </a:xfrm>
        </p:grpSpPr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Rounded Rectangle 10"/>
          <p:cNvSpPr/>
          <p:nvPr userDrawn="1"/>
        </p:nvSpPr>
        <p:spPr>
          <a:xfrm>
            <a:off x="3419872" y="1143150"/>
            <a:ext cx="5544616" cy="3649171"/>
          </a:xfrm>
          <a:prstGeom prst="roundRect">
            <a:avLst>
              <a:gd name="adj" fmla="val 3471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691680" y="1843719"/>
            <a:ext cx="7452320" cy="144016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60440" y="2181679"/>
            <a:ext cx="518356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60440" y="2655255"/>
            <a:ext cx="518356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17545"/>
            <a:ext cx="3151673" cy="267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925" y="636207"/>
            <a:ext cx="4655223" cy="3951767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211710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78777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91680" y="123478"/>
            <a:ext cx="745232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91680" y="699542"/>
            <a:ext cx="745232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771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-2398" y="55552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2398" y="113159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5081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-2398" y="55552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2398" y="113159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552185" y="1599886"/>
            <a:ext cx="1944000" cy="21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7514" y="1742290"/>
            <a:ext cx="1730767" cy="1909596"/>
          </a:xfrm>
          <a:custGeom>
            <a:avLst/>
            <a:gdLst>
              <a:gd name="connsiteX0" fmla="*/ 0 w 1728191"/>
              <a:gd name="connsiteY0" fmla="*/ 0 h 1908000"/>
              <a:gd name="connsiteX1" fmla="*/ 1728191 w 1728191"/>
              <a:gd name="connsiteY1" fmla="*/ 0 h 1908000"/>
              <a:gd name="connsiteX2" fmla="*/ 1728191 w 1728191"/>
              <a:gd name="connsiteY2" fmla="*/ 1908000 h 1908000"/>
              <a:gd name="connsiteX3" fmla="*/ 0 w 1728191"/>
              <a:gd name="connsiteY3" fmla="*/ 1908000 h 1908000"/>
              <a:gd name="connsiteX4" fmla="*/ 0 w 1728191"/>
              <a:gd name="connsiteY4" fmla="*/ 0 h 1908000"/>
              <a:gd name="connsiteX0" fmla="*/ 0 w 1728191"/>
              <a:gd name="connsiteY0" fmla="*/ 1596 h 1909596"/>
              <a:gd name="connsiteX1" fmla="*/ 301499 w 1728191"/>
              <a:gd name="connsiteY1" fmla="*/ 0 h 1909596"/>
              <a:gd name="connsiteX2" fmla="*/ 1728191 w 1728191"/>
              <a:gd name="connsiteY2" fmla="*/ 1596 h 1909596"/>
              <a:gd name="connsiteX3" fmla="*/ 1728191 w 1728191"/>
              <a:gd name="connsiteY3" fmla="*/ 1909596 h 1909596"/>
              <a:gd name="connsiteX4" fmla="*/ 0 w 1728191"/>
              <a:gd name="connsiteY4" fmla="*/ 1909596 h 1909596"/>
              <a:gd name="connsiteX5" fmla="*/ 0 w 1728191"/>
              <a:gd name="connsiteY5" fmla="*/ 1596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909596 h 1909596"/>
              <a:gd name="connsiteX4" fmla="*/ 2576 w 1730767"/>
              <a:gd name="connsiteY4" fmla="*/ 1909596 h 1909596"/>
              <a:gd name="connsiteX5" fmla="*/ 0 w 1730767"/>
              <a:gd name="connsiteY5" fmla="*/ 308113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909596 h 1909596"/>
              <a:gd name="connsiteX4" fmla="*/ 1401355 w 1730767"/>
              <a:gd name="connsiteY4" fmla="*/ 1906073 h 1909596"/>
              <a:gd name="connsiteX5" fmla="*/ 2576 w 1730767"/>
              <a:gd name="connsiteY5" fmla="*/ 1909596 h 1909596"/>
              <a:gd name="connsiteX6" fmla="*/ 0 w 1730767"/>
              <a:gd name="connsiteY6" fmla="*/ 308113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579897 h 1909596"/>
              <a:gd name="connsiteX4" fmla="*/ 1401355 w 1730767"/>
              <a:gd name="connsiteY4" fmla="*/ 1906073 h 1909596"/>
              <a:gd name="connsiteX5" fmla="*/ 2576 w 1730767"/>
              <a:gd name="connsiteY5" fmla="*/ 1909596 h 1909596"/>
              <a:gd name="connsiteX6" fmla="*/ 0 w 1730767"/>
              <a:gd name="connsiteY6" fmla="*/ 308113 h 1909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0767" h="1909596">
                <a:moveTo>
                  <a:pt x="0" y="308113"/>
                </a:moveTo>
                <a:lnTo>
                  <a:pt x="304075" y="0"/>
                </a:lnTo>
                <a:lnTo>
                  <a:pt x="1730767" y="1596"/>
                </a:lnTo>
                <a:lnTo>
                  <a:pt x="1730767" y="1579897"/>
                </a:lnTo>
                <a:lnTo>
                  <a:pt x="1401355" y="1906073"/>
                </a:lnTo>
                <a:lnTo>
                  <a:pt x="2576" y="1909596"/>
                </a:lnTo>
                <a:cubicBezTo>
                  <a:pt x="1717" y="1375768"/>
                  <a:pt x="859" y="841941"/>
                  <a:pt x="0" y="30811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2582135" y="1599886"/>
            <a:ext cx="1944000" cy="21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687893" y="1742290"/>
            <a:ext cx="1730767" cy="1909596"/>
          </a:xfrm>
          <a:custGeom>
            <a:avLst/>
            <a:gdLst>
              <a:gd name="connsiteX0" fmla="*/ 0 w 1728191"/>
              <a:gd name="connsiteY0" fmla="*/ 0 h 1908000"/>
              <a:gd name="connsiteX1" fmla="*/ 1728191 w 1728191"/>
              <a:gd name="connsiteY1" fmla="*/ 0 h 1908000"/>
              <a:gd name="connsiteX2" fmla="*/ 1728191 w 1728191"/>
              <a:gd name="connsiteY2" fmla="*/ 1908000 h 1908000"/>
              <a:gd name="connsiteX3" fmla="*/ 0 w 1728191"/>
              <a:gd name="connsiteY3" fmla="*/ 1908000 h 1908000"/>
              <a:gd name="connsiteX4" fmla="*/ 0 w 1728191"/>
              <a:gd name="connsiteY4" fmla="*/ 0 h 1908000"/>
              <a:gd name="connsiteX0" fmla="*/ 0 w 1728191"/>
              <a:gd name="connsiteY0" fmla="*/ 1596 h 1909596"/>
              <a:gd name="connsiteX1" fmla="*/ 301499 w 1728191"/>
              <a:gd name="connsiteY1" fmla="*/ 0 h 1909596"/>
              <a:gd name="connsiteX2" fmla="*/ 1728191 w 1728191"/>
              <a:gd name="connsiteY2" fmla="*/ 1596 h 1909596"/>
              <a:gd name="connsiteX3" fmla="*/ 1728191 w 1728191"/>
              <a:gd name="connsiteY3" fmla="*/ 1909596 h 1909596"/>
              <a:gd name="connsiteX4" fmla="*/ 0 w 1728191"/>
              <a:gd name="connsiteY4" fmla="*/ 1909596 h 1909596"/>
              <a:gd name="connsiteX5" fmla="*/ 0 w 1728191"/>
              <a:gd name="connsiteY5" fmla="*/ 1596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909596 h 1909596"/>
              <a:gd name="connsiteX4" fmla="*/ 2576 w 1730767"/>
              <a:gd name="connsiteY4" fmla="*/ 1909596 h 1909596"/>
              <a:gd name="connsiteX5" fmla="*/ 0 w 1730767"/>
              <a:gd name="connsiteY5" fmla="*/ 308113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909596 h 1909596"/>
              <a:gd name="connsiteX4" fmla="*/ 1401355 w 1730767"/>
              <a:gd name="connsiteY4" fmla="*/ 1906073 h 1909596"/>
              <a:gd name="connsiteX5" fmla="*/ 2576 w 1730767"/>
              <a:gd name="connsiteY5" fmla="*/ 1909596 h 1909596"/>
              <a:gd name="connsiteX6" fmla="*/ 0 w 1730767"/>
              <a:gd name="connsiteY6" fmla="*/ 308113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579897 h 1909596"/>
              <a:gd name="connsiteX4" fmla="*/ 1401355 w 1730767"/>
              <a:gd name="connsiteY4" fmla="*/ 1906073 h 1909596"/>
              <a:gd name="connsiteX5" fmla="*/ 2576 w 1730767"/>
              <a:gd name="connsiteY5" fmla="*/ 1909596 h 1909596"/>
              <a:gd name="connsiteX6" fmla="*/ 0 w 1730767"/>
              <a:gd name="connsiteY6" fmla="*/ 308113 h 1909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0767" h="1909596">
                <a:moveTo>
                  <a:pt x="0" y="308113"/>
                </a:moveTo>
                <a:lnTo>
                  <a:pt x="304075" y="0"/>
                </a:lnTo>
                <a:lnTo>
                  <a:pt x="1730767" y="1596"/>
                </a:lnTo>
                <a:lnTo>
                  <a:pt x="1730767" y="1579897"/>
                </a:lnTo>
                <a:lnTo>
                  <a:pt x="1401355" y="1906073"/>
                </a:lnTo>
                <a:lnTo>
                  <a:pt x="2576" y="1909596"/>
                </a:lnTo>
                <a:cubicBezTo>
                  <a:pt x="1717" y="1375768"/>
                  <a:pt x="859" y="841941"/>
                  <a:pt x="0" y="30811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612085" y="1599886"/>
            <a:ext cx="1944000" cy="21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18272" y="1742290"/>
            <a:ext cx="1730767" cy="1909596"/>
          </a:xfrm>
          <a:custGeom>
            <a:avLst/>
            <a:gdLst>
              <a:gd name="connsiteX0" fmla="*/ 0 w 1728191"/>
              <a:gd name="connsiteY0" fmla="*/ 0 h 1908000"/>
              <a:gd name="connsiteX1" fmla="*/ 1728191 w 1728191"/>
              <a:gd name="connsiteY1" fmla="*/ 0 h 1908000"/>
              <a:gd name="connsiteX2" fmla="*/ 1728191 w 1728191"/>
              <a:gd name="connsiteY2" fmla="*/ 1908000 h 1908000"/>
              <a:gd name="connsiteX3" fmla="*/ 0 w 1728191"/>
              <a:gd name="connsiteY3" fmla="*/ 1908000 h 1908000"/>
              <a:gd name="connsiteX4" fmla="*/ 0 w 1728191"/>
              <a:gd name="connsiteY4" fmla="*/ 0 h 1908000"/>
              <a:gd name="connsiteX0" fmla="*/ 0 w 1728191"/>
              <a:gd name="connsiteY0" fmla="*/ 1596 h 1909596"/>
              <a:gd name="connsiteX1" fmla="*/ 301499 w 1728191"/>
              <a:gd name="connsiteY1" fmla="*/ 0 h 1909596"/>
              <a:gd name="connsiteX2" fmla="*/ 1728191 w 1728191"/>
              <a:gd name="connsiteY2" fmla="*/ 1596 h 1909596"/>
              <a:gd name="connsiteX3" fmla="*/ 1728191 w 1728191"/>
              <a:gd name="connsiteY3" fmla="*/ 1909596 h 1909596"/>
              <a:gd name="connsiteX4" fmla="*/ 0 w 1728191"/>
              <a:gd name="connsiteY4" fmla="*/ 1909596 h 1909596"/>
              <a:gd name="connsiteX5" fmla="*/ 0 w 1728191"/>
              <a:gd name="connsiteY5" fmla="*/ 1596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909596 h 1909596"/>
              <a:gd name="connsiteX4" fmla="*/ 2576 w 1730767"/>
              <a:gd name="connsiteY4" fmla="*/ 1909596 h 1909596"/>
              <a:gd name="connsiteX5" fmla="*/ 0 w 1730767"/>
              <a:gd name="connsiteY5" fmla="*/ 308113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909596 h 1909596"/>
              <a:gd name="connsiteX4" fmla="*/ 1401355 w 1730767"/>
              <a:gd name="connsiteY4" fmla="*/ 1906073 h 1909596"/>
              <a:gd name="connsiteX5" fmla="*/ 2576 w 1730767"/>
              <a:gd name="connsiteY5" fmla="*/ 1909596 h 1909596"/>
              <a:gd name="connsiteX6" fmla="*/ 0 w 1730767"/>
              <a:gd name="connsiteY6" fmla="*/ 308113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579897 h 1909596"/>
              <a:gd name="connsiteX4" fmla="*/ 1401355 w 1730767"/>
              <a:gd name="connsiteY4" fmla="*/ 1906073 h 1909596"/>
              <a:gd name="connsiteX5" fmla="*/ 2576 w 1730767"/>
              <a:gd name="connsiteY5" fmla="*/ 1909596 h 1909596"/>
              <a:gd name="connsiteX6" fmla="*/ 0 w 1730767"/>
              <a:gd name="connsiteY6" fmla="*/ 308113 h 1909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0767" h="1909596">
                <a:moveTo>
                  <a:pt x="0" y="308113"/>
                </a:moveTo>
                <a:lnTo>
                  <a:pt x="304075" y="0"/>
                </a:lnTo>
                <a:lnTo>
                  <a:pt x="1730767" y="1596"/>
                </a:lnTo>
                <a:lnTo>
                  <a:pt x="1730767" y="1579897"/>
                </a:lnTo>
                <a:lnTo>
                  <a:pt x="1401355" y="1906073"/>
                </a:lnTo>
                <a:lnTo>
                  <a:pt x="2576" y="1909596"/>
                </a:lnTo>
                <a:cubicBezTo>
                  <a:pt x="1717" y="1375768"/>
                  <a:pt x="859" y="841941"/>
                  <a:pt x="0" y="30811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642034" y="1599886"/>
            <a:ext cx="1944000" cy="21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748651" y="1742290"/>
            <a:ext cx="1730767" cy="1909596"/>
          </a:xfrm>
          <a:custGeom>
            <a:avLst/>
            <a:gdLst>
              <a:gd name="connsiteX0" fmla="*/ 0 w 1728191"/>
              <a:gd name="connsiteY0" fmla="*/ 0 h 1908000"/>
              <a:gd name="connsiteX1" fmla="*/ 1728191 w 1728191"/>
              <a:gd name="connsiteY1" fmla="*/ 0 h 1908000"/>
              <a:gd name="connsiteX2" fmla="*/ 1728191 w 1728191"/>
              <a:gd name="connsiteY2" fmla="*/ 1908000 h 1908000"/>
              <a:gd name="connsiteX3" fmla="*/ 0 w 1728191"/>
              <a:gd name="connsiteY3" fmla="*/ 1908000 h 1908000"/>
              <a:gd name="connsiteX4" fmla="*/ 0 w 1728191"/>
              <a:gd name="connsiteY4" fmla="*/ 0 h 1908000"/>
              <a:gd name="connsiteX0" fmla="*/ 0 w 1728191"/>
              <a:gd name="connsiteY0" fmla="*/ 1596 h 1909596"/>
              <a:gd name="connsiteX1" fmla="*/ 301499 w 1728191"/>
              <a:gd name="connsiteY1" fmla="*/ 0 h 1909596"/>
              <a:gd name="connsiteX2" fmla="*/ 1728191 w 1728191"/>
              <a:gd name="connsiteY2" fmla="*/ 1596 h 1909596"/>
              <a:gd name="connsiteX3" fmla="*/ 1728191 w 1728191"/>
              <a:gd name="connsiteY3" fmla="*/ 1909596 h 1909596"/>
              <a:gd name="connsiteX4" fmla="*/ 0 w 1728191"/>
              <a:gd name="connsiteY4" fmla="*/ 1909596 h 1909596"/>
              <a:gd name="connsiteX5" fmla="*/ 0 w 1728191"/>
              <a:gd name="connsiteY5" fmla="*/ 1596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909596 h 1909596"/>
              <a:gd name="connsiteX4" fmla="*/ 2576 w 1730767"/>
              <a:gd name="connsiteY4" fmla="*/ 1909596 h 1909596"/>
              <a:gd name="connsiteX5" fmla="*/ 0 w 1730767"/>
              <a:gd name="connsiteY5" fmla="*/ 308113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909596 h 1909596"/>
              <a:gd name="connsiteX4" fmla="*/ 1401355 w 1730767"/>
              <a:gd name="connsiteY4" fmla="*/ 1906073 h 1909596"/>
              <a:gd name="connsiteX5" fmla="*/ 2576 w 1730767"/>
              <a:gd name="connsiteY5" fmla="*/ 1909596 h 1909596"/>
              <a:gd name="connsiteX6" fmla="*/ 0 w 1730767"/>
              <a:gd name="connsiteY6" fmla="*/ 308113 h 1909596"/>
              <a:gd name="connsiteX0" fmla="*/ 0 w 1730767"/>
              <a:gd name="connsiteY0" fmla="*/ 308113 h 1909596"/>
              <a:gd name="connsiteX1" fmla="*/ 304075 w 1730767"/>
              <a:gd name="connsiteY1" fmla="*/ 0 h 1909596"/>
              <a:gd name="connsiteX2" fmla="*/ 1730767 w 1730767"/>
              <a:gd name="connsiteY2" fmla="*/ 1596 h 1909596"/>
              <a:gd name="connsiteX3" fmla="*/ 1730767 w 1730767"/>
              <a:gd name="connsiteY3" fmla="*/ 1579897 h 1909596"/>
              <a:gd name="connsiteX4" fmla="*/ 1401355 w 1730767"/>
              <a:gd name="connsiteY4" fmla="*/ 1906073 h 1909596"/>
              <a:gd name="connsiteX5" fmla="*/ 2576 w 1730767"/>
              <a:gd name="connsiteY5" fmla="*/ 1909596 h 1909596"/>
              <a:gd name="connsiteX6" fmla="*/ 0 w 1730767"/>
              <a:gd name="connsiteY6" fmla="*/ 308113 h 1909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30767" h="1909596">
                <a:moveTo>
                  <a:pt x="0" y="308113"/>
                </a:moveTo>
                <a:lnTo>
                  <a:pt x="304075" y="0"/>
                </a:lnTo>
                <a:lnTo>
                  <a:pt x="1730767" y="1596"/>
                </a:lnTo>
                <a:lnTo>
                  <a:pt x="1730767" y="1579897"/>
                </a:lnTo>
                <a:lnTo>
                  <a:pt x="1401355" y="1906073"/>
                </a:lnTo>
                <a:lnTo>
                  <a:pt x="2576" y="1909596"/>
                </a:lnTo>
                <a:cubicBezTo>
                  <a:pt x="1717" y="1375768"/>
                  <a:pt x="859" y="841941"/>
                  <a:pt x="0" y="30811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1245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843808" y="0"/>
            <a:ext cx="3456384" cy="51435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616302" y="1169208"/>
            <a:ext cx="1915817" cy="29867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자유형: 도형 9">
            <a:extLst>
              <a:ext uri="{FF2B5EF4-FFF2-40B4-BE49-F238E27FC236}">
                <a16:creationId xmlns="" xmlns:a16="http://schemas.microsoft.com/office/drawing/2014/main" id="{D9B7425D-12B5-4BD3-AFE0-E211BEC2925B}"/>
              </a:ext>
            </a:extLst>
          </p:cNvPr>
          <p:cNvSpPr/>
          <p:nvPr userDrawn="1"/>
        </p:nvSpPr>
        <p:spPr>
          <a:xfrm>
            <a:off x="3449684" y="771550"/>
            <a:ext cx="2244633" cy="4032448"/>
          </a:xfrm>
          <a:custGeom>
            <a:avLst/>
            <a:gdLst>
              <a:gd name="connsiteX0" fmla="*/ 1074311 w 2244633"/>
              <a:gd name="connsiteY0" fmla="*/ 3650043 h 4032448"/>
              <a:gd name="connsiteX1" fmla="*/ 1170321 w 2244633"/>
              <a:gd name="connsiteY1" fmla="*/ 3650043 h 4032448"/>
              <a:gd name="connsiteX2" fmla="*/ 1194324 w 2244633"/>
              <a:gd name="connsiteY2" fmla="*/ 3674046 h 4032448"/>
              <a:gd name="connsiteX3" fmla="*/ 1194324 w 2244633"/>
              <a:gd name="connsiteY3" fmla="*/ 3770056 h 4032448"/>
              <a:gd name="connsiteX4" fmla="*/ 1170321 w 2244633"/>
              <a:gd name="connsiteY4" fmla="*/ 3794059 h 4032448"/>
              <a:gd name="connsiteX5" fmla="*/ 1074311 w 2244633"/>
              <a:gd name="connsiteY5" fmla="*/ 3794059 h 4032448"/>
              <a:gd name="connsiteX6" fmla="*/ 1050308 w 2244633"/>
              <a:gd name="connsiteY6" fmla="*/ 3770056 h 4032448"/>
              <a:gd name="connsiteX7" fmla="*/ 1050308 w 2244633"/>
              <a:gd name="connsiteY7" fmla="*/ 3674046 h 4032448"/>
              <a:gd name="connsiteX8" fmla="*/ 1074311 w 2244633"/>
              <a:gd name="connsiteY8" fmla="*/ 3650043 h 4032448"/>
              <a:gd name="connsiteX9" fmla="*/ 1122317 w 2244633"/>
              <a:gd name="connsiteY9" fmla="*/ 3550171 h 4032448"/>
              <a:gd name="connsiteX10" fmla="*/ 960590 w 2244633"/>
              <a:gd name="connsiteY10" fmla="*/ 3718057 h 4032448"/>
              <a:gd name="connsiteX11" fmla="*/ 1122317 w 2244633"/>
              <a:gd name="connsiteY11" fmla="*/ 3885942 h 4032448"/>
              <a:gd name="connsiteX12" fmla="*/ 1284043 w 2244633"/>
              <a:gd name="connsiteY12" fmla="*/ 3718057 h 4032448"/>
              <a:gd name="connsiteX13" fmla="*/ 1122317 w 2244633"/>
              <a:gd name="connsiteY13" fmla="*/ 3550171 h 4032448"/>
              <a:gd name="connsiteX14" fmla="*/ 172664 w 2244633"/>
              <a:gd name="connsiteY14" fmla="*/ 402120 h 4032448"/>
              <a:gd name="connsiteX15" fmla="*/ 172664 w 2244633"/>
              <a:gd name="connsiteY15" fmla="*/ 3359577 h 4032448"/>
              <a:gd name="connsiteX16" fmla="*/ 2071969 w 2244633"/>
              <a:gd name="connsiteY16" fmla="*/ 3359577 h 4032448"/>
              <a:gd name="connsiteX17" fmla="*/ 2071969 w 2244633"/>
              <a:gd name="connsiteY17" fmla="*/ 402120 h 4032448"/>
              <a:gd name="connsiteX18" fmla="*/ 863349 w 2244633"/>
              <a:gd name="connsiteY18" fmla="*/ 133260 h 4032448"/>
              <a:gd name="connsiteX19" fmla="*/ 798608 w 2244633"/>
              <a:gd name="connsiteY19" fmla="*/ 200468 h 4032448"/>
              <a:gd name="connsiteX20" fmla="*/ 863349 w 2244633"/>
              <a:gd name="connsiteY20" fmla="*/ 267675 h 4032448"/>
              <a:gd name="connsiteX21" fmla="*/ 1381284 w 2244633"/>
              <a:gd name="connsiteY21" fmla="*/ 267675 h 4032448"/>
              <a:gd name="connsiteX22" fmla="*/ 1446026 w 2244633"/>
              <a:gd name="connsiteY22" fmla="*/ 200468 h 4032448"/>
              <a:gd name="connsiteX23" fmla="*/ 1381284 w 2244633"/>
              <a:gd name="connsiteY23" fmla="*/ 133260 h 4032448"/>
              <a:gd name="connsiteX24" fmla="*/ 631322 w 2244633"/>
              <a:gd name="connsiteY24" fmla="*/ 126821 h 4032448"/>
              <a:gd name="connsiteX25" fmla="*/ 559314 w 2244633"/>
              <a:gd name="connsiteY25" fmla="*/ 198829 h 4032448"/>
              <a:gd name="connsiteX26" fmla="*/ 631322 w 2244633"/>
              <a:gd name="connsiteY26" fmla="*/ 270837 h 4032448"/>
              <a:gd name="connsiteX27" fmla="*/ 703330 w 2244633"/>
              <a:gd name="connsiteY27" fmla="*/ 198829 h 4032448"/>
              <a:gd name="connsiteX28" fmla="*/ 631322 w 2244633"/>
              <a:gd name="connsiteY28" fmla="*/ 126821 h 4032448"/>
              <a:gd name="connsiteX29" fmla="*/ 374113 w 2244633"/>
              <a:gd name="connsiteY29" fmla="*/ 0 h 4032448"/>
              <a:gd name="connsiteX30" fmla="*/ 1870520 w 2244633"/>
              <a:gd name="connsiteY30" fmla="*/ 0 h 4032448"/>
              <a:gd name="connsiteX31" fmla="*/ 2244633 w 2244633"/>
              <a:gd name="connsiteY31" fmla="*/ 388361 h 4032448"/>
              <a:gd name="connsiteX32" fmla="*/ 2244633 w 2244633"/>
              <a:gd name="connsiteY32" fmla="*/ 3644087 h 4032448"/>
              <a:gd name="connsiteX33" fmla="*/ 1870520 w 2244633"/>
              <a:gd name="connsiteY33" fmla="*/ 4032448 h 4032448"/>
              <a:gd name="connsiteX34" fmla="*/ 374113 w 2244633"/>
              <a:gd name="connsiteY34" fmla="*/ 4032448 h 4032448"/>
              <a:gd name="connsiteX35" fmla="*/ 0 w 2244633"/>
              <a:gd name="connsiteY35" fmla="*/ 3644087 h 4032448"/>
              <a:gd name="connsiteX36" fmla="*/ 0 w 2244633"/>
              <a:gd name="connsiteY36" fmla="*/ 388361 h 4032448"/>
              <a:gd name="connsiteX37" fmla="*/ 374113 w 2244633"/>
              <a:gd name="connsiteY37" fmla="*/ 0 h 4032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244633" h="4032448">
                <a:moveTo>
                  <a:pt x="1074311" y="3650043"/>
                </a:moveTo>
                <a:lnTo>
                  <a:pt x="1170321" y="3650043"/>
                </a:lnTo>
                <a:cubicBezTo>
                  <a:pt x="1183577" y="3650043"/>
                  <a:pt x="1194324" y="3660790"/>
                  <a:pt x="1194324" y="3674046"/>
                </a:cubicBezTo>
                <a:lnTo>
                  <a:pt x="1194324" y="3770056"/>
                </a:lnTo>
                <a:cubicBezTo>
                  <a:pt x="1194324" y="3783312"/>
                  <a:pt x="1183577" y="3794059"/>
                  <a:pt x="1170321" y="3794059"/>
                </a:cubicBezTo>
                <a:lnTo>
                  <a:pt x="1074311" y="3794059"/>
                </a:lnTo>
                <a:cubicBezTo>
                  <a:pt x="1061055" y="3794059"/>
                  <a:pt x="1050308" y="3783312"/>
                  <a:pt x="1050308" y="3770056"/>
                </a:cubicBezTo>
                <a:lnTo>
                  <a:pt x="1050308" y="3674046"/>
                </a:lnTo>
                <a:cubicBezTo>
                  <a:pt x="1050308" y="3660790"/>
                  <a:pt x="1061055" y="3650043"/>
                  <a:pt x="1074311" y="3650043"/>
                </a:cubicBezTo>
                <a:close/>
                <a:moveTo>
                  <a:pt x="1122317" y="3550171"/>
                </a:moveTo>
                <a:cubicBezTo>
                  <a:pt x="1032998" y="3550171"/>
                  <a:pt x="960590" y="3625336"/>
                  <a:pt x="960590" y="3718057"/>
                </a:cubicBezTo>
                <a:cubicBezTo>
                  <a:pt x="960590" y="3810777"/>
                  <a:pt x="1032998" y="3885942"/>
                  <a:pt x="1122317" y="3885942"/>
                </a:cubicBezTo>
                <a:cubicBezTo>
                  <a:pt x="1211635" y="3885942"/>
                  <a:pt x="1284043" y="3810777"/>
                  <a:pt x="1284043" y="3718057"/>
                </a:cubicBezTo>
                <a:cubicBezTo>
                  <a:pt x="1284043" y="3625336"/>
                  <a:pt x="1211635" y="3550171"/>
                  <a:pt x="1122317" y="3550171"/>
                </a:cubicBezTo>
                <a:close/>
                <a:moveTo>
                  <a:pt x="172664" y="402120"/>
                </a:moveTo>
                <a:lnTo>
                  <a:pt x="172664" y="3359577"/>
                </a:lnTo>
                <a:lnTo>
                  <a:pt x="2071969" y="3359577"/>
                </a:lnTo>
                <a:lnTo>
                  <a:pt x="2071969" y="402120"/>
                </a:lnTo>
                <a:close/>
                <a:moveTo>
                  <a:pt x="863349" y="133260"/>
                </a:moveTo>
                <a:cubicBezTo>
                  <a:pt x="827594" y="133260"/>
                  <a:pt x="798608" y="163350"/>
                  <a:pt x="798608" y="200468"/>
                </a:cubicBezTo>
                <a:cubicBezTo>
                  <a:pt x="798608" y="237585"/>
                  <a:pt x="827594" y="267675"/>
                  <a:pt x="863349" y="267675"/>
                </a:cubicBezTo>
                <a:lnTo>
                  <a:pt x="1381284" y="267675"/>
                </a:lnTo>
                <a:cubicBezTo>
                  <a:pt x="1417040" y="267675"/>
                  <a:pt x="1446026" y="237585"/>
                  <a:pt x="1446026" y="200468"/>
                </a:cubicBezTo>
                <a:cubicBezTo>
                  <a:pt x="1446026" y="163350"/>
                  <a:pt x="1417040" y="133260"/>
                  <a:pt x="1381284" y="133260"/>
                </a:cubicBezTo>
                <a:close/>
                <a:moveTo>
                  <a:pt x="631322" y="126821"/>
                </a:moveTo>
                <a:cubicBezTo>
                  <a:pt x="591553" y="126821"/>
                  <a:pt x="559314" y="159060"/>
                  <a:pt x="559314" y="198829"/>
                </a:cubicBezTo>
                <a:cubicBezTo>
                  <a:pt x="559314" y="238598"/>
                  <a:pt x="591553" y="270837"/>
                  <a:pt x="631322" y="270837"/>
                </a:cubicBezTo>
                <a:cubicBezTo>
                  <a:pt x="671091" y="270837"/>
                  <a:pt x="703330" y="238598"/>
                  <a:pt x="703330" y="198829"/>
                </a:cubicBezTo>
                <a:cubicBezTo>
                  <a:pt x="703330" y="159060"/>
                  <a:pt x="671091" y="126821"/>
                  <a:pt x="631322" y="126821"/>
                </a:cubicBezTo>
                <a:close/>
                <a:moveTo>
                  <a:pt x="374113" y="0"/>
                </a:moveTo>
                <a:lnTo>
                  <a:pt x="1870520" y="0"/>
                </a:lnTo>
                <a:cubicBezTo>
                  <a:pt x="2077136" y="0"/>
                  <a:pt x="2244633" y="173876"/>
                  <a:pt x="2244633" y="388361"/>
                </a:cubicBezTo>
                <a:lnTo>
                  <a:pt x="2244633" y="3644087"/>
                </a:lnTo>
                <a:cubicBezTo>
                  <a:pt x="2244633" y="3858572"/>
                  <a:pt x="2077136" y="4032448"/>
                  <a:pt x="1870520" y="4032448"/>
                </a:cubicBezTo>
                <a:lnTo>
                  <a:pt x="374113" y="4032448"/>
                </a:lnTo>
                <a:cubicBezTo>
                  <a:pt x="167497" y="4032448"/>
                  <a:pt x="0" y="3858572"/>
                  <a:pt x="0" y="3644087"/>
                </a:cubicBezTo>
                <a:lnTo>
                  <a:pt x="0" y="388361"/>
                </a:lnTo>
                <a:cubicBezTo>
                  <a:pt x="0" y="173876"/>
                  <a:pt x="167497" y="0"/>
                  <a:pt x="3741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30963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33500" y="1491630"/>
            <a:ext cx="2644455" cy="19917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613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1" r:id="rId3"/>
    <p:sldLayoutId id="2147483660" r:id="rId4"/>
    <p:sldLayoutId id="2147483673" r:id="rId5"/>
    <p:sldLayoutId id="2147483655" r:id="rId6"/>
    <p:sldLayoutId id="2147483665" r:id="rId7"/>
    <p:sldLayoutId id="2147483666" r:id="rId8"/>
    <p:sldLayoutId id="2147483667" r:id="rId9"/>
    <p:sldLayoutId id="2147483674" r:id="rId10"/>
    <p:sldLayoutId id="2147483669" r:id="rId11"/>
    <p:sldLayoutId id="2147483662" r:id="rId12"/>
    <p:sldLayoutId id="2147483672" r:id="rId13"/>
    <p:sldLayoutId id="2147483664" r:id="rId14"/>
    <p:sldLayoutId id="2147483671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86547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  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504" y="216248"/>
            <a:ext cx="941472" cy="2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2"/>
          </p:nvPr>
        </p:nvSpPr>
        <p:spPr/>
      </p:sp>
      <p:sp>
        <p:nvSpPr>
          <p:cNvPr id="6" name="Text Placeholder 1"/>
          <p:cNvSpPr txBox="1">
            <a:spLocks/>
          </p:cNvSpPr>
          <p:nvPr/>
        </p:nvSpPr>
        <p:spPr>
          <a:xfrm>
            <a:off x="395536" y="1635646"/>
            <a:ext cx="2808312" cy="158417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3363838"/>
            <a:ext cx="2664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408164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494677" y="3157869"/>
            <a:ext cx="1711655" cy="1985631"/>
            <a:chOff x="1494677" y="3157869"/>
            <a:chExt cx="1711655" cy="1985631"/>
          </a:xfrm>
          <a:solidFill>
            <a:schemeClr val="bg1"/>
          </a:solidFill>
        </p:grpSpPr>
        <p:grpSp>
          <p:nvGrpSpPr>
            <p:cNvPr id="6" name="Group 5"/>
            <p:cNvGrpSpPr/>
            <p:nvPr/>
          </p:nvGrpSpPr>
          <p:grpSpPr>
            <a:xfrm>
              <a:off x="1494677" y="3328917"/>
              <a:ext cx="1711655" cy="576414"/>
              <a:chOff x="1710701" y="3328917"/>
              <a:chExt cx="1711655" cy="576414"/>
            </a:xfrm>
            <a:grpFill/>
          </p:grpSpPr>
          <p:sp>
            <p:nvSpPr>
              <p:cNvPr id="8" name="Isosceles Triangle 6"/>
              <p:cNvSpPr/>
              <p:nvPr/>
            </p:nvSpPr>
            <p:spPr>
              <a:xfrm rot="18454893">
                <a:off x="2095991" y="2943627"/>
                <a:ext cx="217714" cy="988293"/>
              </a:xfrm>
              <a:custGeom>
                <a:avLst/>
                <a:gdLst>
                  <a:gd name="connsiteX0" fmla="*/ 0 w 191312"/>
                  <a:gd name="connsiteY0" fmla="*/ 914400 h 914400"/>
                  <a:gd name="connsiteX1" fmla="*/ 95656 w 191312"/>
                  <a:gd name="connsiteY1" fmla="*/ 0 h 914400"/>
                  <a:gd name="connsiteX2" fmla="*/ 191312 w 191312"/>
                  <a:gd name="connsiteY2" fmla="*/ 914400 h 914400"/>
                  <a:gd name="connsiteX3" fmla="*/ 0 w 191312"/>
                  <a:gd name="connsiteY3" fmla="*/ 914400 h 914400"/>
                  <a:gd name="connsiteX0" fmla="*/ 0 w 212047"/>
                  <a:gd name="connsiteY0" fmla="*/ 957191 h 957191"/>
                  <a:gd name="connsiteX1" fmla="*/ 116391 w 212047"/>
                  <a:gd name="connsiteY1" fmla="*/ 0 h 957191"/>
                  <a:gd name="connsiteX2" fmla="*/ 212047 w 212047"/>
                  <a:gd name="connsiteY2" fmla="*/ 914400 h 957191"/>
                  <a:gd name="connsiteX3" fmla="*/ 0 w 212047"/>
                  <a:gd name="connsiteY3" fmla="*/ 957191 h 957191"/>
                  <a:gd name="connsiteX0" fmla="*/ 0 w 212047"/>
                  <a:gd name="connsiteY0" fmla="*/ 957191 h 957191"/>
                  <a:gd name="connsiteX1" fmla="*/ 116391 w 212047"/>
                  <a:gd name="connsiteY1" fmla="*/ 0 h 957191"/>
                  <a:gd name="connsiteX2" fmla="*/ 212047 w 212047"/>
                  <a:gd name="connsiteY2" fmla="*/ 914400 h 957191"/>
                  <a:gd name="connsiteX3" fmla="*/ 0 w 212047"/>
                  <a:gd name="connsiteY3" fmla="*/ 957191 h 957191"/>
                  <a:gd name="connsiteX0" fmla="*/ 0 w 217597"/>
                  <a:gd name="connsiteY0" fmla="*/ 957191 h 957191"/>
                  <a:gd name="connsiteX1" fmla="*/ 116391 w 217597"/>
                  <a:gd name="connsiteY1" fmla="*/ 0 h 957191"/>
                  <a:gd name="connsiteX2" fmla="*/ 212047 w 217597"/>
                  <a:gd name="connsiteY2" fmla="*/ 914400 h 957191"/>
                  <a:gd name="connsiteX3" fmla="*/ 0 w 217597"/>
                  <a:gd name="connsiteY3" fmla="*/ 957191 h 957191"/>
                  <a:gd name="connsiteX0" fmla="*/ 0 w 223706"/>
                  <a:gd name="connsiteY0" fmla="*/ 957191 h 957191"/>
                  <a:gd name="connsiteX1" fmla="*/ 116391 w 223706"/>
                  <a:gd name="connsiteY1" fmla="*/ 0 h 957191"/>
                  <a:gd name="connsiteX2" fmla="*/ 212047 w 223706"/>
                  <a:gd name="connsiteY2" fmla="*/ 914400 h 957191"/>
                  <a:gd name="connsiteX3" fmla="*/ 0 w 223706"/>
                  <a:gd name="connsiteY3" fmla="*/ 957191 h 957191"/>
                  <a:gd name="connsiteX0" fmla="*/ 0 w 223706"/>
                  <a:gd name="connsiteY0" fmla="*/ 957191 h 957191"/>
                  <a:gd name="connsiteX1" fmla="*/ 116391 w 223706"/>
                  <a:gd name="connsiteY1" fmla="*/ 0 h 957191"/>
                  <a:gd name="connsiteX2" fmla="*/ 212047 w 223706"/>
                  <a:gd name="connsiteY2" fmla="*/ 914400 h 957191"/>
                  <a:gd name="connsiteX3" fmla="*/ 0 w 223706"/>
                  <a:gd name="connsiteY3" fmla="*/ 957191 h 957191"/>
                  <a:gd name="connsiteX0" fmla="*/ 0 w 217714"/>
                  <a:gd name="connsiteY0" fmla="*/ 988293 h 988293"/>
                  <a:gd name="connsiteX1" fmla="*/ 52204 w 217714"/>
                  <a:gd name="connsiteY1" fmla="*/ 0 h 988293"/>
                  <a:gd name="connsiteX2" fmla="*/ 212047 w 217714"/>
                  <a:gd name="connsiteY2" fmla="*/ 945502 h 988293"/>
                  <a:gd name="connsiteX3" fmla="*/ 0 w 217714"/>
                  <a:gd name="connsiteY3" fmla="*/ 988293 h 988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714" h="988293">
                    <a:moveTo>
                      <a:pt x="0" y="988293"/>
                    </a:moveTo>
                    <a:cubicBezTo>
                      <a:pt x="139291" y="712641"/>
                      <a:pt x="32862" y="344342"/>
                      <a:pt x="52204" y="0"/>
                    </a:cubicBezTo>
                    <a:cubicBezTo>
                      <a:pt x="154101" y="291170"/>
                      <a:pt x="241087" y="580398"/>
                      <a:pt x="212047" y="945502"/>
                    </a:cubicBezTo>
                    <a:lnTo>
                      <a:pt x="0" y="98829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" name="Isosceles Triangle 8"/>
              <p:cNvSpPr/>
              <p:nvPr/>
            </p:nvSpPr>
            <p:spPr>
              <a:xfrm rot="3285420">
                <a:off x="2823153" y="3306127"/>
                <a:ext cx="285516" cy="912891"/>
              </a:xfrm>
              <a:custGeom>
                <a:avLst/>
                <a:gdLst>
                  <a:gd name="connsiteX0" fmla="*/ 0 w 151940"/>
                  <a:gd name="connsiteY0" fmla="*/ 914400 h 914400"/>
                  <a:gd name="connsiteX1" fmla="*/ 75970 w 151940"/>
                  <a:gd name="connsiteY1" fmla="*/ 0 h 914400"/>
                  <a:gd name="connsiteX2" fmla="*/ 151940 w 151940"/>
                  <a:gd name="connsiteY2" fmla="*/ 914400 h 914400"/>
                  <a:gd name="connsiteX3" fmla="*/ 0 w 151940"/>
                  <a:gd name="connsiteY3" fmla="*/ 914400 h 914400"/>
                  <a:gd name="connsiteX0" fmla="*/ 81911 w 233851"/>
                  <a:gd name="connsiteY0" fmla="*/ 914400 h 914400"/>
                  <a:gd name="connsiteX1" fmla="*/ 157881 w 233851"/>
                  <a:gd name="connsiteY1" fmla="*/ 0 h 914400"/>
                  <a:gd name="connsiteX2" fmla="*/ 233851 w 233851"/>
                  <a:gd name="connsiteY2" fmla="*/ 914400 h 914400"/>
                  <a:gd name="connsiteX3" fmla="*/ 81911 w 233851"/>
                  <a:gd name="connsiteY3" fmla="*/ 914400 h 914400"/>
                  <a:gd name="connsiteX0" fmla="*/ 141034 w 292974"/>
                  <a:gd name="connsiteY0" fmla="*/ 914400 h 914400"/>
                  <a:gd name="connsiteX1" fmla="*/ 217004 w 292974"/>
                  <a:gd name="connsiteY1" fmla="*/ 0 h 914400"/>
                  <a:gd name="connsiteX2" fmla="*/ 292974 w 292974"/>
                  <a:gd name="connsiteY2" fmla="*/ 914400 h 914400"/>
                  <a:gd name="connsiteX3" fmla="*/ 141034 w 292974"/>
                  <a:gd name="connsiteY3" fmla="*/ 914400 h 914400"/>
                  <a:gd name="connsiteX0" fmla="*/ 170156 w 268955"/>
                  <a:gd name="connsiteY0" fmla="*/ 912891 h 914400"/>
                  <a:gd name="connsiteX1" fmla="*/ 192985 w 268955"/>
                  <a:gd name="connsiteY1" fmla="*/ 0 h 914400"/>
                  <a:gd name="connsiteX2" fmla="*/ 268955 w 268955"/>
                  <a:gd name="connsiteY2" fmla="*/ 914400 h 914400"/>
                  <a:gd name="connsiteX3" fmla="*/ 170156 w 268955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07833"/>
                  <a:gd name="connsiteY0" fmla="*/ 912891 h 914400"/>
                  <a:gd name="connsiteX1" fmla="*/ 131863 w 207833"/>
                  <a:gd name="connsiteY1" fmla="*/ 0 h 914400"/>
                  <a:gd name="connsiteX2" fmla="*/ 207833 w 207833"/>
                  <a:gd name="connsiteY2" fmla="*/ 914400 h 914400"/>
                  <a:gd name="connsiteX3" fmla="*/ 109034 w 207833"/>
                  <a:gd name="connsiteY3" fmla="*/ 912891 h 914400"/>
                  <a:gd name="connsiteX0" fmla="*/ 109034 w 285516"/>
                  <a:gd name="connsiteY0" fmla="*/ 912891 h 912891"/>
                  <a:gd name="connsiteX1" fmla="*/ 131863 w 285516"/>
                  <a:gd name="connsiteY1" fmla="*/ 0 h 912891"/>
                  <a:gd name="connsiteX2" fmla="*/ 285516 w 285516"/>
                  <a:gd name="connsiteY2" fmla="*/ 878155 h 912891"/>
                  <a:gd name="connsiteX3" fmla="*/ 109034 w 285516"/>
                  <a:gd name="connsiteY3" fmla="*/ 912891 h 912891"/>
                  <a:gd name="connsiteX0" fmla="*/ 109034 w 285516"/>
                  <a:gd name="connsiteY0" fmla="*/ 912891 h 912891"/>
                  <a:gd name="connsiteX1" fmla="*/ 131863 w 285516"/>
                  <a:gd name="connsiteY1" fmla="*/ 0 h 912891"/>
                  <a:gd name="connsiteX2" fmla="*/ 285516 w 285516"/>
                  <a:gd name="connsiteY2" fmla="*/ 878155 h 912891"/>
                  <a:gd name="connsiteX3" fmla="*/ 109034 w 285516"/>
                  <a:gd name="connsiteY3" fmla="*/ 912891 h 91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5516" h="912891">
                    <a:moveTo>
                      <a:pt x="109034" y="912891"/>
                    </a:moveTo>
                    <a:cubicBezTo>
                      <a:pt x="-48569" y="609033"/>
                      <a:pt x="-30420" y="351238"/>
                      <a:pt x="131863" y="0"/>
                    </a:cubicBezTo>
                    <a:cubicBezTo>
                      <a:pt x="48826" y="384462"/>
                      <a:pt x="119645" y="643294"/>
                      <a:pt x="285516" y="878155"/>
                    </a:cubicBezTo>
                    <a:lnTo>
                      <a:pt x="109034" y="91289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7" name="Isosceles Triangle 2"/>
            <p:cNvSpPr/>
            <p:nvPr/>
          </p:nvSpPr>
          <p:spPr>
            <a:xfrm>
              <a:off x="2176891" y="3157869"/>
              <a:ext cx="522901" cy="1985631"/>
            </a:xfrm>
            <a:custGeom>
              <a:avLst/>
              <a:gdLst>
                <a:gd name="connsiteX0" fmla="*/ 0 w 576064"/>
                <a:gd name="connsiteY0" fmla="*/ 2283718 h 2283718"/>
                <a:gd name="connsiteX1" fmla="*/ 288032 w 576064"/>
                <a:gd name="connsiteY1" fmla="*/ 0 h 2283718"/>
                <a:gd name="connsiteX2" fmla="*/ 576064 w 576064"/>
                <a:gd name="connsiteY2" fmla="*/ 2283718 h 2283718"/>
                <a:gd name="connsiteX3" fmla="*/ 0 w 576064"/>
                <a:gd name="connsiteY3" fmla="*/ 2283718 h 2283718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288032 w 576064"/>
                <a:gd name="connsiteY2" fmla="*/ 74052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76064"/>
                <a:gd name="connsiteY0" fmla="*/ 2357770 h 2357770"/>
                <a:gd name="connsiteX1" fmla="*/ 180164 w 576064"/>
                <a:gd name="connsiteY1" fmla="*/ 0 h 2357770"/>
                <a:gd name="connsiteX2" fmla="*/ 341195 w 576064"/>
                <a:gd name="connsiteY2" fmla="*/ 20889 h 2357770"/>
                <a:gd name="connsiteX3" fmla="*/ 576064 w 576064"/>
                <a:gd name="connsiteY3" fmla="*/ 2357770 h 2357770"/>
                <a:gd name="connsiteX4" fmla="*/ 0 w 576064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57770 h 2357770"/>
                <a:gd name="connsiteX1" fmla="*/ 127001 w 522901"/>
                <a:gd name="connsiteY1" fmla="*/ 0 h 2357770"/>
                <a:gd name="connsiteX2" fmla="*/ 288032 w 522901"/>
                <a:gd name="connsiteY2" fmla="*/ 20889 h 2357770"/>
                <a:gd name="connsiteX3" fmla="*/ 522901 w 522901"/>
                <a:gd name="connsiteY3" fmla="*/ 2357770 h 2357770"/>
                <a:gd name="connsiteX4" fmla="*/ 0 w 522901"/>
                <a:gd name="connsiteY4" fmla="*/ 2357770 h 2357770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36881 h 2336881"/>
                <a:gd name="connsiteX1" fmla="*/ 73838 w 522901"/>
                <a:gd name="connsiteY1" fmla="*/ 11008 h 2336881"/>
                <a:gd name="connsiteX2" fmla="*/ 288032 w 522901"/>
                <a:gd name="connsiteY2" fmla="*/ 0 h 2336881"/>
                <a:gd name="connsiteX3" fmla="*/ 522901 w 522901"/>
                <a:gd name="connsiteY3" fmla="*/ 2336881 h 2336881"/>
                <a:gd name="connsiteX4" fmla="*/ 0 w 522901"/>
                <a:gd name="connsiteY4" fmla="*/ 2336881 h 2336881"/>
                <a:gd name="connsiteX0" fmla="*/ 0 w 522901"/>
                <a:gd name="connsiteY0" fmla="*/ 2325873 h 2325873"/>
                <a:gd name="connsiteX1" fmla="*/ 73838 w 522901"/>
                <a:gd name="connsiteY1" fmla="*/ 0 h 2325873"/>
                <a:gd name="connsiteX2" fmla="*/ 298665 w 522901"/>
                <a:gd name="connsiteY2" fmla="*/ 467457 h 2325873"/>
                <a:gd name="connsiteX3" fmla="*/ 522901 w 522901"/>
                <a:gd name="connsiteY3" fmla="*/ 2325873 h 2325873"/>
                <a:gd name="connsiteX4" fmla="*/ 0 w 522901"/>
                <a:gd name="connsiteY4" fmla="*/ 2325873 h 2325873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879306 h 1879306"/>
                <a:gd name="connsiteX1" fmla="*/ 116368 w 522901"/>
                <a:gd name="connsiteY1" fmla="*/ 0 h 1879306"/>
                <a:gd name="connsiteX2" fmla="*/ 298665 w 522901"/>
                <a:gd name="connsiteY2" fmla="*/ 20890 h 1879306"/>
                <a:gd name="connsiteX3" fmla="*/ 522901 w 522901"/>
                <a:gd name="connsiteY3" fmla="*/ 1879306 h 1879306"/>
                <a:gd name="connsiteX4" fmla="*/ 0 w 522901"/>
                <a:gd name="connsiteY4" fmla="*/ 1879306 h 1879306"/>
                <a:gd name="connsiteX0" fmla="*/ 0 w 522901"/>
                <a:gd name="connsiteY0" fmla="*/ 1953734 h 1953734"/>
                <a:gd name="connsiteX1" fmla="*/ 169531 w 522901"/>
                <a:gd name="connsiteY1" fmla="*/ 0 h 1953734"/>
                <a:gd name="connsiteX2" fmla="*/ 298665 w 522901"/>
                <a:gd name="connsiteY2" fmla="*/ 95318 h 1953734"/>
                <a:gd name="connsiteX3" fmla="*/ 522901 w 522901"/>
                <a:gd name="connsiteY3" fmla="*/ 1953734 h 1953734"/>
                <a:gd name="connsiteX4" fmla="*/ 0 w 522901"/>
                <a:gd name="connsiteY4" fmla="*/ 1953734 h 1953734"/>
                <a:gd name="connsiteX0" fmla="*/ 0 w 522901"/>
                <a:gd name="connsiteY0" fmla="*/ 1974999 h 1974999"/>
                <a:gd name="connsiteX1" fmla="*/ 137634 w 522901"/>
                <a:gd name="connsiteY1" fmla="*/ 0 h 1974999"/>
                <a:gd name="connsiteX2" fmla="*/ 298665 w 522901"/>
                <a:gd name="connsiteY2" fmla="*/ 116583 h 1974999"/>
                <a:gd name="connsiteX3" fmla="*/ 522901 w 522901"/>
                <a:gd name="connsiteY3" fmla="*/ 1974999 h 1974999"/>
                <a:gd name="connsiteX4" fmla="*/ 0 w 522901"/>
                <a:gd name="connsiteY4" fmla="*/ 1974999 h 1974999"/>
                <a:gd name="connsiteX0" fmla="*/ 0 w 522901"/>
                <a:gd name="connsiteY0" fmla="*/ 1974999 h 1974999"/>
                <a:gd name="connsiteX1" fmla="*/ 137634 w 522901"/>
                <a:gd name="connsiteY1" fmla="*/ 0 h 1974999"/>
                <a:gd name="connsiteX2" fmla="*/ 277400 w 522901"/>
                <a:gd name="connsiteY2" fmla="*/ 148481 h 1974999"/>
                <a:gd name="connsiteX3" fmla="*/ 522901 w 522901"/>
                <a:gd name="connsiteY3" fmla="*/ 1974999 h 1974999"/>
                <a:gd name="connsiteX4" fmla="*/ 0 w 522901"/>
                <a:gd name="connsiteY4" fmla="*/ 1974999 h 1974999"/>
                <a:gd name="connsiteX0" fmla="*/ 0 w 522901"/>
                <a:gd name="connsiteY0" fmla="*/ 1985631 h 1985631"/>
                <a:gd name="connsiteX1" fmla="*/ 105736 w 522901"/>
                <a:gd name="connsiteY1" fmla="*/ 0 h 1985631"/>
                <a:gd name="connsiteX2" fmla="*/ 277400 w 522901"/>
                <a:gd name="connsiteY2" fmla="*/ 159113 h 1985631"/>
                <a:gd name="connsiteX3" fmla="*/ 522901 w 522901"/>
                <a:gd name="connsiteY3" fmla="*/ 1985631 h 1985631"/>
                <a:gd name="connsiteX4" fmla="*/ 0 w 522901"/>
                <a:gd name="connsiteY4" fmla="*/ 1985631 h 1985631"/>
                <a:gd name="connsiteX0" fmla="*/ 0 w 522901"/>
                <a:gd name="connsiteY0" fmla="*/ 1985631 h 1985631"/>
                <a:gd name="connsiteX1" fmla="*/ 105736 w 522901"/>
                <a:gd name="connsiteY1" fmla="*/ 0 h 1985631"/>
                <a:gd name="connsiteX2" fmla="*/ 319930 w 522901"/>
                <a:gd name="connsiteY2" fmla="*/ 159113 h 1985631"/>
                <a:gd name="connsiteX3" fmla="*/ 522901 w 522901"/>
                <a:gd name="connsiteY3" fmla="*/ 1985631 h 1985631"/>
                <a:gd name="connsiteX4" fmla="*/ 0 w 522901"/>
                <a:gd name="connsiteY4" fmla="*/ 1985631 h 1985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901" h="1985631">
                  <a:moveTo>
                    <a:pt x="0" y="1985631"/>
                  </a:moveTo>
                  <a:cubicBezTo>
                    <a:pt x="84864" y="1607290"/>
                    <a:pt x="159094" y="1314006"/>
                    <a:pt x="105736" y="0"/>
                  </a:cubicBezTo>
                  <a:lnTo>
                    <a:pt x="319930" y="159113"/>
                  </a:lnTo>
                  <a:cubicBezTo>
                    <a:pt x="345057" y="1565394"/>
                    <a:pt x="433978" y="1610708"/>
                    <a:pt x="522901" y="1985631"/>
                  </a:cubicBezTo>
                  <a:lnTo>
                    <a:pt x="0" y="198563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0" name="Oval 9"/>
          <p:cNvSpPr/>
          <p:nvPr/>
        </p:nvSpPr>
        <p:spPr>
          <a:xfrm>
            <a:off x="1476760" y="1491629"/>
            <a:ext cx="1872208" cy="187220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Oval 10"/>
          <p:cNvSpPr/>
          <p:nvPr/>
        </p:nvSpPr>
        <p:spPr>
          <a:xfrm>
            <a:off x="2987629" y="1851475"/>
            <a:ext cx="1224331" cy="1224331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Oval 11"/>
          <p:cNvSpPr/>
          <p:nvPr/>
        </p:nvSpPr>
        <p:spPr>
          <a:xfrm>
            <a:off x="2771800" y="2931790"/>
            <a:ext cx="936105" cy="93610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Oval 13"/>
          <p:cNvSpPr/>
          <p:nvPr/>
        </p:nvSpPr>
        <p:spPr>
          <a:xfrm>
            <a:off x="3068522" y="1938080"/>
            <a:ext cx="1057094" cy="105709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" name="Oval 14"/>
          <p:cNvSpPr/>
          <p:nvPr/>
        </p:nvSpPr>
        <p:spPr>
          <a:xfrm>
            <a:off x="683568" y="2419007"/>
            <a:ext cx="1088847" cy="1088847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875123" y="2023009"/>
            <a:ext cx="10294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07870" y="3169009"/>
            <a:ext cx="6880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15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77242" y="2171252"/>
            <a:ext cx="845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1075" y="2171253"/>
            <a:ext cx="1029449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45465" y="2019494"/>
            <a:ext cx="293099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16015" y="1373163"/>
            <a:ext cx="280831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573438" y="3260741"/>
            <a:ext cx="485364" cy="485364"/>
          </a:xfrm>
          <a:prstGeom prst="ellipse">
            <a:avLst/>
          </a:prstGeom>
          <a:solidFill>
            <a:schemeClr val="accent4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640130" y="3260741"/>
            <a:ext cx="485364" cy="485364"/>
          </a:xfrm>
          <a:prstGeom prst="ellipse">
            <a:avLst/>
          </a:prstGeom>
          <a:solidFill>
            <a:schemeClr val="accent2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6573438" y="4132226"/>
            <a:ext cx="485364" cy="48536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4640130" y="4132226"/>
            <a:ext cx="485364" cy="48536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Rectangle 9"/>
          <p:cNvSpPr/>
          <p:nvPr/>
        </p:nvSpPr>
        <p:spPr>
          <a:xfrm>
            <a:off x="6695296" y="4261806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Rectangle 16"/>
          <p:cNvSpPr/>
          <p:nvPr/>
        </p:nvSpPr>
        <p:spPr>
          <a:xfrm rot="2700000">
            <a:off x="4791274" y="3339313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Parallelogram 15"/>
          <p:cNvSpPr/>
          <p:nvPr/>
        </p:nvSpPr>
        <p:spPr>
          <a:xfrm rot="16200000">
            <a:off x="6683277" y="3359625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 Same Side Corner Rectangle 6"/>
          <p:cNvSpPr>
            <a:spLocks noChangeAspect="1"/>
          </p:cNvSpPr>
          <p:nvPr/>
        </p:nvSpPr>
        <p:spPr>
          <a:xfrm rot="2700000">
            <a:off x="4841829" y="4210601"/>
            <a:ext cx="81966" cy="328614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183128" y="3074333"/>
            <a:ext cx="1390310" cy="858180"/>
            <a:chOff x="2113657" y="4283314"/>
            <a:chExt cx="3647460" cy="858180"/>
          </a:xfrm>
        </p:grpSpPr>
        <p:sp>
          <p:nvSpPr>
            <p:cNvPr id="31" name="TextBox 30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214138" y="3074333"/>
            <a:ext cx="1390310" cy="858180"/>
            <a:chOff x="2113657" y="4283314"/>
            <a:chExt cx="3647460" cy="858180"/>
          </a:xfrm>
        </p:grpSpPr>
        <p:sp>
          <p:nvSpPr>
            <p:cNvPr id="34" name="TextBox 33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183128" y="3945818"/>
            <a:ext cx="1390310" cy="858180"/>
            <a:chOff x="2113657" y="4283314"/>
            <a:chExt cx="3647460" cy="858180"/>
          </a:xfrm>
        </p:grpSpPr>
        <p:sp>
          <p:nvSpPr>
            <p:cNvPr id="37" name="TextBox 36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214138" y="3945818"/>
            <a:ext cx="1390310" cy="858180"/>
            <a:chOff x="2113657" y="4283314"/>
            <a:chExt cx="3647460" cy="858180"/>
          </a:xfrm>
        </p:grpSpPr>
        <p:sp>
          <p:nvSpPr>
            <p:cNvPr id="40" name="TextBox 39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Oval 41"/>
          <p:cNvSpPr/>
          <p:nvPr/>
        </p:nvSpPr>
        <p:spPr>
          <a:xfrm>
            <a:off x="770790" y="2501657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805439" y="2671042"/>
            <a:ext cx="845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25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494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 Placeholder 13"/>
          <p:cNvSpPr txBox="1">
            <a:spLocks/>
          </p:cNvSpPr>
          <p:nvPr/>
        </p:nvSpPr>
        <p:spPr>
          <a:xfrm>
            <a:off x="6012160" y="1563638"/>
            <a:ext cx="2649666" cy="129614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Portfolio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Presentation Designed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904118A-3859-4041-A0E5-615ED3CA8CD6}"/>
              </a:ext>
            </a:extLst>
          </p:cNvPr>
          <p:cNvSpPr txBox="1"/>
          <p:nvPr/>
        </p:nvSpPr>
        <p:spPr>
          <a:xfrm>
            <a:off x="5148064" y="3521324"/>
            <a:ext cx="351376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="" xmlns:a16="http://schemas.microsoft.com/office/drawing/2014/main" id="{28405F7C-F575-46AB-BA7D-EB99645E9D9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763912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ound Same Side Corner Rectangle 8"/>
          <p:cNvSpPr/>
          <p:nvPr/>
        </p:nvSpPr>
        <p:spPr>
          <a:xfrm>
            <a:off x="4286796" y="3037731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47A3DE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2267744" y="1901733"/>
            <a:ext cx="1584176" cy="860102"/>
          </a:xfrm>
          <a:prstGeom prst="leftArrow">
            <a:avLst>
              <a:gd name="adj1" fmla="val 59244"/>
              <a:gd name="adj2" fmla="val 887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Left Arrow 6"/>
          <p:cNvSpPr/>
          <p:nvPr/>
        </p:nvSpPr>
        <p:spPr>
          <a:xfrm flipH="1">
            <a:off x="5292080" y="1901733"/>
            <a:ext cx="1584176" cy="860102"/>
          </a:xfrm>
          <a:prstGeom prst="leftArrow">
            <a:avLst>
              <a:gd name="adj1" fmla="val 59244"/>
              <a:gd name="adj2" fmla="val 8874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95811" y="1684095"/>
            <a:ext cx="936475" cy="15696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9600" b="1" dirty="0">
                <a:solidFill>
                  <a:schemeClr val="bg1"/>
                </a:solidFill>
                <a:cs typeface="Arial" pitchFamily="34" charset="0"/>
              </a:rPr>
              <a:t>?</a:t>
            </a:r>
            <a:endParaRPr lang="ko-KR" altLang="en-US" sz="9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644169" y="2848417"/>
            <a:ext cx="2952328" cy="896034"/>
            <a:chOff x="3017859" y="4310610"/>
            <a:chExt cx="1870812" cy="896034"/>
          </a:xfrm>
        </p:grpSpPr>
        <p:sp>
          <p:nvSpPr>
            <p:cNvPr id="10" name="TextBox 9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644169" y="3886019"/>
            <a:ext cx="2952328" cy="896034"/>
            <a:chOff x="3017859" y="4310610"/>
            <a:chExt cx="1870812" cy="896034"/>
          </a:xfrm>
        </p:grpSpPr>
        <p:sp>
          <p:nvSpPr>
            <p:cNvPr id="13" name="TextBox 12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63405" y="2837837"/>
            <a:ext cx="2952328" cy="896034"/>
            <a:chOff x="3017859" y="4310610"/>
            <a:chExt cx="1870812" cy="896034"/>
          </a:xfrm>
        </p:grpSpPr>
        <p:sp>
          <p:nvSpPr>
            <p:cNvPr id="16" name="TextBox 15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3405" y="3886019"/>
            <a:ext cx="2952328" cy="896034"/>
            <a:chOff x="3017859" y="4310610"/>
            <a:chExt cx="1870812" cy="896034"/>
          </a:xfrm>
        </p:grpSpPr>
        <p:sp>
          <p:nvSpPr>
            <p:cNvPr id="19" name="TextBox 18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63405" y="1255402"/>
            <a:ext cx="803309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186338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/>
        </p:nvSpPr>
        <p:spPr>
          <a:xfrm>
            <a:off x="958112" y="627534"/>
            <a:ext cx="2088232" cy="172819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6687" y="2499742"/>
            <a:ext cx="205965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6242814" y="634849"/>
            <a:ext cx="1800200" cy="386762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>
              <a:buNone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CC0834C8-AF1B-4655-97B8-54E8E48291F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722321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25808155"/>
              </p:ext>
            </p:extLst>
          </p:nvPr>
        </p:nvGraphicFramePr>
        <p:xfrm>
          <a:off x="539552" y="1059582"/>
          <a:ext cx="5352256" cy="3932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31648" y="1348121"/>
            <a:ext cx="7819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1170" y="1957813"/>
            <a:ext cx="7819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61946" y="2567505"/>
            <a:ext cx="7819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12608" y="3177197"/>
            <a:ext cx="7819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94508" y="3786889"/>
            <a:ext cx="7819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4396581"/>
            <a:ext cx="78192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416190" y="1251132"/>
            <a:ext cx="4404282" cy="494026"/>
            <a:chOff x="803640" y="3362835"/>
            <a:chExt cx="2059657" cy="494026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39267" y="1859512"/>
            <a:ext cx="4081205" cy="494026"/>
            <a:chOff x="803640" y="3362835"/>
            <a:chExt cx="2059657" cy="494026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851920" y="2467892"/>
            <a:ext cx="4968552" cy="494026"/>
            <a:chOff x="803640" y="3362835"/>
            <a:chExt cx="2059657" cy="494026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004048" y="3076272"/>
            <a:ext cx="3816424" cy="494026"/>
            <a:chOff x="803640" y="3362835"/>
            <a:chExt cx="2059657" cy="494026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275856" y="3684652"/>
            <a:ext cx="5544616" cy="494026"/>
            <a:chOff x="803640" y="3362835"/>
            <a:chExt cx="2059657" cy="494026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779912" y="4293034"/>
            <a:ext cx="5040560" cy="494026"/>
            <a:chOff x="803640" y="3362835"/>
            <a:chExt cx="2059657" cy="494026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0702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/>
          <p:cNvSpPr/>
          <p:nvPr/>
        </p:nvSpPr>
        <p:spPr>
          <a:xfrm rot="18000000">
            <a:off x="4076428" y="1139178"/>
            <a:ext cx="994841" cy="357874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Oval 12"/>
          <p:cNvSpPr/>
          <p:nvPr/>
        </p:nvSpPr>
        <p:spPr>
          <a:xfrm rot="3600000">
            <a:off x="4076428" y="1139178"/>
            <a:ext cx="994841" cy="357874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61683" y="2316384"/>
            <a:ext cx="1224331" cy="1224331"/>
            <a:chOff x="3951208" y="2318222"/>
            <a:chExt cx="1224331" cy="1224331"/>
          </a:xfrm>
        </p:grpSpPr>
        <p:sp>
          <p:nvSpPr>
            <p:cNvPr id="5" name="Oval 4"/>
            <p:cNvSpPr/>
            <p:nvPr/>
          </p:nvSpPr>
          <p:spPr>
            <a:xfrm>
              <a:off x="3951208" y="2318222"/>
              <a:ext cx="1224331" cy="1224331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4032101" y="2404827"/>
              <a:ext cx="1057094" cy="105709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7" name="Oval 6"/>
          <p:cNvSpPr/>
          <p:nvPr/>
        </p:nvSpPr>
        <p:spPr>
          <a:xfrm>
            <a:off x="2506646" y="1614635"/>
            <a:ext cx="694202" cy="6942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Oval 7"/>
          <p:cNvSpPr/>
          <p:nvPr/>
        </p:nvSpPr>
        <p:spPr>
          <a:xfrm>
            <a:off x="2506646" y="3594114"/>
            <a:ext cx="694202" cy="6942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Oval 8"/>
          <p:cNvSpPr/>
          <p:nvPr/>
        </p:nvSpPr>
        <p:spPr>
          <a:xfrm>
            <a:off x="5937152" y="1614635"/>
            <a:ext cx="694202" cy="6942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Oval 9"/>
          <p:cNvSpPr/>
          <p:nvPr/>
        </p:nvSpPr>
        <p:spPr>
          <a:xfrm>
            <a:off x="5937152" y="3594114"/>
            <a:ext cx="694202" cy="6942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Rectangle 9"/>
          <p:cNvSpPr/>
          <p:nvPr/>
        </p:nvSpPr>
        <p:spPr>
          <a:xfrm flipH="1">
            <a:off x="2692419" y="1810719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Rectangle 16"/>
          <p:cNvSpPr/>
          <p:nvPr/>
        </p:nvSpPr>
        <p:spPr>
          <a:xfrm rot="18900000" flipH="1">
            <a:off x="6171042" y="1742611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Parallelogram 15"/>
          <p:cNvSpPr/>
          <p:nvPr/>
        </p:nvSpPr>
        <p:spPr>
          <a:xfrm rot="5400000" flipH="1">
            <a:off x="2676370" y="3749211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Oval 21"/>
          <p:cNvSpPr>
            <a:spLocks noChangeAspect="1"/>
          </p:cNvSpPr>
          <p:nvPr/>
        </p:nvSpPr>
        <p:spPr>
          <a:xfrm>
            <a:off x="6081588" y="3731413"/>
            <a:ext cx="405329" cy="4087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88301" y="1437724"/>
            <a:ext cx="2323459" cy="1048024"/>
            <a:chOff x="803640" y="3362835"/>
            <a:chExt cx="2059657" cy="1048024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8301" y="3411758"/>
            <a:ext cx="2323459" cy="1048024"/>
            <a:chOff x="803640" y="3362835"/>
            <a:chExt cx="2059657" cy="1048024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732240" y="1437724"/>
            <a:ext cx="2323459" cy="1048024"/>
            <a:chOff x="803640" y="3362835"/>
            <a:chExt cx="2059657" cy="1048024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732240" y="3411758"/>
            <a:ext cx="2323459" cy="1048024"/>
            <a:chOff x="803640" y="3362835"/>
            <a:chExt cx="2059657" cy="1048024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14"/>
          <p:cNvSpPr/>
          <p:nvPr/>
        </p:nvSpPr>
        <p:spPr>
          <a:xfrm rot="16200000">
            <a:off x="4305129" y="2680445"/>
            <a:ext cx="518895" cy="51923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069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 &amp; Content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5222" y="3478594"/>
            <a:ext cx="213401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4990" y="3478594"/>
            <a:ext cx="213401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64758" y="3478594"/>
            <a:ext cx="213401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70" y="1175021"/>
            <a:ext cx="21458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9076" y="1175021"/>
            <a:ext cx="21458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28182" y="1175021"/>
            <a:ext cx="214584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그림 개체 틀 10">
            <a:extLst>
              <a:ext uri="{FF2B5EF4-FFF2-40B4-BE49-F238E27FC236}">
                <a16:creationId xmlns="" xmlns:a16="http://schemas.microsoft.com/office/drawing/2014/main" id="{18EBD374-55B1-4EAE-8E13-F30D089AB7D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="" xmlns:a16="http://schemas.microsoft.com/office/drawing/2014/main" id="{25ED5174-B9CB-4442-B477-7B5DD0E078B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="" xmlns:a16="http://schemas.microsoft.com/office/drawing/2014/main" id="{5B3D74B3-8E08-41A4-8EE0-E5B83FE76D9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4277097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그룹 287">
            <a:extLst>
              <a:ext uri="{FF2B5EF4-FFF2-40B4-BE49-F238E27FC236}">
                <a16:creationId xmlns="" xmlns:a16="http://schemas.microsoft.com/office/drawing/2014/main" id="{9145C742-D566-49EA-ADAE-4D78156480F5}"/>
              </a:ext>
            </a:extLst>
          </p:cNvPr>
          <p:cNvGrpSpPr/>
          <p:nvPr/>
        </p:nvGrpSpPr>
        <p:grpSpPr>
          <a:xfrm>
            <a:off x="2771800" y="2057212"/>
            <a:ext cx="3506946" cy="2063281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289" name="Freeform 8">
              <a:extLst>
                <a:ext uri="{FF2B5EF4-FFF2-40B4-BE49-F238E27FC236}">
                  <a16:creationId xmlns="" xmlns:a16="http://schemas.microsoft.com/office/drawing/2014/main" id="{4AFE9EAD-FB73-4656-9ABE-AFAEB8B566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0" name="Freeform 9">
              <a:extLst>
                <a:ext uri="{FF2B5EF4-FFF2-40B4-BE49-F238E27FC236}">
                  <a16:creationId xmlns="" xmlns:a16="http://schemas.microsoft.com/office/drawing/2014/main" id="{23B0C364-1B72-48F2-ADDC-38EE3690E4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1" name="Freeform 10">
              <a:extLst>
                <a:ext uri="{FF2B5EF4-FFF2-40B4-BE49-F238E27FC236}">
                  <a16:creationId xmlns="" xmlns:a16="http://schemas.microsoft.com/office/drawing/2014/main" id="{293FE49B-3D6B-464B-9479-B2673DE23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2" name="Freeform 11">
              <a:extLst>
                <a:ext uri="{FF2B5EF4-FFF2-40B4-BE49-F238E27FC236}">
                  <a16:creationId xmlns="" xmlns:a16="http://schemas.microsoft.com/office/drawing/2014/main" id="{CEA401FB-35CF-4869-8339-17C821B845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4237" y="4120493"/>
            <a:ext cx="573563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007" y="1360972"/>
            <a:ext cx="28329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1,256,000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92957" y="1360972"/>
            <a:ext cx="25394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560" y="1360972"/>
            <a:ext cx="25394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041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/>
          <p:cNvSpPr txBox="1">
            <a:spLocks/>
          </p:cNvSpPr>
          <p:nvPr/>
        </p:nvSpPr>
        <p:spPr>
          <a:xfrm>
            <a:off x="6516216" y="411510"/>
            <a:ext cx="2492162" cy="158417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63813" y="2061649"/>
            <a:ext cx="2256659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AD01F9FA-F3DB-4434-807E-0211586A5D4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791408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763688" y="555526"/>
            <a:ext cx="648072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cs typeface="Arial" pitchFamily="34" charset="0"/>
              </a:rPr>
              <a:t>Agenda Style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2564378" y="4089351"/>
            <a:ext cx="4902230" cy="534733"/>
            <a:chOff x="2299400" y="1781114"/>
            <a:chExt cx="4576856" cy="534733"/>
          </a:xfrm>
        </p:grpSpPr>
        <p:sp>
          <p:nvSpPr>
            <p:cNvPr id="39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12"/>
            <p:cNvSpPr txBox="1"/>
            <p:nvPr/>
          </p:nvSpPr>
          <p:spPr bwMode="auto">
            <a:xfrm>
              <a:off x="2299400" y="2038848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564378" y="1408919"/>
            <a:ext cx="4902230" cy="534733"/>
            <a:chOff x="2299400" y="1781114"/>
            <a:chExt cx="4576856" cy="534733"/>
          </a:xfrm>
        </p:grpSpPr>
        <p:sp>
          <p:nvSpPr>
            <p:cNvPr id="50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12"/>
            <p:cNvSpPr txBox="1"/>
            <p:nvPr/>
          </p:nvSpPr>
          <p:spPr bwMode="auto">
            <a:xfrm>
              <a:off x="2299400" y="2038848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2564378" y="2079027"/>
            <a:ext cx="4902230" cy="534733"/>
            <a:chOff x="2299400" y="1781114"/>
            <a:chExt cx="4576856" cy="534733"/>
          </a:xfrm>
        </p:grpSpPr>
        <p:sp>
          <p:nvSpPr>
            <p:cNvPr id="53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12"/>
            <p:cNvSpPr txBox="1"/>
            <p:nvPr/>
          </p:nvSpPr>
          <p:spPr bwMode="auto">
            <a:xfrm>
              <a:off x="2299400" y="2038848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2564378" y="2749135"/>
            <a:ext cx="4902230" cy="534733"/>
            <a:chOff x="2299400" y="1781114"/>
            <a:chExt cx="4576856" cy="534733"/>
          </a:xfrm>
        </p:grpSpPr>
        <p:sp>
          <p:nvSpPr>
            <p:cNvPr id="56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12"/>
            <p:cNvSpPr txBox="1"/>
            <p:nvPr/>
          </p:nvSpPr>
          <p:spPr bwMode="auto">
            <a:xfrm>
              <a:off x="2299400" y="2038848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2564378" y="3419243"/>
            <a:ext cx="4902230" cy="534733"/>
            <a:chOff x="2299400" y="1781114"/>
            <a:chExt cx="4576856" cy="534733"/>
          </a:xfrm>
        </p:grpSpPr>
        <p:sp>
          <p:nvSpPr>
            <p:cNvPr id="59" name="TextBox 10"/>
            <p:cNvSpPr txBox="1"/>
            <p:nvPr/>
          </p:nvSpPr>
          <p:spPr bwMode="auto">
            <a:xfrm>
              <a:off x="2299400" y="1781114"/>
              <a:ext cx="4576856" cy="307777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12"/>
            <p:cNvSpPr txBox="1"/>
            <p:nvPr/>
          </p:nvSpPr>
          <p:spPr bwMode="auto">
            <a:xfrm>
              <a:off x="2299400" y="2038848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1" name="TextBox 4"/>
          <p:cNvSpPr txBox="1"/>
          <p:nvPr/>
        </p:nvSpPr>
        <p:spPr>
          <a:xfrm>
            <a:off x="1763688" y="1455071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62" name="TextBox 4"/>
          <p:cNvSpPr txBox="1"/>
          <p:nvPr/>
        </p:nvSpPr>
        <p:spPr>
          <a:xfrm>
            <a:off x="1763688" y="2125179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63" name="TextBox 4"/>
          <p:cNvSpPr txBox="1"/>
          <p:nvPr/>
        </p:nvSpPr>
        <p:spPr>
          <a:xfrm>
            <a:off x="1763688" y="2795287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64" name="TextBox 4"/>
          <p:cNvSpPr txBox="1"/>
          <p:nvPr/>
        </p:nvSpPr>
        <p:spPr>
          <a:xfrm>
            <a:off x="1763688" y="3465395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04</a:t>
            </a:r>
          </a:p>
        </p:txBody>
      </p:sp>
      <p:sp>
        <p:nvSpPr>
          <p:cNvPr id="65" name="TextBox 4"/>
          <p:cNvSpPr txBox="1"/>
          <p:nvPr/>
        </p:nvSpPr>
        <p:spPr>
          <a:xfrm>
            <a:off x="1763688" y="4135503"/>
            <a:ext cx="604639" cy="430887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611560" y="1597056"/>
            <a:ext cx="4927312" cy="323824"/>
            <a:chOff x="653754" y="1872378"/>
            <a:chExt cx="5142382" cy="337958"/>
          </a:xfrm>
        </p:grpSpPr>
        <p:sp>
          <p:nvSpPr>
            <p:cNvPr id="4" name="Rectangle 16"/>
            <p:cNvSpPr/>
            <p:nvPr/>
          </p:nvSpPr>
          <p:spPr>
            <a:xfrm rot="2700000">
              <a:off x="787723" y="173840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" name="Rectangle 16"/>
            <p:cNvSpPr/>
            <p:nvPr/>
          </p:nvSpPr>
          <p:spPr>
            <a:xfrm rot="2700000">
              <a:off x="1291777" y="173840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" name="Rectangle 16"/>
            <p:cNvSpPr/>
            <p:nvPr/>
          </p:nvSpPr>
          <p:spPr>
            <a:xfrm rot="2700000">
              <a:off x="1795831" y="173840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Rectangle 16"/>
            <p:cNvSpPr/>
            <p:nvPr/>
          </p:nvSpPr>
          <p:spPr>
            <a:xfrm rot="2700000">
              <a:off x="2299885" y="173840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" name="Rectangle 16"/>
            <p:cNvSpPr/>
            <p:nvPr/>
          </p:nvSpPr>
          <p:spPr>
            <a:xfrm rot="2700000">
              <a:off x="2803939" y="173840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ectangle 16"/>
            <p:cNvSpPr/>
            <p:nvPr/>
          </p:nvSpPr>
          <p:spPr>
            <a:xfrm rot="2700000">
              <a:off x="3307993" y="173840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Rectangle 16"/>
            <p:cNvSpPr/>
            <p:nvPr/>
          </p:nvSpPr>
          <p:spPr>
            <a:xfrm rot="2700000">
              <a:off x="3812047" y="173840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Rectangle 16"/>
            <p:cNvSpPr/>
            <p:nvPr/>
          </p:nvSpPr>
          <p:spPr>
            <a:xfrm rot="2700000">
              <a:off x="4316101" y="173840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" name="Rectangle 16"/>
            <p:cNvSpPr/>
            <p:nvPr/>
          </p:nvSpPr>
          <p:spPr>
            <a:xfrm rot="2700000">
              <a:off x="4820155" y="173840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Rectangle 16"/>
            <p:cNvSpPr/>
            <p:nvPr/>
          </p:nvSpPr>
          <p:spPr>
            <a:xfrm rot="2700000">
              <a:off x="5324209" y="173840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11560" y="2453677"/>
            <a:ext cx="4927312" cy="323824"/>
            <a:chOff x="653754" y="2643758"/>
            <a:chExt cx="5142382" cy="337958"/>
          </a:xfrm>
        </p:grpSpPr>
        <p:sp>
          <p:nvSpPr>
            <p:cNvPr id="16" name="Rectangle 16"/>
            <p:cNvSpPr/>
            <p:nvPr/>
          </p:nvSpPr>
          <p:spPr>
            <a:xfrm rot="2700000">
              <a:off x="787723" y="250978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" name="Rectangle 16"/>
            <p:cNvSpPr/>
            <p:nvPr/>
          </p:nvSpPr>
          <p:spPr>
            <a:xfrm rot="2700000">
              <a:off x="1291777" y="250978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" name="Rectangle 16"/>
            <p:cNvSpPr/>
            <p:nvPr/>
          </p:nvSpPr>
          <p:spPr>
            <a:xfrm rot="2700000">
              <a:off x="1795831" y="250978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" name="Rectangle 16"/>
            <p:cNvSpPr/>
            <p:nvPr/>
          </p:nvSpPr>
          <p:spPr>
            <a:xfrm rot="2700000">
              <a:off x="2299885" y="250978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" name="Rectangle 16"/>
            <p:cNvSpPr/>
            <p:nvPr/>
          </p:nvSpPr>
          <p:spPr>
            <a:xfrm rot="2700000">
              <a:off x="2803939" y="250978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Rectangle 16"/>
            <p:cNvSpPr/>
            <p:nvPr/>
          </p:nvSpPr>
          <p:spPr>
            <a:xfrm rot="2700000">
              <a:off x="3307993" y="250978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" name="Rectangle 16"/>
            <p:cNvSpPr/>
            <p:nvPr/>
          </p:nvSpPr>
          <p:spPr>
            <a:xfrm rot="2700000">
              <a:off x="3812047" y="250978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" name="Rectangle 16"/>
            <p:cNvSpPr/>
            <p:nvPr/>
          </p:nvSpPr>
          <p:spPr>
            <a:xfrm rot="2700000">
              <a:off x="4316101" y="250978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Rectangle 16"/>
            <p:cNvSpPr/>
            <p:nvPr/>
          </p:nvSpPr>
          <p:spPr>
            <a:xfrm rot="2700000">
              <a:off x="4820155" y="250978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Rectangle 16"/>
            <p:cNvSpPr/>
            <p:nvPr/>
          </p:nvSpPr>
          <p:spPr>
            <a:xfrm rot="2700000">
              <a:off x="5324209" y="250978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11560" y="3310298"/>
            <a:ext cx="4927312" cy="323824"/>
            <a:chOff x="653754" y="3415138"/>
            <a:chExt cx="5142382" cy="337958"/>
          </a:xfrm>
        </p:grpSpPr>
        <p:sp>
          <p:nvSpPr>
            <p:cNvPr id="27" name="Rectangle 16"/>
            <p:cNvSpPr/>
            <p:nvPr/>
          </p:nvSpPr>
          <p:spPr>
            <a:xfrm rot="2700000">
              <a:off x="787723" y="328116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8" name="Rectangle 16"/>
            <p:cNvSpPr/>
            <p:nvPr/>
          </p:nvSpPr>
          <p:spPr>
            <a:xfrm rot="2700000">
              <a:off x="1291777" y="328116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" name="Rectangle 16"/>
            <p:cNvSpPr/>
            <p:nvPr/>
          </p:nvSpPr>
          <p:spPr>
            <a:xfrm rot="2700000">
              <a:off x="1795831" y="328116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" name="Rectangle 16"/>
            <p:cNvSpPr/>
            <p:nvPr/>
          </p:nvSpPr>
          <p:spPr>
            <a:xfrm rot="2700000">
              <a:off x="2299885" y="328116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" name="Rectangle 16"/>
            <p:cNvSpPr/>
            <p:nvPr/>
          </p:nvSpPr>
          <p:spPr>
            <a:xfrm rot="2700000">
              <a:off x="2803939" y="328116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Rectangle 16"/>
            <p:cNvSpPr/>
            <p:nvPr/>
          </p:nvSpPr>
          <p:spPr>
            <a:xfrm rot="2700000">
              <a:off x="3307993" y="328116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3" name="Rectangle 16"/>
            <p:cNvSpPr/>
            <p:nvPr/>
          </p:nvSpPr>
          <p:spPr>
            <a:xfrm rot="2700000">
              <a:off x="3812047" y="328116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4" name="Rectangle 16"/>
            <p:cNvSpPr/>
            <p:nvPr/>
          </p:nvSpPr>
          <p:spPr>
            <a:xfrm rot="2700000">
              <a:off x="4316101" y="328116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5" name="Rectangle 16"/>
            <p:cNvSpPr/>
            <p:nvPr/>
          </p:nvSpPr>
          <p:spPr>
            <a:xfrm rot="2700000">
              <a:off x="4820155" y="328116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" name="Rectangle 16"/>
            <p:cNvSpPr/>
            <p:nvPr/>
          </p:nvSpPr>
          <p:spPr>
            <a:xfrm rot="2700000">
              <a:off x="5324209" y="328116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11560" y="4166919"/>
            <a:ext cx="4927312" cy="323824"/>
            <a:chOff x="653754" y="4186518"/>
            <a:chExt cx="5142382" cy="337958"/>
          </a:xfrm>
        </p:grpSpPr>
        <p:sp>
          <p:nvSpPr>
            <p:cNvPr id="38" name="Rectangle 16"/>
            <p:cNvSpPr/>
            <p:nvPr/>
          </p:nvSpPr>
          <p:spPr>
            <a:xfrm rot="2700000">
              <a:off x="787723" y="405254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9" name="Rectangle 16"/>
            <p:cNvSpPr/>
            <p:nvPr/>
          </p:nvSpPr>
          <p:spPr>
            <a:xfrm rot="2700000">
              <a:off x="1291777" y="405254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0" name="Rectangle 16"/>
            <p:cNvSpPr/>
            <p:nvPr/>
          </p:nvSpPr>
          <p:spPr>
            <a:xfrm rot="2700000">
              <a:off x="1795831" y="405254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" name="Rectangle 16"/>
            <p:cNvSpPr/>
            <p:nvPr/>
          </p:nvSpPr>
          <p:spPr>
            <a:xfrm rot="2700000">
              <a:off x="2299885" y="405254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2" name="Rectangle 16"/>
            <p:cNvSpPr/>
            <p:nvPr/>
          </p:nvSpPr>
          <p:spPr>
            <a:xfrm rot="2700000">
              <a:off x="2803939" y="405254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" name="Rectangle 16"/>
            <p:cNvSpPr/>
            <p:nvPr/>
          </p:nvSpPr>
          <p:spPr>
            <a:xfrm rot="2700000">
              <a:off x="3307993" y="405254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" name="Rectangle 16"/>
            <p:cNvSpPr/>
            <p:nvPr/>
          </p:nvSpPr>
          <p:spPr>
            <a:xfrm rot="2700000">
              <a:off x="3812047" y="405254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" name="Rectangle 16"/>
            <p:cNvSpPr/>
            <p:nvPr/>
          </p:nvSpPr>
          <p:spPr>
            <a:xfrm rot="2700000">
              <a:off x="4316101" y="405254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Rectangle 16"/>
            <p:cNvSpPr/>
            <p:nvPr/>
          </p:nvSpPr>
          <p:spPr>
            <a:xfrm rot="2700000">
              <a:off x="4820155" y="405254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7" name="Rectangle 16"/>
            <p:cNvSpPr/>
            <p:nvPr/>
          </p:nvSpPr>
          <p:spPr>
            <a:xfrm rot="2700000">
              <a:off x="5324209" y="4052549"/>
              <a:ext cx="337958" cy="605896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5609926" y="3241378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624270" y="152813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609926" y="238475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6536046" y="1419622"/>
            <a:ext cx="2314240" cy="678692"/>
            <a:chOff x="803640" y="3362835"/>
            <a:chExt cx="2059657" cy="678692"/>
          </a:xfrm>
        </p:grpSpPr>
        <p:sp>
          <p:nvSpPr>
            <p:cNvPr id="56" name="TextBox 5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6536046" y="2276243"/>
            <a:ext cx="2314240" cy="678692"/>
            <a:chOff x="803640" y="3362835"/>
            <a:chExt cx="2059657" cy="678692"/>
          </a:xfrm>
        </p:grpSpPr>
        <p:sp>
          <p:nvSpPr>
            <p:cNvPr id="59" name="TextBox 5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6536046" y="3132864"/>
            <a:ext cx="2314240" cy="678692"/>
            <a:chOff x="803640" y="3362835"/>
            <a:chExt cx="2059657" cy="678692"/>
          </a:xfrm>
        </p:grpSpPr>
        <p:sp>
          <p:nvSpPr>
            <p:cNvPr id="62" name="TextBox 6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5624270" y="409799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6536046" y="3989485"/>
            <a:ext cx="2314240" cy="678692"/>
            <a:chOff x="803640" y="3362835"/>
            <a:chExt cx="2059657" cy="678692"/>
          </a:xfrm>
        </p:grpSpPr>
        <p:sp>
          <p:nvSpPr>
            <p:cNvPr id="66" name="TextBox 6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2033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="" xmlns:a16="http://schemas.microsoft.com/office/drawing/2014/main" id="{BF10318C-5474-4B61-994B-772CA962F47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6" name="Picture 3" descr="D:\Fullppt\005-PNG이미지\노트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1131590"/>
            <a:ext cx="5616624" cy="285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7"/>
          <p:cNvSpPr/>
          <p:nvPr/>
        </p:nvSpPr>
        <p:spPr>
          <a:xfrm>
            <a:off x="3713595" y="4110234"/>
            <a:ext cx="302443" cy="52340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Rectangle 18"/>
          <p:cNvSpPr/>
          <p:nvPr/>
        </p:nvSpPr>
        <p:spPr>
          <a:xfrm>
            <a:off x="632786" y="4116485"/>
            <a:ext cx="643030" cy="51090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409885" y="4011881"/>
            <a:ext cx="1706966" cy="720109"/>
            <a:chOff x="1472558" y="998559"/>
            <a:chExt cx="2765965" cy="720109"/>
          </a:xfrm>
        </p:grpSpPr>
        <p:sp>
          <p:nvSpPr>
            <p:cNvPr id="10" name="TextBox 9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261696" y="4011881"/>
            <a:ext cx="1706966" cy="720109"/>
            <a:chOff x="1472558" y="998559"/>
            <a:chExt cx="2765965" cy="720109"/>
          </a:xfrm>
        </p:grpSpPr>
        <p:sp>
          <p:nvSpPr>
            <p:cNvPr id="13" name="TextBox 1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rapezoid 13"/>
          <p:cNvSpPr/>
          <p:nvPr/>
        </p:nvSpPr>
        <p:spPr>
          <a:xfrm>
            <a:off x="6453817" y="4149715"/>
            <a:ext cx="525618" cy="44444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7113506" y="4011881"/>
            <a:ext cx="1706966" cy="812442"/>
            <a:chOff x="1472558" y="998559"/>
            <a:chExt cx="2765965" cy="812442"/>
          </a:xfrm>
        </p:grpSpPr>
        <p:sp>
          <p:nvSpPr>
            <p:cNvPr id="21" name="TextBox 20"/>
            <p:cNvSpPr txBox="1"/>
            <p:nvPr/>
          </p:nvSpPr>
          <p:spPr>
            <a:xfrm>
              <a:off x="1472558" y="1349336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JM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 Placeholder 13"/>
          <p:cNvSpPr txBox="1">
            <a:spLocks/>
          </p:cNvSpPr>
          <p:nvPr/>
        </p:nvSpPr>
        <p:spPr>
          <a:xfrm>
            <a:off x="5508104" y="931031"/>
            <a:ext cx="3456384" cy="100193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Presentation Designed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08104" y="1916127"/>
            <a:ext cx="34563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42551CE3-C353-4ABD-8086-C180EF88A02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904806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" name="Chart 7"/>
          <p:cNvGraphicFramePr/>
          <p:nvPr>
            <p:extLst>
              <p:ext uri="{D42A27DB-BD31-4B8C-83A1-F6EECF244321}">
                <p14:modId xmlns:p14="http://schemas.microsoft.com/office/powerpoint/2010/main" val="1925939066"/>
              </p:ext>
            </p:extLst>
          </p:nvPr>
        </p:nvGraphicFramePr>
        <p:xfrm>
          <a:off x="6831167" y="3223068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0" name="Chart 7">
            <a:extLst>
              <a:ext uri="{FF2B5EF4-FFF2-40B4-BE49-F238E27FC236}">
                <a16:creationId xmlns="" xmlns:a16="http://schemas.microsoft.com/office/drawing/2014/main" id="{F469E174-628F-4D24-8BC6-4DDC57A585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373309"/>
              </p:ext>
            </p:extLst>
          </p:nvPr>
        </p:nvGraphicFramePr>
        <p:xfrm>
          <a:off x="5064011" y="3223068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Chart 7">
            <a:extLst>
              <a:ext uri="{FF2B5EF4-FFF2-40B4-BE49-F238E27FC236}">
                <a16:creationId xmlns="" xmlns:a16="http://schemas.microsoft.com/office/drawing/2014/main" id="{EF977AB5-9830-4D8A-A5D0-E7D4638684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5392516"/>
              </p:ext>
            </p:extLst>
          </p:nvPr>
        </p:nvGraphicFramePr>
        <p:xfrm>
          <a:off x="6842729" y="1549674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2" name="Chart 7">
            <a:extLst>
              <a:ext uri="{FF2B5EF4-FFF2-40B4-BE49-F238E27FC236}">
                <a16:creationId xmlns="" xmlns:a16="http://schemas.microsoft.com/office/drawing/2014/main" id="{F6FA03D8-17B9-4033-A42F-3E13C0AD45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0060392"/>
              </p:ext>
            </p:extLst>
          </p:nvPr>
        </p:nvGraphicFramePr>
        <p:xfrm>
          <a:off x="5083290" y="1549674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3260" y="1563638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3260" y="2355726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3260" y="3147814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3260" y="3939902"/>
            <a:ext cx="78192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187624" y="1563638"/>
            <a:ext cx="3024336" cy="712619"/>
            <a:chOff x="1062658" y="3986014"/>
            <a:chExt cx="1728192" cy="712619"/>
          </a:xfrm>
        </p:grpSpPr>
        <p:sp>
          <p:nvSpPr>
            <p:cNvPr id="26" name="TextBox 2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187624" y="2355726"/>
            <a:ext cx="3024336" cy="712619"/>
            <a:chOff x="1062658" y="3986014"/>
            <a:chExt cx="1728192" cy="712619"/>
          </a:xfrm>
        </p:grpSpPr>
        <p:sp>
          <p:nvSpPr>
            <p:cNvPr id="29" name="TextBox 2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187624" y="3147814"/>
            <a:ext cx="3024336" cy="712619"/>
            <a:chOff x="1062658" y="3986014"/>
            <a:chExt cx="1728192" cy="712619"/>
          </a:xfrm>
        </p:grpSpPr>
        <p:sp>
          <p:nvSpPr>
            <p:cNvPr id="32" name="TextBox 3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187624" y="3939902"/>
            <a:ext cx="3024336" cy="712619"/>
            <a:chOff x="1062658" y="3986014"/>
            <a:chExt cx="1728192" cy="712619"/>
          </a:xfrm>
        </p:grpSpPr>
        <p:sp>
          <p:nvSpPr>
            <p:cNvPr id="35" name="TextBox 3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44" name="Oval 43"/>
          <p:cNvSpPr/>
          <p:nvPr/>
        </p:nvSpPr>
        <p:spPr>
          <a:xfrm>
            <a:off x="7122894" y="1865059"/>
            <a:ext cx="714923" cy="71492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Oval 44"/>
          <p:cNvSpPr/>
          <p:nvPr/>
        </p:nvSpPr>
        <p:spPr>
          <a:xfrm>
            <a:off x="5363456" y="1865059"/>
            <a:ext cx="714923" cy="71492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5409365" y="2037854"/>
            <a:ext cx="6462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68803" y="2037854"/>
            <a:ext cx="6462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5354028" y="3522036"/>
            <a:ext cx="714923" cy="71492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1" name="Oval 50"/>
          <p:cNvSpPr/>
          <p:nvPr/>
        </p:nvSpPr>
        <p:spPr>
          <a:xfrm>
            <a:off x="7122894" y="3522036"/>
            <a:ext cx="714923" cy="7149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7168803" y="3694831"/>
            <a:ext cx="6462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409364" y="3694831"/>
            <a:ext cx="6462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5345247" y="1441994"/>
            <a:ext cx="423065" cy="42306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5" name="Oval 54"/>
          <p:cNvSpPr/>
          <p:nvPr/>
        </p:nvSpPr>
        <p:spPr>
          <a:xfrm>
            <a:off x="7120037" y="1448945"/>
            <a:ext cx="423065" cy="42306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6" name="Oval 55"/>
          <p:cNvSpPr/>
          <p:nvPr/>
        </p:nvSpPr>
        <p:spPr>
          <a:xfrm>
            <a:off x="5345247" y="3105163"/>
            <a:ext cx="423065" cy="42306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Oval 56"/>
          <p:cNvSpPr/>
          <p:nvPr/>
        </p:nvSpPr>
        <p:spPr>
          <a:xfrm>
            <a:off x="7120037" y="3131803"/>
            <a:ext cx="423065" cy="42306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5272939" y="1470385"/>
            <a:ext cx="5676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047729" y="1484249"/>
            <a:ext cx="5676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272939" y="3147418"/>
            <a:ext cx="5676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047729" y="3174058"/>
            <a:ext cx="5676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896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755726"/>
              </p:ext>
            </p:extLst>
          </p:nvPr>
        </p:nvGraphicFramePr>
        <p:xfrm>
          <a:off x="565430" y="1410996"/>
          <a:ext cx="1872208" cy="32819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9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503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9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508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147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508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968395"/>
              </p:ext>
            </p:extLst>
          </p:nvPr>
        </p:nvGraphicFramePr>
        <p:xfrm>
          <a:off x="2605656" y="1410996"/>
          <a:ext cx="1872208" cy="32819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9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503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9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508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147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$35</a:t>
                      </a:r>
                      <a:endParaRPr lang="en-US" altLang="ko-KR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508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49573"/>
              </p:ext>
            </p:extLst>
          </p:nvPr>
        </p:nvGraphicFramePr>
        <p:xfrm>
          <a:off x="4645882" y="1410996"/>
          <a:ext cx="1872208" cy="32819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9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503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9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508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147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</a:t>
                      </a:r>
                      <a:endParaRPr lang="en-US" altLang="ko-KR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508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010590"/>
              </p:ext>
            </p:extLst>
          </p:nvPr>
        </p:nvGraphicFramePr>
        <p:xfrm>
          <a:off x="6686109" y="1410996"/>
          <a:ext cx="1872208" cy="32819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9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503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09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508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147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$28</a:t>
                      </a:r>
                      <a:endParaRPr lang="en-US" altLang="ko-KR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508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047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1321391" y="555526"/>
            <a:ext cx="284243" cy="2660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Rectangle 16"/>
          <p:cNvSpPr/>
          <p:nvPr/>
        </p:nvSpPr>
        <p:spPr>
          <a:xfrm rot="2700000">
            <a:off x="1355839" y="2784863"/>
            <a:ext cx="215347" cy="38607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Oval 21"/>
          <p:cNvSpPr>
            <a:spLocks noChangeAspect="1"/>
          </p:cNvSpPr>
          <p:nvPr/>
        </p:nvSpPr>
        <p:spPr>
          <a:xfrm>
            <a:off x="1291081" y="1672044"/>
            <a:ext cx="344862" cy="3477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Rounded Rectangle 27"/>
          <p:cNvSpPr/>
          <p:nvPr/>
        </p:nvSpPr>
        <p:spPr>
          <a:xfrm>
            <a:off x="1315923" y="3936015"/>
            <a:ext cx="295178" cy="2267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1288" y="1108324"/>
            <a:ext cx="146444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288" y="2306507"/>
            <a:ext cx="146444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288" y="3372295"/>
            <a:ext cx="146444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288" y="4449474"/>
            <a:ext cx="146444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1"/>
          <p:cNvSpPr txBox="1">
            <a:spLocks/>
          </p:cNvSpPr>
          <p:nvPr/>
        </p:nvSpPr>
        <p:spPr>
          <a:xfrm>
            <a:off x="6372200" y="1319493"/>
            <a:ext cx="2520280" cy="9722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</a:t>
            </a:r>
          </a:p>
          <a:p>
            <a:pPr marL="0" indent="0"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72200" y="2275101"/>
            <a:ext cx="2520280" cy="24929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C29BC07A-D693-4524-8E66-F5E34F524F7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51174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5292080" y="3280952"/>
            <a:ext cx="3131920" cy="1442912"/>
          </a:xfrm>
          <a:prstGeom prst="rect">
            <a:avLst/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570207" y="3832131"/>
            <a:ext cx="257566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ounded Rectangle 27"/>
          <p:cNvSpPr/>
          <p:nvPr/>
        </p:nvSpPr>
        <p:spPr>
          <a:xfrm>
            <a:off x="6648740" y="3514332"/>
            <a:ext cx="363447" cy="2791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89828" y="1094819"/>
            <a:ext cx="4442212" cy="3637171"/>
            <a:chOff x="2217738" y="944563"/>
            <a:chExt cx="8032750" cy="6577013"/>
          </a:xfrm>
          <a:solidFill>
            <a:schemeClr val="bg1"/>
          </a:solidFill>
        </p:grpSpPr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2217738" y="2614613"/>
              <a:ext cx="8032750" cy="4906963"/>
            </a:xfrm>
            <a:custGeom>
              <a:avLst/>
              <a:gdLst>
                <a:gd name="T0" fmla="*/ 4549 w 5060"/>
                <a:gd name="T1" fmla="*/ 1931 h 3091"/>
                <a:gd name="T2" fmla="*/ 4280 w 5060"/>
                <a:gd name="T3" fmla="*/ 1728 h 3091"/>
                <a:gd name="T4" fmla="*/ 20 w 5060"/>
                <a:gd name="T5" fmla="*/ 1848 h 3091"/>
                <a:gd name="T6" fmla="*/ 2866 w 5060"/>
                <a:gd name="T7" fmla="*/ 1097 h 3091"/>
                <a:gd name="T8" fmla="*/ 2382 w 5060"/>
                <a:gd name="T9" fmla="*/ 826 h 3091"/>
                <a:gd name="T10" fmla="*/ 2680 w 5060"/>
                <a:gd name="T11" fmla="*/ 917 h 3091"/>
                <a:gd name="T12" fmla="*/ 2533 w 5060"/>
                <a:gd name="T13" fmla="*/ 773 h 3091"/>
                <a:gd name="T14" fmla="*/ 2753 w 5060"/>
                <a:gd name="T15" fmla="*/ 477 h 3091"/>
                <a:gd name="T16" fmla="*/ 1384 w 5060"/>
                <a:gd name="T17" fmla="*/ 98 h 3091"/>
                <a:gd name="T18" fmla="*/ 1933 w 5060"/>
                <a:gd name="T19" fmla="*/ 311 h 3091"/>
                <a:gd name="T20" fmla="*/ 1911 w 5060"/>
                <a:gd name="T21" fmla="*/ 57 h 3091"/>
                <a:gd name="T22" fmla="*/ 2469 w 5060"/>
                <a:gd name="T23" fmla="*/ 24 h 3091"/>
                <a:gd name="T24" fmla="*/ 2140 w 5060"/>
                <a:gd name="T25" fmla="*/ 320 h 3091"/>
                <a:gd name="T26" fmla="*/ 2353 w 5060"/>
                <a:gd name="T27" fmla="*/ 511 h 3091"/>
                <a:gd name="T28" fmla="*/ 2433 w 5060"/>
                <a:gd name="T29" fmla="*/ 368 h 3091"/>
                <a:gd name="T30" fmla="*/ 2549 w 5060"/>
                <a:gd name="T31" fmla="*/ 720 h 3091"/>
                <a:gd name="T32" fmla="*/ 2328 w 5060"/>
                <a:gd name="T33" fmla="*/ 1037 h 3091"/>
                <a:gd name="T34" fmla="*/ 2246 w 5060"/>
                <a:gd name="T35" fmla="*/ 1542 h 3091"/>
                <a:gd name="T36" fmla="*/ 2640 w 5060"/>
                <a:gd name="T37" fmla="*/ 1724 h 3091"/>
                <a:gd name="T38" fmla="*/ 3069 w 5060"/>
                <a:gd name="T39" fmla="*/ 1968 h 3091"/>
                <a:gd name="T40" fmla="*/ 3240 w 5060"/>
                <a:gd name="T41" fmla="*/ 1860 h 3091"/>
                <a:gd name="T42" fmla="*/ 3209 w 5060"/>
                <a:gd name="T43" fmla="*/ 1488 h 3091"/>
                <a:gd name="T44" fmla="*/ 3044 w 5060"/>
                <a:gd name="T45" fmla="*/ 1191 h 3091"/>
                <a:gd name="T46" fmla="*/ 3180 w 5060"/>
                <a:gd name="T47" fmla="*/ 897 h 3091"/>
                <a:gd name="T48" fmla="*/ 3457 w 5060"/>
                <a:gd name="T49" fmla="*/ 1071 h 3091"/>
                <a:gd name="T50" fmla="*/ 3733 w 5060"/>
                <a:gd name="T51" fmla="*/ 900 h 3091"/>
                <a:gd name="T52" fmla="*/ 4131 w 5060"/>
                <a:gd name="T53" fmla="*/ 1093 h 3091"/>
                <a:gd name="T54" fmla="*/ 4488 w 5060"/>
                <a:gd name="T55" fmla="*/ 1140 h 3091"/>
                <a:gd name="T56" fmla="*/ 4633 w 5060"/>
                <a:gd name="T57" fmla="*/ 1360 h 3091"/>
                <a:gd name="T58" fmla="*/ 4920 w 5060"/>
                <a:gd name="T59" fmla="*/ 1393 h 3091"/>
                <a:gd name="T60" fmla="*/ 4948 w 5060"/>
                <a:gd name="T61" fmla="*/ 1464 h 3091"/>
                <a:gd name="T62" fmla="*/ 4793 w 5060"/>
                <a:gd name="T63" fmla="*/ 1608 h 3091"/>
                <a:gd name="T64" fmla="*/ 4546 w 5060"/>
                <a:gd name="T65" fmla="*/ 1380 h 3091"/>
                <a:gd name="T66" fmla="*/ 4260 w 5060"/>
                <a:gd name="T67" fmla="*/ 1668 h 3091"/>
                <a:gd name="T68" fmla="*/ 4069 w 5060"/>
                <a:gd name="T69" fmla="*/ 1920 h 3091"/>
                <a:gd name="T70" fmla="*/ 4149 w 5060"/>
                <a:gd name="T71" fmla="*/ 1868 h 3091"/>
                <a:gd name="T72" fmla="*/ 4489 w 5060"/>
                <a:gd name="T73" fmla="*/ 2029 h 3091"/>
                <a:gd name="T74" fmla="*/ 4709 w 5060"/>
                <a:gd name="T75" fmla="*/ 1844 h 3091"/>
                <a:gd name="T76" fmla="*/ 4553 w 5060"/>
                <a:gd name="T77" fmla="*/ 2340 h 3091"/>
                <a:gd name="T78" fmla="*/ 4417 w 5060"/>
                <a:gd name="T79" fmla="*/ 2204 h 3091"/>
                <a:gd name="T80" fmla="*/ 4089 w 5060"/>
                <a:gd name="T81" fmla="*/ 2268 h 3091"/>
                <a:gd name="T82" fmla="*/ 3920 w 5060"/>
                <a:gd name="T83" fmla="*/ 2540 h 3091"/>
                <a:gd name="T84" fmla="*/ 3589 w 5060"/>
                <a:gd name="T85" fmla="*/ 2868 h 3091"/>
                <a:gd name="T86" fmla="*/ 3395 w 5060"/>
                <a:gd name="T87" fmla="*/ 3049 h 3091"/>
                <a:gd name="T88" fmla="*/ 3462 w 5060"/>
                <a:gd name="T89" fmla="*/ 2684 h 3091"/>
                <a:gd name="T90" fmla="*/ 3053 w 5060"/>
                <a:gd name="T91" fmla="*/ 2540 h 3091"/>
                <a:gd name="T92" fmla="*/ 2573 w 5060"/>
                <a:gd name="T93" fmla="*/ 2628 h 3091"/>
                <a:gd name="T94" fmla="*/ 2046 w 5060"/>
                <a:gd name="T95" fmla="*/ 2624 h 3091"/>
                <a:gd name="T96" fmla="*/ 700 w 5060"/>
                <a:gd name="T97" fmla="*/ 2508 h 3091"/>
                <a:gd name="T98" fmla="*/ 348 w 5060"/>
                <a:gd name="T99" fmla="*/ 2438 h 3091"/>
                <a:gd name="T100" fmla="*/ 244 w 5060"/>
                <a:gd name="T101" fmla="*/ 1964 h 3091"/>
                <a:gd name="T102" fmla="*/ 260 w 5060"/>
                <a:gd name="T103" fmla="*/ 1617 h 3091"/>
                <a:gd name="T104" fmla="*/ 57 w 5060"/>
                <a:gd name="T105" fmla="*/ 1024 h 3091"/>
                <a:gd name="T106" fmla="*/ 173 w 5060"/>
                <a:gd name="T107" fmla="*/ 637 h 3091"/>
                <a:gd name="T108" fmla="*/ 426 w 5060"/>
                <a:gd name="T109" fmla="*/ 260 h 3091"/>
                <a:gd name="T110" fmla="*/ 689 w 5060"/>
                <a:gd name="T111" fmla="*/ 228 h 3091"/>
                <a:gd name="T112" fmla="*/ 1069 w 5060"/>
                <a:gd name="T113" fmla="*/ 317 h 3091"/>
                <a:gd name="T114" fmla="*/ 1349 w 5060"/>
                <a:gd name="T115" fmla="*/ 504 h 3091"/>
                <a:gd name="T116" fmla="*/ 1629 w 5060"/>
                <a:gd name="T117" fmla="*/ 717 h 3091"/>
                <a:gd name="T118" fmla="*/ 1600 w 5060"/>
                <a:gd name="T119" fmla="*/ 580 h 3091"/>
                <a:gd name="T120" fmla="*/ 1986 w 5060"/>
                <a:gd name="T121" fmla="*/ 651 h 3091"/>
                <a:gd name="T122" fmla="*/ 2069 w 5060"/>
                <a:gd name="T123" fmla="*/ 620 h 3091"/>
                <a:gd name="T124" fmla="*/ 2028 w 5060"/>
                <a:gd name="T125" fmla="*/ 298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60" h="3091">
                  <a:moveTo>
                    <a:pt x="3317" y="2666"/>
                  </a:moveTo>
                  <a:lnTo>
                    <a:pt x="3333" y="2668"/>
                  </a:lnTo>
                  <a:lnTo>
                    <a:pt x="3337" y="2677"/>
                  </a:lnTo>
                  <a:lnTo>
                    <a:pt x="3346" y="2677"/>
                  </a:lnTo>
                  <a:lnTo>
                    <a:pt x="3346" y="2682"/>
                  </a:lnTo>
                  <a:lnTo>
                    <a:pt x="3348" y="2686"/>
                  </a:lnTo>
                  <a:lnTo>
                    <a:pt x="3348" y="2691"/>
                  </a:lnTo>
                  <a:lnTo>
                    <a:pt x="3349" y="2697"/>
                  </a:lnTo>
                  <a:lnTo>
                    <a:pt x="3349" y="2704"/>
                  </a:lnTo>
                  <a:lnTo>
                    <a:pt x="3346" y="2704"/>
                  </a:lnTo>
                  <a:lnTo>
                    <a:pt x="3346" y="2708"/>
                  </a:lnTo>
                  <a:lnTo>
                    <a:pt x="3304" y="2711"/>
                  </a:lnTo>
                  <a:lnTo>
                    <a:pt x="3257" y="2713"/>
                  </a:lnTo>
                  <a:lnTo>
                    <a:pt x="3257" y="2691"/>
                  </a:lnTo>
                  <a:lnTo>
                    <a:pt x="3268" y="2686"/>
                  </a:lnTo>
                  <a:lnTo>
                    <a:pt x="3282" y="2678"/>
                  </a:lnTo>
                  <a:lnTo>
                    <a:pt x="3298" y="2669"/>
                  </a:lnTo>
                  <a:lnTo>
                    <a:pt x="3317" y="2666"/>
                  </a:lnTo>
                  <a:close/>
                  <a:moveTo>
                    <a:pt x="349" y="2217"/>
                  </a:moveTo>
                  <a:lnTo>
                    <a:pt x="355" y="2237"/>
                  </a:lnTo>
                  <a:lnTo>
                    <a:pt x="358" y="2258"/>
                  </a:lnTo>
                  <a:lnTo>
                    <a:pt x="366" y="2280"/>
                  </a:lnTo>
                  <a:lnTo>
                    <a:pt x="369" y="2280"/>
                  </a:lnTo>
                  <a:lnTo>
                    <a:pt x="369" y="2297"/>
                  </a:lnTo>
                  <a:lnTo>
                    <a:pt x="373" y="2297"/>
                  </a:lnTo>
                  <a:lnTo>
                    <a:pt x="373" y="2233"/>
                  </a:lnTo>
                  <a:lnTo>
                    <a:pt x="349" y="2217"/>
                  </a:lnTo>
                  <a:close/>
                  <a:moveTo>
                    <a:pt x="4029" y="2160"/>
                  </a:moveTo>
                  <a:lnTo>
                    <a:pt x="4029" y="2173"/>
                  </a:lnTo>
                  <a:lnTo>
                    <a:pt x="4033" y="2173"/>
                  </a:lnTo>
                  <a:lnTo>
                    <a:pt x="4033" y="2160"/>
                  </a:lnTo>
                  <a:lnTo>
                    <a:pt x="4029" y="2160"/>
                  </a:lnTo>
                  <a:close/>
                  <a:moveTo>
                    <a:pt x="273" y="2137"/>
                  </a:moveTo>
                  <a:lnTo>
                    <a:pt x="273" y="2140"/>
                  </a:lnTo>
                  <a:lnTo>
                    <a:pt x="277" y="2140"/>
                  </a:lnTo>
                  <a:lnTo>
                    <a:pt x="277" y="2144"/>
                  </a:lnTo>
                  <a:lnTo>
                    <a:pt x="282" y="2148"/>
                  </a:lnTo>
                  <a:lnTo>
                    <a:pt x="286" y="2149"/>
                  </a:lnTo>
                  <a:lnTo>
                    <a:pt x="289" y="2151"/>
                  </a:lnTo>
                  <a:lnTo>
                    <a:pt x="295" y="2155"/>
                  </a:lnTo>
                  <a:lnTo>
                    <a:pt x="300" y="2157"/>
                  </a:lnTo>
                  <a:lnTo>
                    <a:pt x="300" y="2144"/>
                  </a:lnTo>
                  <a:lnTo>
                    <a:pt x="297" y="2144"/>
                  </a:lnTo>
                  <a:lnTo>
                    <a:pt x="293" y="2140"/>
                  </a:lnTo>
                  <a:lnTo>
                    <a:pt x="288" y="2138"/>
                  </a:lnTo>
                  <a:lnTo>
                    <a:pt x="282" y="2137"/>
                  </a:lnTo>
                  <a:lnTo>
                    <a:pt x="273" y="2137"/>
                  </a:lnTo>
                  <a:close/>
                  <a:moveTo>
                    <a:pt x="4549" y="1931"/>
                  </a:moveTo>
                  <a:lnTo>
                    <a:pt x="4573" y="1931"/>
                  </a:lnTo>
                  <a:lnTo>
                    <a:pt x="4577" y="1988"/>
                  </a:lnTo>
                  <a:lnTo>
                    <a:pt x="4542" y="1995"/>
                  </a:lnTo>
                  <a:lnTo>
                    <a:pt x="4509" y="2004"/>
                  </a:lnTo>
                  <a:lnTo>
                    <a:pt x="4489" y="2004"/>
                  </a:lnTo>
                  <a:lnTo>
                    <a:pt x="4478" y="2008"/>
                  </a:lnTo>
                  <a:lnTo>
                    <a:pt x="4464" y="2013"/>
                  </a:lnTo>
                  <a:lnTo>
                    <a:pt x="4449" y="2013"/>
                  </a:lnTo>
                  <a:lnTo>
                    <a:pt x="4449" y="2008"/>
                  </a:lnTo>
                  <a:lnTo>
                    <a:pt x="4429" y="2004"/>
                  </a:lnTo>
                  <a:lnTo>
                    <a:pt x="4426" y="1964"/>
                  </a:lnTo>
                  <a:lnTo>
                    <a:pt x="4449" y="1964"/>
                  </a:lnTo>
                  <a:lnTo>
                    <a:pt x="4449" y="1971"/>
                  </a:lnTo>
                  <a:lnTo>
                    <a:pt x="4455" y="1975"/>
                  </a:lnTo>
                  <a:lnTo>
                    <a:pt x="4460" y="1978"/>
                  </a:lnTo>
                  <a:lnTo>
                    <a:pt x="4466" y="1982"/>
                  </a:lnTo>
                  <a:lnTo>
                    <a:pt x="4469" y="1988"/>
                  </a:lnTo>
                  <a:lnTo>
                    <a:pt x="4480" y="1980"/>
                  </a:lnTo>
                  <a:lnTo>
                    <a:pt x="4480" y="1977"/>
                  </a:lnTo>
                  <a:lnTo>
                    <a:pt x="4497" y="1971"/>
                  </a:lnTo>
                  <a:lnTo>
                    <a:pt x="4500" y="1964"/>
                  </a:lnTo>
                  <a:lnTo>
                    <a:pt x="4513" y="1964"/>
                  </a:lnTo>
                  <a:lnTo>
                    <a:pt x="4513" y="1960"/>
                  </a:lnTo>
                  <a:lnTo>
                    <a:pt x="4520" y="1960"/>
                  </a:lnTo>
                  <a:lnTo>
                    <a:pt x="4526" y="1953"/>
                  </a:lnTo>
                  <a:lnTo>
                    <a:pt x="4531" y="1949"/>
                  </a:lnTo>
                  <a:lnTo>
                    <a:pt x="4535" y="1948"/>
                  </a:lnTo>
                  <a:lnTo>
                    <a:pt x="4538" y="1948"/>
                  </a:lnTo>
                  <a:lnTo>
                    <a:pt x="4542" y="1946"/>
                  </a:lnTo>
                  <a:lnTo>
                    <a:pt x="4544" y="1944"/>
                  </a:lnTo>
                  <a:lnTo>
                    <a:pt x="4548" y="1938"/>
                  </a:lnTo>
                  <a:lnTo>
                    <a:pt x="4549" y="1931"/>
                  </a:lnTo>
                  <a:close/>
                  <a:moveTo>
                    <a:pt x="4420" y="1668"/>
                  </a:moveTo>
                  <a:lnTo>
                    <a:pt x="4420" y="1688"/>
                  </a:lnTo>
                  <a:lnTo>
                    <a:pt x="4417" y="1700"/>
                  </a:lnTo>
                  <a:lnTo>
                    <a:pt x="4409" y="1708"/>
                  </a:lnTo>
                  <a:lnTo>
                    <a:pt x="4398" y="1715"/>
                  </a:lnTo>
                  <a:lnTo>
                    <a:pt x="4386" y="1720"/>
                  </a:lnTo>
                  <a:lnTo>
                    <a:pt x="4373" y="1720"/>
                  </a:lnTo>
                  <a:lnTo>
                    <a:pt x="4373" y="1724"/>
                  </a:lnTo>
                  <a:lnTo>
                    <a:pt x="4360" y="1724"/>
                  </a:lnTo>
                  <a:lnTo>
                    <a:pt x="4360" y="1728"/>
                  </a:lnTo>
                  <a:lnTo>
                    <a:pt x="4349" y="1728"/>
                  </a:lnTo>
                  <a:lnTo>
                    <a:pt x="4349" y="1733"/>
                  </a:lnTo>
                  <a:lnTo>
                    <a:pt x="4340" y="1733"/>
                  </a:lnTo>
                  <a:lnTo>
                    <a:pt x="4340" y="1737"/>
                  </a:lnTo>
                  <a:lnTo>
                    <a:pt x="4280" y="1733"/>
                  </a:lnTo>
                  <a:lnTo>
                    <a:pt x="4280" y="1728"/>
                  </a:lnTo>
                  <a:lnTo>
                    <a:pt x="4240" y="1733"/>
                  </a:lnTo>
                  <a:lnTo>
                    <a:pt x="4240" y="1708"/>
                  </a:lnTo>
                  <a:lnTo>
                    <a:pt x="4253" y="1700"/>
                  </a:lnTo>
                  <a:lnTo>
                    <a:pt x="4253" y="1697"/>
                  </a:lnTo>
                  <a:lnTo>
                    <a:pt x="4289" y="1688"/>
                  </a:lnTo>
                  <a:lnTo>
                    <a:pt x="4289" y="1684"/>
                  </a:lnTo>
                  <a:lnTo>
                    <a:pt x="4297" y="1684"/>
                  </a:lnTo>
                  <a:lnTo>
                    <a:pt x="4300" y="1677"/>
                  </a:lnTo>
                  <a:lnTo>
                    <a:pt x="4317" y="1677"/>
                  </a:lnTo>
                  <a:lnTo>
                    <a:pt x="4348" y="1669"/>
                  </a:lnTo>
                  <a:lnTo>
                    <a:pt x="4384" y="1668"/>
                  </a:lnTo>
                  <a:lnTo>
                    <a:pt x="4420" y="1668"/>
                  </a:lnTo>
                  <a:close/>
                  <a:moveTo>
                    <a:pt x="37" y="1631"/>
                  </a:moveTo>
                  <a:lnTo>
                    <a:pt x="66" y="1631"/>
                  </a:lnTo>
                  <a:lnTo>
                    <a:pt x="69" y="1640"/>
                  </a:lnTo>
                  <a:lnTo>
                    <a:pt x="80" y="1640"/>
                  </a:lnTo>
                  <a:lnTo>
                    <a:pt x="80" y="1648"/>
                  </a:lnTo>
                  <a:lnTo>
                    <a:pt x="89" y="1648"/>
                  </a:lnTo>
                  <a:lnTo>
                    <a:pt x="91" y="1655"/>
                  </a:lnTo>
                  <a:lnTo>
                    <a:pt x="95" y="1660"/>
                  </a:lnTo>
                  <a:lnTo>
                    <a:pt x="98" y="1666"/>
                  </a:lnTo>
                  <a:lnTo>
                    <a:pt x="100" y="1673"/>
                  </a:lnTo>
                  <a:lnTo>
                    <a:pt x="129" y="1673"/>
                  </a:lnTo>
                  <a:lnTo>
                    <a:pt x="129" y="1677"/>
                  </a:lnTo>
                  <a:lnTo>
                    <a:pt x="133" y="1677"/>
                  </a:lnTo>
                  <a:lnTo>
                    <a:pt x="133" y="1708"/>
                  </a:lnTo>
                  <a:lnTo>
                    <a:pt x="129" y="1708"/>
                  </a:lnTo>
                  <a:lnTo>
                    <a:pt x="129" y="1717"/>
                  </a:lnTo>
                  <a:lnTo>
                    <a:pt x="120" y="1720"/>
                  </a:lnTo>
                  <a:lnTo>
                    <a:pt x="120" y="1728"/>
                  </a:lnTo>
                  <a:lnTo>
                    <a:pt x="117" y="1728"/>
                  </a:lnTo>
                  <a:lnTo>
                    <a:pt x="117" y="1737"/>
                  </a:lnTo>
                  <a:lnTo>
                    <a:pt x="93" y="1757"/>
                  </a:lnTo>
                  <a:lnTo>
                    <a:pt x="93" y="1764"/>
                  </a:lnTo>
                  <a:lnTo>
                    <a:pt x="89" y="1764"/>
                  </a:lnTo>
                  <a:lnTo>
                    <a:pt x="89" y="1804"/>
                  </a:lnTo>
                  <a:lnTo>
                    <a:pt x="86" y="1804"/>
                  </a:lnTo>
                  <a:lnTo>
                    <a:pt x="86" y="1813"/>
                  </a:lnTo>
                  <a:lnTo>
                    <a:pt x="69" y="1824"/>
                  </a:lnTo>
                  <a:lnTo>
                    <a:pt x="73" y="1897"/>
                  </a:lnTo>
                  <a:lnTo>
                    <a:pt x="37" y="1897"/>
                  </a:lnTo>
                  <a:lnTo>
                    <a:pt x="33" y="1884"/>
                  </a:lnTo>
                  <a:lnTo>
                    <a:pt x="29" y="1884"/>
                  </a:lnTo>
                  <a:lnTo>
                    <a:pt x="29" y="1877"/>
                  </a:lnTo>
                  <a:lnTo>
                    <a:pt x="26" y="1877"/>
                  </a:lnTo>
                  <a:lnTo>
                    <a:pt x="26" y="1860"/>
                  </a:lnTo>
                  <a:lnTo>
                    <a:pt x="20" y="1860"/>
                  </a:lnTo>
                  <a:lnTo>
                    <a:pt x="20" y="1848"/>
                  </a:lnTo>
                  <a:lnTo>
                    <a:pt x="17" y="1848"/>
                  </a:lnTo>
                  <a:lnTo>
                    <a:pt x="17" y="1828"/>
                  </a:lnTo>
                  <a:lnTo>
                    <a:pt x="13" y="1828"/>
                  </a:lnTo>
                  <a:lnTo>
                    <a:pt x="13" y="1777"/>
                  </a:lnTo>
                  <a:lnTo>
                    <a:pt x="17" y="1777"/>
                  </a:lnTo>
                  <a:lnTo>
                    <a:pt x="20" y="1708"/>
                  </a:lnTo>
                  <a:lnTo>
                    <a:pt x="17" y="1708"/>
                  </a:lnTo>
                  <a:lnTo>
                    <a:pt x="17" y="1688"/>
                  </a:lnTo>
                  <a:lnTo>
                    <a:pt x="20" y="1669"/>
                  </a:lnTo>
                  <a:lnTo>
                    <a:pt x="26" y="1657"/>
                  </a:lnTo>
                  <a:lnTo>
                    <a:pt x="26" y="1640"/>
                  </a:lnTo>
                  <a:lnTo>
                    <a:pt x="37" y="1637"/>
                  </a:lnTo>
                  <a:lnTo>
                    <a:pt x="37" y="1631"/>
                  </a:lnTo>
                  <a:close/>
                  <a:moveTo>
                    <a:pt x="4260" y="1148"/>
                  </a:moveTo>
                  <a:lnTo>
                    <a:pt x="4260" y="1151"/>
                  </a:lnTo>
                  <a:lnTo>
                    <a:pt x="4253" y="1164"/>
                  </a:lnTo>
                  <a:lnTo>
                    <a:pt x="4246" y="1177"/>
                  </a:lnTo>
                  <a:lnTo>
                    <a:pt x="4240" y="1193"/>
                  </a:lnTo>
                  <a:lnTo>
                    <a:pt x="4237" y="1193"/>
                  </a:lnTo>
                  <a:lnTo>
                    <a:pt x="4237" y="1220"/>
                  </a:lnTo>
                  <a:lnTo>
                    <a:pt x="4229" y="1224"/>
                  </a:lnTo>
                  <a:lnTo>
                    <a:pt x="4226" y="1260"/>
                  </a:lnTo>
                  <a:lnTo>
                    <a:pt x="4237" y="1257"/>
                  </a:lnTo>
                  <a:lnTo>
                    <a:pt x="4266" y="1148"/>
                  </a:lnTo>
                  <a:lnTo>
                    <a:pt x="4260" y="1148"/>
                  </a:lnTo>
                  <a:close/>
                  <a:moveTo>
                    <a:pt x="2229" y="1028"/>
                  </a:moveTo>
                  <a:lnTo>
                    <a:pt x="2231" y="1029"/>
                  </a:lnTo>
                  <a:lnTo>
                    <a:pt x="2231" y="1031"/>
                  </a:lnTo>
                  <a:lnTo>
                    <a:pt x="2231" y="1031"/>
                  </a:lnTo>
                  <a:lnTo>
                    <a:pt x="2233" y="1031"/>
                  </a:lnTo>
                  <a:lnTo>
                    <a:pt x="2235" y="1031"/>
                  </a:lnTo>
                  <a:lnTo>
                    <a:pt x="2237" y="1033"/>
                  </a:lnTo>
                  <a:lnTo>
                    <a:pt x="2235" y="1031"/>
                  </a:lnTo>
                  <a:lnTo>
                    <a:pt x="2235" y="1029"/>
                  </a:lnTo>
                  <a:lnTo>
                    <a:pt x="2235" y="1029"/>
                  </a:lnTo>
                  <a:lnTo>
                    <a:pt x="2233" y="1029"/>
                  </a:lnTo>
                  <a:lnTo>
                    <a:pt x="2231" y="1029"/>
                  </a:lnTo>
                  <a:lnTo>
                    <a:pt x="2229" y="1028"/>
                  </a:lnTo>
                  <a:close/>
                  <a:moveTo>
                    <a:pt x="2886" y="1017"/>
                  </a:moveTo>
                  <a:lnTo>
                    <a:pt x="2886" y="1020"/>
                  </a:lnTo>
                  <a:lnTo>
                    <a:pt x="2889" y="1020"/>
                  </a:lnTo>
                  <a:lnTo>
                    <a:pt x="2891" y="1058"/>
                  </a:lnTo>
                  <a:lnTo>
                    <a:pt x="2893" y="1100"/>
                  </a:lnTo>
                  <a:lnTo>
                    <a:pt x="2886" y="1100"/>
                  </a:lnTo>
                  <a:lnTo>
                    <a:pt x="2880" y="1098"/>
                  </a:lnTo>
                  <a:lnTo>
                    <a:pt x="2875" y="1098"/>
                  </a:lnTo>
                  <a:lnTo>
                    <a:pt x="2871" y="1097"/>
                  </a:lnTo>
                  <a:lnTo>
                    <a:pt x="2866" y="1097"/>
                  </a:lnTo>
                  <a:lnTo>
                    <a:pt x="2858" y="1073"/>
                  </a:lnTo>
                  <a:lnTo>
                    <a:pt x="2855" y="1049"/>
                  </a:lnTo>
                  <a:lnTo>
                    <a:pt x="2853" y="1020"/>
                  </a:lnTo>
                  <a:lnTo>
                    <a:pt x="2868" y="1017"/>
                  </a:lnTo>
                  <a:lnTo>
                    <a:pt x="2886" y="1017"/>
                  </a:lnTo>
                  <a:close/>
                  <a:moveTo>
                    <a:pt x="2720" y="1004"/>
                  </a:moveTo>
                  <a:lnTo>
                    <a:pt x="2749" y="1004"/>
                  </a:lnTo>
                  <a:lnTo>
                    <a:pt x="2753" y="1037"/>
                  </a:lnTo>
                  <a:lnTo>
                    <a:pt x="2749" y="1037"/>
                  </a:lnTo>
                  <a:lnTo>
                    <a:pt x="2749" y="1044"/>
                  </a:lnTo>
                  <a:lnTo>
                    <a:pt x="2746" y="1044"/>
                  </a:lnTo>
                  <a:lnTo>
                    <a:pt x="2746" y="1057"/>
                  </a:lnTo>
                  <a:lnTo>
                    <a:pt x="2740" y="1057"/>
                  </a:lnTo>
                  <a:lnTo>
                    <a:pt x="2740" y="1064"/>
                  </a:lnTo>
                  <a:lnTo>
                    <a:pt x="2737" y="1064"/>
                  </a:lnTo>
                  <a:lnTo>
                    <a:pt x="2737" y="1080"/>
                  </a:lnTo>
                  <a:lnTo>
                    <a:pt x="2726" y="1088"/>
                  </a:lnTo>
                  <a:lnTo>
                    <a:pt x="2726" y="1097"/>
                  </a:lnTo>
                  <a:lnTo>
                    <a:pt x="2720" y="1097"/>
                  </a:lnTo>
                  <a:lnTo>
                    <a:pt x="2717" y="1104"/>
                  </a:lnTo>
                  <a:lnTo>
                    <a:pt x="2697" y="1104"/>
                  </a:lnTo>
                  <a:lnTo>
                    <a:pt x="2697" y="1033"/>
                  </a:lnTo>
                  <a:lnTo>
                    <a:pt x="2700" y="1033"/>
                  </a:lnTo>
                  <a:lnTo>
                    <a:pt x="2706" y="1026"/>
                  </a:lnTo>
                  <a:lnTo>
                    <a:pt x="2709" y="1020"/>
                  </a:lnTo>
                  <a:lnTo>
                    <a:pt x="2715" y="1017"/>
                  </a:lnTo>
                  <a:lnTo>
                    <a:pt x="2718" y="1011"/>
                  </a:lnTo>
                  <a:lnTo>
                    <a:pt x="2720" y="1004"/>
                  </a:lnTo>
                  <a:close/>
                  <a:moveTo>
                    <a:pt x="2889" y="884"/>
                  </a:moveTo>
                  <a:lnTo>
                    <a:pt x="2920" y="884"/>
                  </a:lnTo>
                  <a:lnTo>
                    <a:pt x="2924" y="898"/>
                  </a:lnTo>
                  <a:lnTo>
                    <a:pt x="2926" y="917"/>
                  </a:lnTo>
                  <a:lnTo>
                    <a:pt x="2906" y="915"/>
                  </a:lnTo>
                  <a:lnTo>
                    <a:pt x="2889" y="913"/>
                  </a:lnTo>
                  <a:lnTo>
                    <a:pt x="2889" y="884"/>
                  </a:lnTo>
                  <a:close/>
                  <a:moveTo>
                    <a:pt x="2349" y="813"/>
                  </a:moveTo>
                  <a:lnTo>
                    <a:pt x="2349" y="820"/>
                  </a:lnTo>
                  <a:lnTo>
                    <a:pt x="2360" y="826"/>
                  </a:lnTo>
                  <a:lnTo>
                    <a:pt x="2371" y="835"/>
                  </a:lnTo>
                  <a:lnTo>
                    <a:pt x="2380" y="842"/>
                  </a:lnTo>
                  <a:lnTo>
                    <a:pt x="2393" y="848"/>
                  </a:lnTo>
                  <a:lnTo>
                    <a:pt x="2393" y="844"/>
                  </a:lnTo>
                  <a:lnTo>
                    <a:pt x="2413" y="844"/>
                  </a:lnTo>
                  <a:lnTo>
                    <a:pt x="2413" y="840"/>
                  </a:lnTo>
                  <a:lnTo>
                    <a:pt x="2417" y="840"/>
                  </a:lnTo>
                  <a:lnTo>
                    <a:pt x="2417" y="837"/>
                  </a:lnTo>
                  <a:lnTo>
                    <a:pt x="2398" y="833"/>
                  </a:lnTo>
                  <a:lnTo>
                    <a:pt x="2382" y="826"/>
                  </a:lnTo>
                  <a:lnTo>
                    <a:pt x="2366" y="818"/>
                  </a:lnTo>
                  <a:lnTo>
                    <a:pt x="2349" y="813"/>
                  </a:lnTo>
                  <a:close/>
                  <a:moveTo>
                    <a:pt x="2533" y="773"/>
                  </a:moveTo>
                  <a:lnTo>
                    <a:pt x="2553" y="800"/>
                  </a:lnTo>
                  <a:lnTo>
                    <a:pt x="2557" y="800"/>
                  </a:lnTo>
                  <a:lnTo>
                    <a:pt x="2557" y="797"/>
                  </a:lnTo>
                  <a:lnTo>
                    <a:pt x="2580" y="797"/>
                  </a:lnTo>
                  <a:lnTo>
                    <a:pt x="2580" y="800"/>
                  </a:lnTo>
                  <a:lnTo>
                    <a:pt x="2589" y="800"/>
                  </a:lnTo>
                  <a:lnTo>
                    <a:pt x="2597" y="813"/>
                  </a:lnTo>
                  <a:lnTo>
                    <a:pt x="2626" y="813"/>
                  </a:lnTo>
                  <a:lnTo>
                    <a:pt x="2626" y="817"/>
                  </a:lnTo>
                  <a:lnTo>
                    <a:pt x="2633" y="817"/>
                  </a:lnTo>
                  <a:lnTo>
                    <a:pt x="2633" y="820"/>
                  </a:lnTo>
                  <a:lnTo>
                    <a:pt x="2646" y="820"/>
                  </a:lnTo>
                  <a:lnTo>
                    <a:pt x="2646" y="824"/>
                  </a:lnTo>
                  <a:lnTo>
                    <a:pt x="2693" y="833"/>
                  </a:lnTo>
                  <a:lnTo>
                    <a:pt x="2713" y="857"/>
                  </a:lnTo>
                  <a:lnTo>
                    <a:pt x="2717" y="857"/>
                  </a:lnTo>
                  <a:lnTo>
                    <a:pt x="2718" y="860"/>
                  </a:lnTo>
                  <a:lnTo>
                    <a:pt x="2720" y="866"/>
                  </a:lnTo>
                  <a:lnTo>
                    <a:pt x="2720" y="869"/>
                  </a:lnTo>
                  <a:lnTo>
                    <a:pt x="2718" y="871"/>
                  </a:lnTo>
                  <a:lnTo>
                    <a:pt x="2718" y="873"/>
                  </a:lnTo>
                  <a:lnTo>
                    <a:pt x="2720" y="877"/>
                  </a:lnTo>
                  <a:lnTo>
                    <a:pt x="2724" y="877"/>
                  </a:lnTo>
                  <a:lnTo>
                    <a:pt x="2729" y="878"/>
                  </a:lnTo>
                  <a:lnTo>
                    <a:pt x="2737" y="880"/>
                  </a:lnTo>
                  <a:lnTo>
                    <a:pt x="2746" y="873"/>
                  </a:lnTo>
                  <a:lnTo>
                    <a:pt x="2757" y="871"/>
                  </a:lnTo>
                  <a:lnTo>
                    <a:pt x="2769" y="873"/>
                  </a:lnTo>
                  <a:lnTo>
                    <a:pt x="2780" y="877"/>
                  </a:lnTo>
                  <a:lnTo>
                    <a:pt x="2786" y="888"/>
                  </a:lnTo>
                  <a:lnTo>
                    <a:pt x="2789" y="888"/>
                  </a:lnTo>
                  <a:lnTo>
                    <a:pt x="2789" y="917"/>
                  </a:lnTo>
                  <a:lnTo>
                    <a:pt x="2786" y="917"/>
                  </a:lnTo>
                  <a:lnTo>
                    <a:pt x="2782" y="924"/>
                  </a:lnTo>
                  <a:lnTo>
                    <a:pt x="2780" y="929"/>
                  </a:lnTo>
                  <a:lnTo>
                    <a:pt x="2777" y="935"/>
                  </a:lnTo>
                  <a:lnTo>
                    <a:pt x="2773" y="940"/>
                  </a:lnTo>
                  <a:lnTo>
                    <a:pt x="2706" y="940"/>
                  </a:lnTo>
                  <a:lnTo>
                    <a:pt x="2704" y="933"/>
                  </a:lnTo>
                  <a:lnTo>
                    <a:pt x="2702" y="928"/>
                  </a:lnTo>
                  <a:lnTo>
                    <a:pt x="2698" y="924"/>
                  </a:lnTo>
                  <a:lnTo>
                    <a:pt x="2695" y="922"/>
                  </a:lnTo>
                  <a:lnTo>
                    <a:pt x="2689" y="920"/>
                  </a:lnTo>
                  <a:lnTo>
                    <a:pt x="2680" y="920"/>
                  </a:lnTo>
                  <a:lnTo>
                    <a:pt x="2680" y="917"/>
                  </a:lnTo>
                  <a:lnTo>
                    <a:pt x="2666" y="917"/>
                  </a:lnTo>
                  <a:lnTo>
                    <a:pt x="2666" y="908"/>
                  </a:lnTo>
                  <a:lnTo>
                    <a:pt x="2657" y="913"/>
                  </a:lnTo>
                  <a:lnTo>
                    <a:pt x="2655" y="924"/>
                  </a:lnTo>
                  <a:lnTo>
                    <a:pt x="2655" y="938"/>
                  </a:lnTo>
                  <a:lnTo>
                    <a:pt x="2653" y="951"/>
                  </a:lnTo>
                  <a:lnTo>
                    <a:pt x="2649" y="951"/>
                  </a:lnTo>
                  <a:lnTo>
                    <a:pt x="2649" y="960"/>
                  </a:lnTo>
                  <a:lnTo>
                    <a:pt x="2646" y="960"/>
                  </a:lnTo>
                  <a:lnTo>
                    <a:pt x="2646" y="973"/>
                  </a:lnTo>
                  <a:lnTo>
                    <a:pt x="2637" y="977"/>
                  </a:lnTo>
                  <a:lnTo>
                    <a:pt x="2637" y="988"/>
                  </a:lnTo>
                  <a:lnTo>
                    <a:pt x="2633" y="988"/>
                  </a:lnTo>
                  <a:lnTo>
                    <a:pt x="2629" y="1004"/>
                  </a:lnTo>
                  <a:lnTo>
                    <a:pt x="2626" y="1004"/>
                  </a:lnTo>
                  <a:lnTo>
                    <a:pt x="2626" y="1017"/>
                  </a:lnTo>
                  <a:lnTo>
                    <a:pt x="2613" y="1020"/>
                  </a:lnTo>
                  <a:lnTo>
                    <a:pt x="2609" y="1028"/>
                  </a:lnTo>
                  <a:lnTo>
                    <a:pt x="2586" y="1028"/>
                  </a:lnTo>
                  <a:lnTo>
                    <a:pt x="2580" y="1017"/>
                  </a:lnTo>
                  <a:lnTo>
                    <a:pt x="2577" y="1008"/>
                  </a:lnTo>
                  <a:lnTo>
                    <a:pt x="2571" y="995"/>
                  </a:lnTo>
                  <a:lnTo>
                    <a:pt x="2569" y="984"/>
                  </a:lnTo>
                  <a:lnTo>
                    <a:pt x="2557" y="989"/>
                  </a:lnTo>
                  <a:lnTo>
                    <a:pt x="2546" y="995"/>
                  </a:lnTo>
                  <a:lnTo>
                    <a:pt x="2537" y="1000"/>
                  </a:lnTo>
                  <a:lnTo>
                    <a:pt x="2524" y="1006"/>
                  </a:lnTo>
                  <a:lnTo>
                    <a:pt x="2506" y="1008"/>
                  </a:lnTo>
                  <a:lnTo>
                    <a:pt x="2509" y="964"/>
                  </a:lnTo>
                  <a:lnTo>
                    <a:pt x="2520" y="957"/>
                  </a:lnTo>
                  <a:lnTo>
                    <a:pt x="2520" y="948"/>
                  </a:lnTo>
                  <a:lnTo>
                    <a:pt x="2526" y="948"/>
                  </a:lnTo>
                  <a:lnTo>
                    <a:pt x="2520" y="928"/>
                  </a:lnTo>
                  <a:lnTo>
                    <a:pt x="2517" y="928"/>
                  </a:lnTo>
                  <a:lnTo>
                    <a:pt x="2517" y="900"/>
                  </a:lnTo>
                  <a:lnTo>
                    <a:pt x="2513" y="900"/>
                  </a:lnTo>
                  <a:lnTo>
                    <a:pt x="2513" y="880"/>
                  </a:lnTo>
                  <a:lnTo>
                    <a:pt x="2509" y="880"/>
                  </a:lnTo>
                  <a:lnTo>
                    <a:pt x="2509" y="860"/>
                  </a:lnTo>
                  <a:lnTo>
                    <a:pt x="2506" y="860"/>
                  </a:lnTo>
                  <a:lnTo>
                    <a:pt x="2506" y="837"/>
                  </a:lnTo>
                  <a:lnTo>
                    <a:pt x="2500" y="837"/>
                  </a:lnTo>
                  <a:lnTo>
                    <a:pt x="2506" y="777"/>
                  </a:lnTo>
                  <a:lnTo>
                    <a:pt x="2511" y="775"/>
                  </a:lnTo>
                  <a:lnTo>
                    <a:pt x="2515" y="775"/>
                  </a:lnTo>
                  <a:lnTo>
                    <a:pt x="2520" y="773"/>
                  </a:lnTo>
                  <a:lnTo>
                    <a:pt x="2526" y="773"/>
                  </a:lnTo>
                  <a:lnTo>
                    <a:pt x="2533" y="773"/>
                  </a:lnTo>
                  <a:close/>
                  <a:moveTo>
                    <a:pt x="3533" y="748"/>
                  </a:moveTo>
                  <a:lnTo>
                    <a:pt x="3535" y="762"/>
                  </a:lnTo>
                  <a:lnTo>
                    <a:pt x="3537" y="780"/>
                  </a:lnTo>
                  <a:lnTo>
                    <a:pt x="3529" y="782"/>
                  </a:lnTo>
                  <a:lnTo>
                    <a:pt x="3520" y="784"/>
                  </a:lnTo>
                  <a:lnTo>
                    <a:pt x="3509" y="784"/>
                  </a:lnTo>
                  <a:lnTo>
                    <a:pt x="3506" y="769"/>
                  </a:lnTo>
                  <a:lnTo>
                    <a:pt x="3506" y="753"/>
                  </a:lnTo>
                  <a:lnTo>
                    <a:pt x="3511" y="751"/>
                  </a:lnTo>
                  <a:lnTo>
                    <a:pt x="3515" y="749"/>
                  </a:lnTo>
                  <a:lnTo>
                    <a:pt x="3520" y="749"/>
                  </a:lnTo>
                  <a:lnTo>
                    <a:pt x="3526" y="749"/>
                  </a:lnTo>
                  <a:lnTo>
                    <a:pt x="3533" y="748"/>
                  </a:lnTo>
                  <a:close/>
                  <a:moveTo>
                    <a:pt x="1997" y="657"/>
                  </a:moveTo>
                  <a:lnTo>
                    <a:pt x="1998" y="660"/>
                  </a:lnTo>
                  <a:lnTo>
                    <a:pt x="1998" y="664"/>
                  </a:lnTo>
                  <a:lnTo>
                    <a:pt x="2000" y="666"/>
                  </a:lnTo>
                  <a:lnTo>
                    <a:pt x="2002" y="666"/>
                  </a:lnTo>
                  <a:lnTo>
                    <a:pt x="2004" y="668"/>
                  </a:lnTo>
                  <a:lnTo>
                    <a:pt x="2009" y="668"/>
                  </a:lnTo>
                  <a:lnTo>
                    <a:pt x="2009" y="671"/>
                  </a:lnTo>
                  <a:lnTo>
                    <a:pt x="2020" y="671"/>
                  </a:lnTo>
                  <a:lnTo>
                    <a:pt x="2026" y="660"/>
                  </a:lnTo>
                  <a:lnTo>
                    <a:pt x="2020" y="660"/>
                  </a:lnTo>
                  <a:lnTo>
                    <a:pt x="2020" y="657"/>
                  </a:lnTo>
                  <a:lnTo>
                    <a:pt x="1997" y="657"/>
                  </a:lnTo>
                  <a:close/>
                  <a:moveTo>
                    <a:pt x="2773" y="404"/>
                  </a:moveTo>
                  <a:lnTo>
                    <a:pt x="2817" y="404"/>
                  </a:lnTo>
                  <a:lnTo>
                    <a:pt x="2824" y="415"/>
                  </a:lnTo>
                  <a:lnTo>
                    <a:pt x="2831" y="429"/>
                  </a:lnTo>
                  <a:lnTo>
                    <a:pt x="2840" y="444"/>
                  </a:lnTo>
                  <a:lnTo>
                    <a:pt x="2846" y="460"/>
                  </a:lnTo>
                  <a:lnTo>
                    <a:pt x="2846" y="477"/>
                  </a:lnTo>
                  <a:lnTo>
                    <a:pt x="2840" y="477"/>
                  </a:lnTo>
                  <a:lnTo>
                    <a:pt x="2837" y="497"/>
                  </a:lnTo>
                  <a:lnTo>
                    <a:pt x="2828" y="502"/>
                  </a:lnTo>
                  <a:lnTo>
                    <a:pt x="2820" y="509"/>
                  </a:lnTo>
                  <a:lnTo>
                    <a:pt x="2811" y="515"/>
                  </a:lnTo>
                  <a:lnTo>
                    <a:pt x="2800" y="518"/>
                  </a:lnTo>
                  <a:lnTo>
                    <a:pt x="2786" y="520"/>
                  </a:lnTo>
                  <a:lnTo>
                    <a:pt x="2782" y="517"/>
                  </a:lnTo>
                  <a:lnTo>
                    <a:pt x="2780" y="513"/>
                  </a:lnTo>
                  <a:lnTo>
                    <a:pt x="2778" y="511"/>
                  </a:lnTo>
                  <a:lnTo>
                    <a:pt x="2775" y="509"/>
                  </a:lnTo>
                  <a:lnTo>
                    <a:pt x="2769" y="508"/>
                  </a:lnTo>
                  <a:lnTo>
                    <a:pt x="2764" y="497"/>
                  </a:lnTo>
                  <a:lnTo>
                    <a:pt x="2758" y="486"/>
                  </a:lnTo>
                  <a:lnTo>
                    <a:pt x="2753" y="477"/>
                  </a:lnTo>
                  <a:lnTo>
                    <a:pt x="2753" y="420"/>
                  </a:lnTo>
                  <a:lnTo>
                    <a:pt x="2758" y="417"/>
                  </a:lnTo>
                  <a:lnTo>
                    <a:pt x="2764" y="413"/>
                  </a:lnTo>
                  <a:lnTo>
                    <a:pt x="2769" y="408"/>
                  </a:lnTo>
                  <a:lnTo>
                    <a:pt x="2773" y="404"/>
                  </a:lnTo>
                  <a:close/>
                  <a:moveTo>
                    <a:pt x="2866" y="393"/>
                  </a:moveTo>
                  <a:lnTo>
                    <a:pt x="2866" y="397"/>
                  </a:lnTo>
                  <a:lnTo>
                    <a:pt x="2880" y="400"/>
                  </a:lnTo>
                  <a:lnTo>
                    <a:pt x="2880" y="424"/>
                  </a:lnTo>
                  <a:lnTo>
                    <a:pt x="2860" y="428"/>
                  </a:lnTo>
                  <a:lnTo>
                    <a:pt x="2837" y="428"/>
                  </a:lnTo>
                  <a:lnTo>
                    <a:pt x="2837" y="397"/>
                  </a:lnTo>
                  <a:lnTo>
                    <a:pt x="2866" y="393"/>
                  </a:lnTo>
                  <a:close/>
                  <a:moveTo>
                    <a:pt x="813" y="273"/>
                  </a:moveTo>
                  <a:lnTo>
                    <a:pt x="809" y="275"/>
                  </a:lnTo>
                  <a:lnTo>
                    <a:pt x="806" y="277"/>
                  </a:lnTo>
                  <a:lnTo>
                    <a:pt x="802" y="278"/>
                  </a:lnTo>
                  <a:lnTo>
                    <a:pt x="798" y="278"/>
                  </a:lnTo>
                  <a:lnTo>
                    <a:pt x="797" y="278"/>
                  </a:lnTo>
                  <a:lnTo>
                    <a:pt x="793" y="280"/>
                  </a:lnTo>
                  <a:lnTo>
                    <a:pt x="793" y="284"/>
                  </a:lnTo>
                  <a:lnTo>
                    <a:pt x="829" y="284"/>
                  </a:lnTo>
                  <a:lnTo>
                    <a:pt x="829" y="288"/>
                  </a:lnTo>
                  <a:lnTo>
                    <a:pt x="833" y="288"/>
                  </a:lnTo>
                  <a:lnTo>
                    <a:pt x="833" y="284"/>
                  </a:lnTo>
                  <a:lnTo>
                    <a:pt x="853" y="280"/>
                  </a:lnTo>
                  <a:lnTo>
                    <a:pt x="853" y="277"/>
                  </a:lnTo>
                  <a:lnTo>
                    <a:pt x="813" y="273"/>
                  </a:lnTo>
                  <a:close/>
                  <a:moveTo>
                    <a:pt x="2353" y="200"/>
                  </a:moveTo>
                  <a:lnTo>
                    <a:pt x="2360" y="208"/>
                  </a:lnTo>
                  <a:lnTo>
                    <a:pt x="2366" y="213"/>
                  </a:lnTo>
                  <a:lnTo>
                    <a:pt x="2371" y="218"/>
                  </a:lnTo>
                  <a:lnTo>
                    <a:pt x="2377" y="226"/>
                  </a:lnTo>
                  <a:lnTo>
                    <a:pt x="2377" y="235"/>
                  </a:lnTo>
                  <a:lnTo>
                    <a:pt x="2373" y="248"/>
                  </a:lnTo>
                  <a:lnTo>
                    <a:pt x="2378" y="249"/>
                  </a:lnTo>
                  <a:lnTo>
                    <a:pt x="2382" y="249"/>
                  </a:lnTo>
                  <a:lnTo>
                    <a:pt x="2386" y="251"/>
                  </a:lnTo>
                  <a:lnTo>
                    <a:pt x="2389" y="253"/>
                  </a:lnTo>
                  <a:lnTo>
                    <a:pt x="2389" y="231"/>
                  </a:lnTo>
                  <a:lnTo>
                    <a:pt x="2386" y="231"/>
                  </a:lnTo>
                  <a:lnTo>
                    <a:pt x="2386" y="213"/>
                  </a:lnTo>
                  <a:lnTo>
                    <a:pt x="2369" y="206"/>
                  </a:lnTo>
                  <a:lnTo>
                    <a:pt x="2353" y="200"/>
                  </a:lnTo>
                  <a:close/>
                  <a:moveTo>
                    <a:pt x="1386" y="91"/>
                  </a:moveTo>
                  <a:lnTo>
                    <a:pt x="1380" y="100"/>
                  </a:lnTo>
                  <a:lnTo>
                    <a:pt x="1382" y="100"/>
                  </a:lnTo>
                  <a:lnTo>
                    <a:pt x="1384" y="98"/>
                  </a:lnTo>
                  <a:lnTo>
                    <a:pt x="1386" y="97"/>
                  </a:lnTo>
                  <a:lnTo>
                    <a:pt x="1389" y="95"/>
                  </a:lnTo>
                  <a:lnTo>
                    <a:pt x="1389" y="93"/>
                  </a:lnTo>
                  <a:lnTo>
                    <a:pt x="1389" y="91"/>
                  </a:lnTo>
                  <a:lnTo>
                    <a:pt x="1386" y="91"/>
                  </a:lnTo>
                  <a:close/>
                  <a:moveTo>
                    <a:pt x="1949" y="31"/>
                  </a:moveTo>
                  <a:lnTo>
                    <a:pt x="1949" y="53"/>
                  </a:lnTo>
                  <a:lnTo>
                    <a:pt x="1977" y="53"/>
                  </a:lnTo>
                  <a:lnTo>
                    <a:pt x="1973" y="113"/>
                  </a:lnTo>
                  <a:lnTo>
                    <a:pt x="1966" y="117"/>
                  </a:lnTo>
                  <a:lnTo>
                    <a:pt x="1966" y="124"/>
                  </a:lnTo>
                  <a:lnTo>
                    <a:pt x="1960" y="124"/>
                  </a:lnTo>
                  <a:lnTo>
                    <a:pt x="1960" y="128"/>
                  </a:lnTo>
                  <a:lnTo>
                    <a:pt x="1960" y="129"/>
                  </a:lnTo>
                  <a:lnTo>
                    <a:pt x="1962" y="129"/>
                  </a:lnTo>
                  <a:lnTo>
                    <a:pt x="1962" y="131"/>
                  </a:lnTo>
                  <a:lnTo>
                    <a:pt x="1964" y="131"/>
                  </a:lnTo>
                  <a:lnTo>
                    <a:pt x="1966" y="133"/>
                  </a:lnTo>
                  <a:lnTo>
                    <a:pt x="1969" y="135"/>
                  </a:lnTo>
                  <a:lnTo>
                    <a:pt x="1971" y="138"/>
                  </a:lnTo>
                  <a:lnTo>
                    <a:pt x="1975" y="140"/>
                  </a:lnTo>
                  <a:lnTo>
                    <a:pt x="1977" y="142"/>
                  </a:lnTo>
                  <a:lnTo>
                    <a:pt x="1978" y="146"/>
                  </a:lnTo>
                  <a:lnTo>
                    <a:pt x="1980" y="151"/>
                  </a:lnTo>
                  <a:lnTo>
                    <a:pt x="1997" y="158"/>
                  </a:lnTo>
                  <a:lnTo>
                    <a:pt x="2006" y="169"/>
                  </a:lnTo>
                  <a:lnTo>
                    <a:pt x="2009" y="184"/>
                  </a:lnTo>
                  <a:lnTo>
                    <a:pt x="2009" y="202"/>
                  </a:lnTo>
                  <a:lnTo>
                    <a:pt x="2009" y="224"/>
                  </a:lnTo>
                  <a:lnTo>
                    <a:pt x="2013" y="235"/>
                  </a:lnTo>
                  <a:lnTo>
                    <a:pt x="2013" y="249"/>
                  </a:lnTo>
                  <a:lnTo>
                    <a:pt x="2009" y="262"/>
                  </a:lnTo>
                  <a:lnTo>
                    <a:pt x="2006" y="273"/>
                  </a:lnTo>
                  <a:lnTo>
                    <a:pt x="2002" y="275"/>
                  </a:lnTo>
                  <a:lnTo>
                    <a:pt x="2000" y="277"/>
                  </a:lnTo>
                  <a:lnTo>
                    <a:pt x="1998" y="278"/>
                  </a:lnTo>
                  <a:lnTo>
                    <a:pt x="1997" y="280"/>
                  </a:lnTo>
                  <a:lnTo>
                    <a:pt x="1989" y="280"/>
                  </a:lnTo>
                  <a:lnTo>
                    <a:pt x="1989" y="284"/>
                  </a:lnTo>
                  <a:lnTo>
                    <a:pt x="1977" y="284"/>
                  </a:lnTo>
                  <a:lnTo>
                    <a:pt x="1977" y="288"/>
                  </a:lnTo>
                  <a:lnTo>
                    <a:pt x="1973" y="291"/>
                  </a:lnTo>
                  <a:lnTo>
                    <a:pt x="1971" y="295"/>
                  </a:lnTo>
                  <a:lnTo>
                    <a:pt x="1969" y="297"/>
                  </a:lnTo>
                  <a:lnTo>
                    <a:pt x="1969" y="300"/>
                  </a:lnTo>
                  <a:lnTo>
                    <a:pt x="1969" y="306"/>
                  </a:lnTo>
                  <a:lnTo>
                    <a:pt x="1969" y="311"/>
                  </a:lnTo>
                  <a:lnTo>
                    <a:pt x="1933" y="311"/>
                  </a:lnTo>
                  <a:lnTo>
                    <a:pt x="1929" y="300"/>
                  </a:lnTo>
                  <a:lnTo>
                    <a:pt x="1926" y="300"/>
                  </a:lnTo>
                  <a:lnTo>
                    <a:pt x="1926" y="291"/>
                  </a:lnTo>
                  <a:lnTo>
                    <a:pt x="1920" y="291"/>
                  </a:lnTo>
                  <a:lnTo>
                    <a:pt x="1920" y="284"/>
                  </a:lnTo>
                  <a:lnTo>
                    <a:pt x="1897" y="264"/>
                  </a:lnTo>
                  <a:lnTo>
                    <a:pt x="1893" y="253"/>
                  </a:lnTo>
                  <a:lnTo>
                    <a:pt x="1886" y="253"/>
                  </a:lnTo>
                  <a:lnTo>
                    <a:pt x="1886" y="244"/>
                  </a:lnTo>
                  <a:lnTo>
                    <a:pt x="1878" y="240"/>
                  </a:lnTo>
                  <a:lnTo>
                    <a:pt x="1873" y="235"/>
                  </a:lnTo>
                  <a:lnTo>
                    <a:pt x="1866" y="233"/>
                  </a:lnTo>
                  <a:lnTo>
                    <a:pt x="1853" y="231"/>
                  </a:lnTo>
                  <a:lnTo>
                    <a:pt x="1853" y="224"/>
                  </a:lnTo>
                  <a:lnTo>
                    <a:pt x="1837" y="211"/>
                  </a:lnTo>
                  <a:lnTo>
                    <a:pt x="1828" y="197"/>
                  </a:lnTo>
                  <a:lnTo>
                    <a:pt x="1826" y="177"/>
                  </a:lnTo>
                  <a:lnTo>
                    <a:pt x="1826" y="148"/>
                  </a:lnTo>
                  <a:lnTo>
                    <a:pt x="1849" y="148"/>
                  </a:lnTo>
                  <a:lnTo>
                    <a:pt x="1849" y="157"/>
                  </a:lnTo>
                  <a:lnTo>
                    <a:pt x="1855" y="160"/>
                  </a:lnTo>
                  <a:lnTo>
                    <a:pt x="1858" y="164"/>
                  </a:lnTo>
                  <a:lnTo>
                    <a:pt x="1862" y="166"/>
                  </a:lnTo>
                  <a:lnTo>
                    <a:pt x="1866" y="169"/>
                  </a:lnTo>
                  <a:lnTo>
                    <a:pt x="1873" y="171"/>
                  </a:lnTo>
                  <a:lnTo>
                    <a:pt x="1873" y="177"/>
                  </a:lnTo>
                  <a:lnTo>
                    <a:pt x="1877" y="177"/>
                  </a:lnTo>
                  <a:lnTo>
                    <a:pt x="1877" y="171"/>
                  </a:lnTo>
                  <a:lnTo>
                    <a:pt x="1886" y="168"/>
                  </a:lnTo>
                  <a:lnTo>
                    <a:pt x="1886" y="124"/>
                  </a:lnTo>
                  <a:lnTo>
                    <a:pt x="1869" y="124"/>
                  </a:lnTo>
                  <a:lnTo>
                    <a:pt x="1868" y="118"/>
                  </a:lnTo>
                  <a:lnTo>
                    <a:pt x="1866" y="115"/>
                  </a:lnTo>
                  <a:lnTo>
                    <a:pt x="1866" y="109"/>
                  </a:lnTo>
                  <a:lnTo>
                    <a:pt x="1864" y="104"/>
                  </a:lnTo>
                  <a:lnTo>
                    <a:pt x="1866" y="97"/>
                  </a:lnTo>
                  <a:lnTo>
                    <a:pt x="1866" y="95"/>
                  </a:lnTo>
                  <a:lnTo>
                    <a:pt x="1866" y="93"/>
                  </a:lnTo>
                  <a:lnTo>
                    <a:pt x="1868" y="95"/>
                  </a:lnTo>
                  <a:lnTo>
                    <a:pt x="1868" y="95"/>
                  </a:lnTo>
                  <a:lnTo>
                    <a:pt x="1869" y="95"/>
                  </a:lnTo>
                  <a:lnTo>
                    <a:pt x="1869" y="91"/>
                  </a:lnTo>
                  <a:lnTo>
                    <a:pt x="1866" y="91"/>
                  </a:lnTo>
                  <a:lnTo>
                    <a:pt x="1866" y="68"/>
                  </a:lnTo>
                  <a:lnTo>
                    <a:pt x="1880" y="64"/>
                  </a:lnTo>
                  <a:lnTo>
                    <a:pt x="1886" y="57"/>
                  </a:lnTo>
                  <a:lnTo>
                    <a:pt x="1898" y="55"/>
                  </a:lnTo>
                  <a:lnTo>
                    <a:pt x="1911" y="57"/>
                  </a:lnTo>
                  <a:lnTo>
                    <a:pt x="1920" y="60"/>
                  </a:lnTo>
                  <a:lnTo>
                    <a:pt x="1920" y="64"/>
                  </a:lnTo>
                  <a:lnTo>
                    <a:pt x="1933" y="60"/>
                  </a:lnTo>
                  <a:lnTo>
                    <a:pt x="1933" y="57"/>
                  </a:lnTo>
                  <a:lnTo>
                    <a:pt x="1920" y="57"/>
                  </a:lnTo>
                  <a:lnTo>
                    <a:pt x="1920" y="37"/>
                  </a:lnTo>
                  <a:lnTo>
                    <a:pt x="1929" y="33"/>
                  </a:lnTo>
                  <a:lnTo>
                    <a:pt x="1938" y="33"/>
                  </a:lnTo>
                  <a:lnTo>
                    <a:pt x="1949" y="31"/>
                  </a:lnTo>
                  <a:close/>
                  <a:moveTo>
                    <a:pt x="2453" y="8"/>
                  </a:moveTo>
                  <a:lnTo>
                    <a:pt x="2453" y="11"/>
                  </a:lnTo>
                  <a:lnTo>
                    <a:pt x="2457" y="15"/>
                  </a:lnTo>
                  <a:lnTo>
                    <a:pt x="2458" y="18"/>
                  </a:lnTo>
                  <a:lnTo>
                    <a:pt x="2458" y="20"/>
                  </a:lnTo>
                  <a:lnTo>
                    <a:pt x="2458" y="24"/>
                  </a:lnTo>
                  <a:lnTo>
                    <a:pt x="2458" y="26"/>
                  </a:lnTo>
                  <a:lnTo>
                    <a:pt x="2460" y="29"/>
                  </a:lnTo>
                  <a:lnTo>
                    <a:pt x="2460" y="31"/>
                  </a:lnTo>
                  <a:lnTo>
                    <a:pt x="2473" y="40"/>
                  </a:lnTo>
                  <a:lnTo>
                    <a:pt x="2473" y="48"/>
                  </a:lnTo>
                  <a:lnTo>
                    <a:pt x="2477" y="48"/>
                  </a:lnTo>
                  <a:lnTo>
                    <a:pt x="2480" y="64"/>
                  </a:lnTo>
                  <a:lnTo>
                    <a:pt x="2486" y="64"/>
                  </a:lnTo>
                  <a:lnTo>
                    <a:pt x="2488" y="77"/>
                  </a:lnTo>
                  <a:lnTo>
                    <a:pt x="2486" y="88"/>
                  </a:lnTo>
                  <a:lnTo>
                    <a:pt x="2486" y="98"/>
                  </a:lnTo>
                  <a:lnTo>
                    <a:pt x="2489" y="108"/>
                  </a:lnTo>
                  <a:lnTo>
                    <a:pt x="2497" y="73"/>
                  </a:lnTo>
                  <a:lnTo>
                    <a:pt x="2526" y="73"/>
                  </a:lnTo>
                  <a:lnTo>
                    <a:pt x="2526" y="69"/>
                  </a:lnTo>
                  <a:lnTo>
                    <a:pt x="2529" y="68"/>
                  </a:lnTo>
                  <a:lnTo>
                    <a:pt x="2531" y="66"/>
                  </a:lnTo>
                  <a:lnTo>
                    <a:pt x="2533" y="64"/>
                  </a:lnTo>
                  <a:lnTo>
                    <a:pt x="2533" y="64"/>
                  </a:lnTo>
                  <a:lnTo>
                    <a:pt x="2533" y="28"/>
                  </a:lnTo>
                  <a:lnTo>
                    <a:pt x="2537" y="28"/>
                  </a:lnTo>
                  <a:lnTo>
                    <a:pt x="2553" y="8"/>
                  </a:lnTo>
                  <a:lnTo>
                    <a:pt x="2549" y="8"/>
                  </a:lnTo>
                  <a:lnTo>
                    <a:pt x="2549" y="11"/>
                  </a:lnTo>
                  <a:lnTo>
                    <a:pt x="2529" y="17"/>
                  </a:lnTo>
                  <a:lnTo>
                    <a:pt x="2526" y="24"/>
                  </a:lnTo>
                  <a:lnTo>
                    <a:pt x="2515" y="33"/>
                  </a:lnTo>
                  <a:lnTo>
                    <a:pt x="2502" y="38"/>
                  </a:lnTo>
                  <a:lnTo>
                    <a:pt x="2486" y="40"/>
                  </a:lnTo>
                  <a:lnTo>
                    <a:pt x="2480" y="37"/>
                  </a:lnTo>
                  <a:lnTo>
                    <a:pt x="2477" y="33"/>
                  </a:lnTo>
                  <a:lnTo>
                    <a:pt x="2473" y="29"/>
                  </a:lnTo>
                  <a:lnTo>
                    <a:pt x="2469" y="24"/>
                  </a:lnTo>
                  <a:lnTo>
                    <a:pt x="2466" y="24"/>
                  </a:lnTo>
                  <a:lnTo>
                    <a:pt x="2466" y="11"/>
                  </a:lnTo>
                  <a:lnTo>
                    <a:pt x="2460" y="11"/>
                  </a:lnTo>
                  <a:lnTo>
                    <a:pt x="2460" y="8"/>
                  </a:lnTo>
                  <a:lnTo>
                    <a:pt x="2453" y="8"/>
                  </a:lnTo>
                  <a:close/>
                  <a:moveTo>
                    <a:pt x="2071" y="0"/>
                  </a:moveTo>
                  <a:lnTo>
                    <a:pt x="2084" y="2"/>
                  </a:lnTo>
                  <a:lnTo>
                    <a:pt x="2097" y="6"/>
                  </a:lnTo>
                  <a:lnTo>
                    <a:pt x="2106" y="8"/>
                  </a:lnTo>
                  <a:lnTo>
                    <a:pt x="2126" y="8"/>
                  </a:lnTo>
                  <a:lnTo>
                    <a:pt x="2126" y="4"/>
                  </a:lnTo>
                  <a:lnTo>
                    <a:pt x="2157" y="8"/>
                  </a:lnTo>
                  <a:lnTo>
                    <a:pt x="2160" y="38"/>
                  </a:lnTo>
                  <a:lnTo>
                    <a:pt x="2157" y="66"/>
                  </a:lnTo>
                  <a:lnTo>
                    <a:pt x="2151" y="91"/>
                  </a:lnTo>
                  <a:lnTo>
                    <a:pt x="2146" y="117"/>
                  </a:lnTo>
                  <a:lnTo>
                    <a:pt x="2140" y="144"/>
                  </a:lnTo>
                  <a:lnTo>
                    <a:pt x="2135" y="146"/>
                  </a:lnTo>
                  <a:lnTo>
                    <a:pt x="2133" y="148"/>
                  </a:lnTo>
                  <a:lnTo>
                    <a:pt x="2131" y="149"/>
                  </a:lnTo>
                  <a:lnTo>
                    <a:pt x="2129" y="151"/>
                  </a:lnTo>
                  <a:lnTo>
                    <a:pt x="2129" y="151"/>
                  </a:lnTo>
                  <a:lnTo>
                    <a:pt x="2118" y="155"/>
                  </a:lnTo>
                  <a:lnTo>
                    <a:pt x="2108" y="153"/>
                  </a:lnTo>
                  <a:lnTo>
                    <a:pt x="2100" y="151"/>
                  </a:lnTo>
                  <a:lnTo>
                    <a:pt x="2093" y="151"/>
                  </a:lnTo>
                  <a:lnTo>
                    <a:pt x="2089" y="151"/>
                  </a:lnTo>
                  <a:lnTo>
                    <a:pt x="2093" y="168"/>
                  </a:lnTo>
                  <a:lnTo>
                    <a:pt x="2097" y="168"/>
                  </a:lnTo>
                  <a:lnTo>
                    <a:pt x="2097" y="182"/>
                  </a:lnTo>
                  <a:lnTo>
                    <a:pt x="2093" y="198"/>
                  </a:lnTo>
                  <a:lnTo>
                    <a:pt x="2089" y="215"/>
                  </a:lnTo>
                  <a:lnTo>
                    <a:pt x="2086" y="228"/>
                  </a:lnTo>
                  <a:lnTo>
                    <a:pt x="2077" y="228"/>
                  </a:lnTo>
                  <a:lnTo>
                    <a:pt x="2077" y="244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8"/>
                  </a:lnTo>
                  <a:lnTo>
                    <a:pt x="2080" y="248"/>
                  </a:lnTo>
                  <a:lnTo>
                    <a:pt x="2100" y="248"/>
                  </a:lnTo>
                  <a:lnTo>
                    <a:pt x="2120" y="273"/>
                  </a:lnTo>
                  <a:lnTo>
                    <a:pt x="2126" y="273"/>
                  </a:lnTo>
                  <a:lnTo>
                    <a:pt x="2126" y="280"/>
                  </a:lnTo>
                  <a:lnTo>
                    <a:pt x="2133" y="284"/>
                  </a:lnTo>
                  <a:lnTo>
                    <a:pt x="2133" y="304"/>
                  </a:lnTo>
                  <a:lnTo>
                    <a:pt x="2137" y="304"/>
                  </a:lnTo>
                  <a:lnTo>
                    <a:pt x="2140" y="320"/>
                  </a:lnTo>
                  <a:lnTo>
                    <a:pt x="2146" y="320"/>
                  </a:lnTo>
                  <a:lnTo>
                    <a:pt x="2146" y="333"/>
                  </a:lnTo>
                  <a:lnTo>
                    <a:pt x="2153" y="337"/>
                  </a:lnTo>
                  <a:lnTo>
                    <a:pt x="2162" y="346"/>
                  </a:lnTo>
                  <a:lnTo>
                    <a:pt x="2168" y="355"/>
                  </a:lnTo>
                  <a:lnTo>
                    <a:pt x="2173" y="368"/>
                  </a:lnTo>
                  <a:lnTo>
                    <a:pt x="2186" y="375"/>
                  </a:lnTo>
                  <a:lnTo>
                    <a:pt x="2191" y="386"/>
                  </a:lnTo>
                  <a:lnTo>
                    <a:pt x="2193" y="404"/>
                  </a:lnTo>
                  <a:lnTo>
                    <a:pt x="2177" y="404"/>
                  </a:lnTo>
                  <a:lnTo>
                    <a:pt x="2177" y="408"/>
                  </a:lnTo>
                  <a:lnTo>
                    <a:pt x="2186" y="417"/>
                  </a:lnTo>
                  <a:lnTo>
                    <a:pt x="2186" y="424"/>
                  </a:lnTo>
                  <a:lnTo>
                    <a:pt x="2182" y="431"/>
                  </a:lnTo>
                  <a:lnTo>
                    <a:pt x="2178" y="438"/>
                  </a:lnTo>
                  <a:lnTo>
                    <a:pt x="2177" y="444"/>
                  </a:lnTo>
                  <a:lnTo>
                    <a:pt x="2180" y="444"/>
                  </a:lnTo>
                  <a:lnTo>
                    <a:pt x="2184" y="449"/>
                  </a:lnTo>
                  <a:lnTo>
                    <a:pt x="2188" y="453"/>
                  </a:lnTo>
                  <a:lnTo>
                    <a:pt x="2191" y="455"/>
                  </a:lnTo>
                  <a:lnTo>
                    <a:pt x="2197" y="455"/>
                  </a:lnTo>
                  <a:lnTo>
                    <a:pt x="2206" y="457"/>
                  </a:lnTo>
                  <a:lnTo>
                    <a:pt x="2206" y="451"/>
                  </a:lnTo>
                  <a:lnTo>
                    <a:pt x="2233" y="457"/>
                  </a:lnTo>
                  <a:lnTo>
                    <a:pt x="2233" y="468"/>
                  </a:lnTo>
                  <a:lnTo>
                    <a:pt x="2233" y="480"/>
                  </a:lnTo>
                  <a:lnTo>
                    <a:pt x="2237" y="488"/>
                  </a:lnTo>
                  <a:lnTo>
                    <a:pt x="2246" y="488"/>
                  </a:lnTo>
                  <a:lnTo>
                    <a:pt x="2249" y="497"/>
                  </a:lnTo>
                  <a:lnTo>
                    <a:pt x="2257" y="500"/>
                  </a:lnTo>
                  <a:lnTo>
                    <a:pt x="2257" y="511"/>
                  </a:lnTo>
                  <a:lnTo>
                    <a:pt x="2266" y="531"/>
                  </a:lnTo>
                  <a:lnTo>
                    <a:pt x="2273" y="553"/>
                  </a:lnTo>
                  <a:lnTo>
                    <a:pt x="2280" y="553"/>
                  </a:lnTo>
                  <a:lnTo>
                    <a:pt x="2280" y="488"/>
                  </a:lnTo>
                  <a:lnTo>
                    <a:pt x="2286" y="488"/>
                  </a:lnTo>
                  <a:lnTo>
                    <a:pt x="2289" y="468"/>
                  </a:lnTo>
                  <a:lnTo>
                    <a:pt x="2309" y="468"/>
                  </a:lnTo>
                  <a:lnTo>
                    <a:pt x="2311" y="471"/>
                  </a:lnTo>
                  <a:lnTo>
                    <a:pt x="2313" y="473"/>
                  </a:lnTo>
                  <a:lnTo>
                    <a:pt x="2313" y="473"/>
                  </a:lnTo>
                  <a:lnTo>
                    <a:pt x="2315" y="473"/>
                  </a:lnTo>
                  <a:lnTo>
                    <a:pt x="2317" y="473"/>
                  </a:lnTo>
                  <a:lnTo>
                    <a:pt x="2318" y="475"/>
                  </a:lnTo>
                  <a:lnTo>
                    <a:pt x="2320" y="477"/>
                  </a:lnTo>
                  <a:lnTo>
                    <a:pt x="2320" y="480"/>
                  </a:lnTo>
                  <a:lnTo>
                    <a:pt x="2329" y="480"/>
                  </a:lnTo>
                  <a:lnTo>
                    <a:pt x="2353" y="511"/>
                  </a:lnTo>
                  <a:lnTo>
                    <a:pt x="2353" y="520"/>
                  </a:lnTo>
                  <a:lnTo>
                    <a:pt x="2357" y="528"/>
                  </a:lnTo>
                  <a:lnTo>
                    <a:pt x="2362" y="538"/>
                  </a:lnTo>
                  <a:lnTo>
                    <a:pt x="2360" y="553"/>
                  </a:lnTo>
                  <a:lnTo>
                    <a:pt x="2357" y="553"/>
                  </a:lnTo>
                  <a:lnTo>
                    <a:pt x="2355" y="557"/>
                  </a:lnTo>
                  <a:lnTo>
                    <a:pt x="2355" y="560"/>
                  </a:lnTo>
                  <a:lnTo>
                    <a:pt x="2353" y="566"/>
                  </a:lnTo>
                  <a:lnTo>
                    <a:pt x="2353" y="571"/>
                  </a:lnTo>
                  <a:lnTo>
                    <a:pt x="2364" y="582"/>
                  </a:lnTo>
                  <a:lnTo>
                    <a:pt x="2371" y="593"/>
                  </a:lnTo>
                  <a:lnTo>
                    <a:pt x="2377" y="608"/>
                  </a:lnTo>
                  <a:lnTo>
                    <a:pt x="2386" y="620"/>
                  </a:lnTo>
                  <a:lnTo>
                    <a:pt x="2389" y="620"/>
                  </a:lnTo>
                  <a:lnTo>
                    <a:pt x="2406" y="640"/>
                  </a:lnTo>
                  <a:lnTo>
                    <a:pt x="2406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9" y="637"/>
                  </a:lnTo>
                  <a:lnTo>
                    <a:pt x="2424" y="626"/>
                  </a:lnTo>
                  <a:lnTo>
                    <a:pt x="2429" y="611"/>
                  </a:lnTo>
                  <a:lnTo>
                    <a:pt x="2429" y="593"/>
                  </a:lnTo>
                  <a:lnTo>
                    <a:pt x="2429" y="568"/>
                  </a:lnTo>
                  <a:lnTo>
                    <a:pt x="2433" y="558"/>
                  </a:lnTo>
                  <a:lnTo>
                    <a:pt x="2435" y="546"/>
                  </a:lnTo>
                  <a:lnTo>
                    <a:pt x="2433" y="529"/>
                  </a:lnTo>
                  <a:lnTo>
                    <a:pt x="2431" y="515"/>
                  </a:lnTo>
                  <a:lnTo>
                    <a:pt x="2431" y="500"/>
                  </a:lnTo>
                  <a:lnTo>
                    <a:pt x="2433" y="488"/>
                  </a:lnTo>
                  <a:lnTo>
                    <a:pt x="2440" y="484"/>
                  </a:lnTo>
                  <a:lnTo>
                    <a:pt x="2446" y="475"/>
                  </a:lnTo>
                  <a:lnTo>
                    <a:pt x="2449" y="466"/>
                  </a:lnTo>
                  <a:lnTo>
                    <a:pt x="2449" y="451"/>
                  </a:lnTo>
                  <a:lnTo>
                    <a:pt x="2442" y="451"/>
                  </a:lnTo>
                  <a:lnTo>
                    <a:pt x="2437" y="448"/>
                  </a:lnTo>
                  <a:lnTo>
                    <a:pt x="2433" y="446"/>
                  </a:lnTo>
                  <a:lnTo>
                    <a:pt x="2431" y="442"/>
                  </a:lnTo>
                  <a:lnTo>
                    <a:pt x="2429" y="438"/>
                  </a:lnTo>
                  <a:lnTo>
                    <a:pt x="2428" y="435"/>
                  </a:lnTo>
                  <a:lnTo>
                    <a:pt x="2426" y="428"/>
                  </a:lnTo>
                  <a:lnTo>
                    <a:pt x="2420" y="428"/>
                  </a:lnTo>
                  <a:lnTo>
                    <a:pt x="2420" y="417"/>
                  </a:lnTo>
                  <a:lnTo>
                    <a:pt x="2413" y="413"/>
                  </a:lnTo>
                  <a:lnTo>
                    <a:pt x="2417" y="377"/>
                  </a:lnTo>
                  <a:lnTo>
                    <a:pt x="2433" y="371"/>
                  </a:lnTo>
                  <a:lnTo>
                    <a:pt x="2433" y="368"/>
                  </a:lnTo>
                  <a:lnTo>
                    <a:pt x="2517" y="368"/>
                  </a:lnTo>
                  <a:lnTo>
                    <a:pt x="2518" y="375"/>
                  </a:lnTo>
                  <a:lnTo>
                    <a:pt x="2520" y="378"/>
                  </a:lnTo>
                  <a:lnTo>
                    <a:pt x="2524" y="380"/>
                  </a:lnTo>
                  <a:lnTo>
                    <a:pt x="2528" y="382"/>
                  </a:lnTo>
                  <a:lnTo>
                    <a:pt x="2533" y="384"/>
                  </a:lnTo>
                  <a:lnTo>
                    <a:pt x="2533" y="393"/>
                  </a:lnTo>
                  <a:lnTo>
                    <a:pt x="2546" y="393"/>
                  </a:lnTo>
                  <a:lnTo>
                    <a:pt x="2557" y="395"/>
                  </a:lnTo>
                  <a:lnTo>
                    <a:pt x="2566" y="400"/>
                  </a:lnTo>
                  <a:lnTo>
                    <a:pt x="2569" y="400"/>
                  </a:lnTo>
                  <a:lnTo>
                    <a:pt x="2569" y="420"/>
                  </a:lnTo>
                  <a:lnTo>
                    <a:pt x="2566" y="420"/>
                  </a:lnTo>
                  <a:lnTo>
                    <a:pt x="2566" y="424"/>
                  </a:lnTo>
                  <a:lnTo>
                    <a:pt x="2580" y="431"/>
                  </a:lnTo>
                  <a:lnTo>
                    <a:pt x="2586" y="446"/>
                  </a:lnTo>
                  <a:lnTo>
                    <a:pt x="2584" y="462"/>
                  </a:lnTo>
                  <a:lnTo>
                    <a:pt x="2580" y="477"/>
                  </a:lnTo>
                  <a:lnTo>
                    <a:pt x="2560" y="477"/>
                  </a:lnTo>
                  <a:lnTo>
                    <a:pt x="2560" y="484"/>
                  </a:lnTo>
                  <a:lnTo>
                    <a:pt x="2568" y="486"/>
                  </a:lnTo>
                  <a:lnTo>
                    <a:pt x="2573" y="489"/>
                  </a:lnTo>
                  <a:lnTo>
                    <a:pt x="2577" y="493"/>
                  </a:lnTo>
                  <a:lnTo>
                    <a:pt x="2578" y="497"/>
                  </a:lnTo>
                  <a:lnTo>
                    <a:pt x="2580" y="504"/>
                  </a:lnTo>
                  <a:lnTo>
                    <a:pt x="2580" y="517"/>
                  </a:lnTo>
                  <a:lnTo>
                    <a:pt x="2593" y="520"/>
                  </a:lnTo>
                  <a:lnTo>
                    <a:pt x="2597" y="528"/>
                  </a:lnTo>
                  <a:lnTo>
                    <a:pt x="2606" y="528"/>
                  </a:lnTo>
                  <a:lnTo>
                    <a:pt x="2609" y="537"/>
                  </a:lnTo>
                  <a:lnTo>
                    <a:pt x="2626" y="548"/>
                  </a:lnTo>
                  <a:lnTo>
                    <a:pt x="2626" y="560"/>
                  </a:lnTo>
                  <a:lnTo>
                    <a:pt x="2633" y="564"/>
                  </a:lnTo>
                  <a:lnTo>
                    <a:pt x="2633" y="608"/>
                  </a:lnTo>
                  <a:lnTo>
                    <a:pt x="2629" y="608"/>
                  </a:lnTo>
                  <a:lnTo>
                    <a:pt x="2626" y="637"/>
                  </a:lnTo>
                  <a:lnTo>
                    <a:pt x="2620" y="637"/>
                  </a:lnTo>
                  <a:lnTo>
                    <a:pt x="2620" y="644"/>
                  </a:lnTo>
                  <a:lnTo>
                    <a:pt x="2617" y="644"/>
                  </a:lnTo>
                  <a:lnTo>
                    <a:pt x="2617" y="651"/>
                  </a:lnTo>
                  <a:lnTo>
                    <a:pt x="2606" y="660"/>
                  </a:lnTo>
                  <a:lnTo>
                    <a:pt x="2606" y="671"/>
                  </a:lnTo>
                  <a:lnTo>
                    <a:pt x="2597" y="677"/>
                  </a:lnTo>
                  <a:lnTo>
                    <a:pt x="2593" y="688"/>
                  </a:lnTo>
                  <a:lnTo>
                    <a:pt x="2566" y="688"/>
                  </a:lnTo>
                  <a:lnTo>
                    <a:pt x="2569" y="711"/>
                  </a:lnTo>
                  <a:lnTo>
                    <a:pt x="2549" y="711"/>
                  </a:lnTo>
                  <a:lnTo>
                    <a:pt x="2549" y="720"/>
                  </a:lnTo>
                  <a:lnTo>
                    <a:pt x="2509" y="717"/>
                  </a:lnTo>
                  <a:lnTo>
                    <a:pt x="2506" y="704"/>
                  </a:lnTo>
                  <a:lnTo>
                    <a:pt x="2460" y="720"/>
                  </a:lnTo>
                  <a:lnTo>
                    <a:pt x="2460" y="724"/>
                  </a:lnTo>
                  <a:lnTo>
                    <a:pt x="2466" y="724"/>
                  </a:lnTo>
                  <a:lnTo>
                    <a:pt x="2466" y="728"/>
                  </a:lnTo>
                  <a:lnTo>
                    <a:pt x="2486" y="728"/>
                  </a:lnTo>
                  <a:lnTo>
                    <a:pt x="2488" y="755"/>
                  </a:lnTo>
                  <a:lnTo>
                    <a:pt x="2484" y="780"/>
                  </a:lnTo>
                  <a:lnTo>
                    <a:pt x="2478" y="804"/>
                  </a:lnTo>
                  <a:lnTo>
                    <a:pt x="2468" y="824"/>
                  </a:lnTo>
                  <a:lnTo>
                    <a:pt x="2457" y="844"/>
                  </a:lnTo>
                  <a:lnTo>
                    <a:pt x="2466" y="844"/>
                  </a:lnTo>
                  <a:lnTo>
                    <a:pt x="2471" y="844"/>
                  </a:lnTo>
                  <a:lnTo>
                    <a:pt x="2477" y="846"/>
                  </a:lnTo>
                  <a:lnTo>
                    <a:pt x="2478" y="849"/>
                  </a:lnTo>
                  <a:lnTo>
                    <a:pt x="2480" y="853"/>
                  </a:lnTo>
                  <a:lnTo>
                    <a:pt x="2480" y="860"/>
                  </a:lnTo>
                  <a:lnTo>
                    <a:pt x="2480" y="868"/>
                  </a:lnTo>
                  <a:lnTo>
                    <a:pt x="2477" y="868"/>
                  </a:lnTo>
                  <a:lnTo>
                    <a:pt x="2477" y="900"/>
                  </a:lnTo>
                  <a:lnTo>
                    <a:pt x="2473" y="900"/>
                  </a:lnTo>
                  <a:lnTo>
                    <a:pt x="2473" y="924"/>
                  </a:lnTo>
                  <a:lnTo>
                    <a:pt x="2469" y="924"/>
                  </a:lnTo>
                  <a:lnTo>
                    <a:pt x="2469" y="940"/>
                  </a:lnTo>
                  <a:lnTo>
                    <a:pt x="2466" y="940"/>
                  </a:lnTo>
                  <a:lnTo>
                    <a:pt x="2466" y="951"/>
                  </a:lnTo>
                  <a:lnTo>
                    <a:pt x="2460" y="951"/>
                  </a:lnTo>
                  <a:lnTo>
                    <a:pt x="2460" y="964"/>
                  </a:lnTo>
                  <a:lnTo>
                    <a:pt x="2437" y="984"/>
                  </a:lnTo>
                  <a:lnTo>
                    <a:pt x="2420" y="984"/>
                  </a:lnTo>
                  <a:lnTo>
                    <a:pt x="2420" y="988"/>
                  </a:lnTo>
                  <a:lnTo>
                    <a:pt x="2413" y="989"/>
                  </a:lnTo>
                  <a:lnTo>
                    <a:pt x="2406" y="988"/>
                  </a:lnTo>
                  <a:lnTo>
                    <a:pt x="2398" y="986"/>
                  </a:lnTo>
                  <a:lnTo>
                    <a:pt x="2393" y="984"/>
                  </a:lnTo>
                  <a:lnTo>
                    <a:pt x="2393" y="988"/>
                  </a:lnTo>
                  <a:lnTo>
                    <a:pt x="2388" y="998"/>
                  </a:lnTo>
                  <a:lnTo>
                    <a:pt x="2386" y="1013"/>
                  </a:lnTo>
                  <a:lnTo>
                    <a:pt x="2384" y="1028"/>
                  </a:lnTo>
                  <a:lnTo>
                    <a:pt x="2380" y="1040"/>
                  </a:lnTo>
                  <a:lnTo>
                    <a:pt x="2377" y="1042"/>
                  </a:lnTo>
                  <a:lnTo>
                    <a:pt x="2373" y="1044"/>
                  </a:lnTo>
                  <a:lnTo>
                    <a:pt x="2369" y="1048"/>
                  </a:lnTo>
                  <a:lnTo>
                    <a:pt x="2346" y="1048"/>
                  </a:lnTo>
                  <a:lnTo>
                    <a:pt x="2346" y="1044"/>
                  </a:lnTo>
                  <a:lnTo>
                    <a:pt x="2338" y="1042"/>
                  </a:lnTo>
                  <a:lnTo>
                    <a:pt x="2328" y="1037"/>
                  </a:lnTo>
                  <a:lnTo>
                    <a:pt x="2318" y="1033"/>
                  </a:lnTo>
                  <a:lnTo>
                    <a:pt x="2313" y="1033"/>
                  </a:lnTo>
                  <a:lnTo>
                    <a:pt x="2313" y="1037"/>
                  </a:lnTo>
                  <a:lnTo>
                    <a:pt x="2306" y="1037"/>
                  </a:lnTo>
                  <a:lnTo>
                    <a:pt x="2306" y="1040"/>
                  </a:lnTo>
                  <a:lnTo>
                    <a:pt x="2328" y="1042"/>
                  </a:lnTo>
                  <a:lnTo>
                    <a:pt x="2344" y="1049"/>
                  </a:lnTo>
                  <a:lnTo>
                    <a:pt x="2357" y="1060"/>
                  </a:lnTo>
                  <a:lnTo>
                    <a:pt x="2364" y="1077"/>
                  </a:lnTo>
                  <a:lnTo>
                    <a:pt x="2368" y="1097"/>
                  </a:lnTo>
                  <a:lnTo>
                    <a:pt x="2369" y="1120"/>
                  </a:lnTo>
                  <a:lnTo>
                    <a:pt x="2349" y="1129"/>
                  </a:lnTo>
                  <a:lnTo>
                    <a:pt x="2329" y="1137"/>
                  </a:lnTo>
                  <a:lnTo>
                    <a:pt x="2306" y="1144"/>
                  </a:lnTo>
                  <a:lnTo>
                    <a:pt x="2304" y="1151"/>
                  </a:lnTo>
                  <a:lnTo>
                    <a:pt x="2304" y="1157"/>
                  </a:lnTo>
                  <a:lnTo>
                    <a:pt x="2304" y="1160"/>
                  </a:lnTo>
                  <a:lnTo>
                    <a:pt x="2302" y="1164"/>
                  </a:lnTo>
                  <a:lnTo>
                    <a:pt x="2300" y="1168"/>
                  </a:lnTo>
                  <a:lnTo>
                    <a:pt x="2297" y="1173"/>
                  </a:lnTo>
                  <a:lnTo>
                    <a:pt x="2293" y="1173"/>
                  </a:lnTo>
                  <a:lnTo>
                    <a:pt x="2293" y="1178"/>
                  </a:lnTo>
                  <a:lnTo>
                    <a:pt x="2297" y="1186"/>
                  </a:lnTo>
                  <a:lnTo>
                    <a:pt x="2298" y="1195"/>
                  </a:lnTo>
                  <a:lnTo>
                    <a:pt x="2297" y="1204"/>
                  </a:lnTo>
                  <a:lnTo>
                    <a:pt x="2286" y="1208"/>
                  </a:lnTo>
                  <a:lnTo>
                    <a:pt x="2277" y="1233"/>
                  </a:lnTo>
                  <a:lnTo>
                    <a:pt x="2266" y="1240"/>
                  </a:lnTo>
                  <a:lnTo>
                    <a:pt x="2266" y="1268"/>
                  </a:lnTo>
                  <a:lnTo>
                    <a:pt x="2249" y="1280"/>
                  </a:lnTo>
                  <a:lnTo>
                    <a:pt x="2249" y="1284"/>
                  </a:lnTo>
                  <a:lnTo>
                    <a:pt x="2240" y="1284"/>
                  </a:lnTo>
                  <a:lnTo>
                    <a:pt x="2238" y="1288"/>
                  </a:lnTo>
                  <a:lnTo>
                    <a:pt x="2235" y="1291"/>
                  </a:lnTo>
                  <a:lnTo>
                    <a:pt x="2233" y="1297"/>
                  </a:lnTo>
                  <a:lnTo>
                    <a:pt x="2229" y="1300"/>
                  </a:lnTo>
                  <a:lnTo>
                    <a:pt x="2235" y="1320"/>
                  </a:lnTo>
                  <a:lnTo>
                    <a:pt x="2235" y="1338"/>
                  </a:lnTo>
                  <a:lnTo>
                    <a:pt x="2231" y="1357"/>
                  </a:lnTo>
                  <a:lnTo>
                    <a:pt x="2228" y="1375"/>
                  </a:lnTo>
                  <a:lnTo>
                    <a:pt x="2226" y="1397"/>
                  </a:lnTo>
                  <a:lnTo>
                    <a:pt x="2226" y="1431"/>
                  </a:lnTo>
                  <a:lnTo>
                    <a:pt x="2231" y="1462"/>
                  </a:lnTo>
                  <a:lnTo>
                    <a:pt x="2235" y="1497"/>
                  </a:lnTo>
                  <a:lnTo>
                    <a:pt x="2237" y="1533"/>
                  </a:lnTo>
                  <a:lnTo>
                    <a:pt x="2242" y="1535"/>
                  </a:lnTo>
                  <a:lnTo>
                    <a:pt x="2244" y="1538"/>
                  </a:lnTo>
                  <a:lnTo>
                    <a:pt x="2246" y="1542"/>
                  </a:lnTo>
                  <a:lnTo>
                    <a:pt x="2246" y="1546"/>
                  </a:lnTo>
                  <a:lnTo>
                    <a:pt x="2249" y="1548"/>
                  </a:lnTo>
                  <a:lnTo>
                    <a:pt x="2257" y="1548"/>
                  </a:lnTo>
                  <a:lnTo>
                    <a:pt x="2266" y="1560"/>
                  </a:lnTo>
                  <a:lnTo>
                    <a:pt x="2277" y="1557"/>
                  </a:lnTo>
                  <a:lnTo>
                    <a:pt x="2280" y="1548"/>
                  </a:lnTo>
                  <a:lnTo>
                    <a:pt x="2326" y="1548"/>
                  </a:lnTo>
                  <a:lnTo>
                    <a:pt x="2329" y="1560"/>
                  </a:lnTo>
                  <a:lnTo>
                    <a:pt x="2337" y="1564"/>
                  </a:lnTo>
                  <a:lnTo>
                    <a:pt x="2337" y="1571"/>
                  </a:lnTo>
                  <a:lnTo>
                    <a:pt x="2346" y="1577"/>
                  </a:lnTo>
                  <a:lnTo>
                    <a:pt x="2349" y="1597"/>
                  </a:lnTo>
                  <a:lnTo>
                    <a:pt x="2353" y="1597"/>
                  </a:lnTo>
                  <a:lnTo>
                    <a:pt x="2353" y="1608"/>
                  </a:lnTo>
                  <a:lnTo>
                    <a:pt x="2357" y="1608"/>
                  </a:lnTo>
                  <a:lnTo>
                    <a:pt x="2366" y="1631"/>
                  </a:lnTo>
                  <a:lnTo>
                    <a:pt x="2369" y="1631"/>
                  </a:lnTo>
                  <a:lnTo>
                    <a:pt x="2369" y="1640"/>
                  </a:lnTo>
                  <a:lnTo>
                    <a:pt x="2373" y="1640"/>
                  </a:lnTo>
                  <a:lnTo>
                    <a:pt x="2373" y="1651"/>
                  </a:lnTo>
                  <a:lnTo>
                    <a:pt x="2380" y="1657"/>
                  </a:lnTo>
                  <a:lnTo>
                    <a:pt x="2380" y="1668"/>
                  </a:lnTo>
                  <a:lnTo>
                    <a:pt x="2389" y="1673"/>
                  </a:lnTo>
                  <a:lnTo>
                    <a:pt x="2391" y="1682"/>
                  </a:lnTo>
                  <a:lnTo>
                    <a:pt x="2393" y="1693"/>
                  </a:lnTo>
                  <a:lnTo>
                    <a:pt x="2393" y="1704"/>
                  </a:lnTo>
                  <a:lnTo>
                    <a:pt x="2397" y="1711"/>
                  </a:lnTo>
                  <a:lnTo>
                    <a:pt x="2397" y="1708"/>
                  </a:lnTo>
                  <a:lnTo>
                    <a:pt x="2417" y="1704"/>
                  </a:lnTo>
                  <a:lnTo>
                    <a:pt x="2433" y="1684"/>
                  </a:lnTo>
                  <a:lnTo>
                    <a:pt x="2440" y="1684"/>
                  </a:lnTo>
                  <a:lnTo>
                    <a:pt x="2440" y="1680"/>
                  </a:lnTo>
                  <a:lnTo>
                    <a:pt x="2460" y="1673"/>
                  </a:lnTo>
                  <a:lnTo>
                    <a:pt x="2486" y="1673"/>
                  </a:lnTo>
                  <a:lnTo>
                    <a:pt x="2486" y="1680"/>
                  </a:lnTo>
                  <a:lnTo>
                    <a:pt x="2526" y="1688"/>
                  </a:lnTo>
                  <a:lnTo>
                    <a:pt x="2526" y="1691"/>
                  </a:lnTo>
                  <a:lnTo>
                    <a:pt x="2533" y="1691"/>
                  </a:lnTo>
                  <a:lnTo>
                    <a:pt x="2533" y="1697"/>
                  </a:lnTo>
                  <a:lnTo>
                    <a:pt x="2546" y="1697"/>
                  </a:lnTo>
                  <a:lnTo>
                    <a:pt x="2546" y="1700"/>
                  </a:lnTo>
                  <a:lnTo>
                    <a:pt x="2580" y="1700"/>
                  </a:lnTo>
                  <a:lnTo>
                    <a:pt x="2580" y="1704"/>
                  </a:lnTo>
                  <a:lnTo>
                    <a:pt x="2593" y="1704"/>
                  </a:lnTo>
                  <a:lnTo>
                    <a:pt x="2593" y="1708"/>
                  </a:lnTo>
                  <a:lnTo>
                    <a:pt x="2609" y="1708"/>
                  </a:lnTo>
                  <a:lnTo>
                    <a:pt x="2617" y="1724"/>
                  </a:lnTo>
                  <a:lnTo>
                    <a:pt x="2640" y="1724"/>
                  </a:lnTo>
                  <a:lnTo>
                    <a:pt x="2677" y="1764"/>
                  </a:lnTo>
                  <a:lnTo>
                    <a:pt x="2757" y="1768"/>
                  </a:lnTo>
                  <a:lnTo>
                    <a:pt x="2757" y="1771"/>
                  </a:lnTo>
                  <a:lnTo>
                    <a:pt x="2797" y="1777"/>
                  </a:lnTo>
                  <a:lnTo>
                    <a:pt x="2800" y="1784"/>
                  </a:lnTo>
                  <a:lnTo>
                    <a:pt x="2813" y="1784"/>
                  </a:lnTo>
                  <a:lnTo>
                    <a:pt x="2820" y="1797"/>
                  </a:lnTo>
                  <a:lnTo>
                    <a:pt x="2877" y="1784"/>
                  </a:lnTo>
                  <a:lnTo>
                    <a:pt x="2877" y="1780"/>
                  </a:lnTo>
                  <a:lnTo>
                    <a:pt x="2886" y="1780"/>
                  </a:lnTo>
                  <a:lnTo>
                    <a:pt x="2886" y="1777"/>
                  </a:lnTo>
                  <a:lnTo>
                    <a:pt x="2900" y="1777"/>
                  </a:lnTo>
                  <a:lnTo>
                    <a:pt x="2900" y="1771"/>
                  </a:lnTo>
                  <a:lnTo>
                    <a:pt x="2917" y="1771"/>
                  </a:lnTo>
                  <a:lnTo>
                    <a:pt x="2917" y="1768"/>
                  </a:lnTo>
                  <a:lnTo>
                    <a:pt x="2926" y="1768"/>
                  </a:lnTo>
                  <a:lnTo>
                    <a:pt x="2926" y="1764"/>
                  </a:lnTo>
                  <a:lnTo>
                    <a:pt x="2997" y="1768"/>
                  </a:lnTo>
                  <a:lnTo>
                    <a:pt x="3000" y="1771"/>
                  </a:lnTo>
                  <a:lnTo>
                    <a:pt x="3002" y="1775"/>
                  </a:lnTo>
                  <a:lnTo>
                    <a:pt x="3006" y="1777"/>
                  </a:lnTo>
                  <a:lnTo>
                    <a:pt x="3006" y="1784"/>
                  </a:lnTo>
                  <a:lnTo>
                    <a:pt x="3009" y="1784"/>
                  </a:lnTo>
                  <a:lnTo>
                    <a:pt x="3017" y="1844"/>
                  </a:lnTo>
                  <a:lnTo>
                    <a:pt x="3020" y="1844"/>
                  </a:lnTo>
                  <a:lnTo>
                    <a:pt x="3026" y="1860"/>
                  </a:lnTo>
                  <a:lnTo>
                    <a:pt x="3029" y="1860"/>
                  </a:lnTo>
                  <a:lnTo>
                    <a:pt x="3029" y="1868"/>
                  </a:lnTo>
                  <a:lnTo>
                    <a:pt x="3033" y="1868"/>
                  </a:lnTo>
                  <a:lnTo>
                    <a:pt x="3033" y="1877"/>
                  </a:lnTo>
                  <a:lnTo>
                    <a:pt x="3037" y="1877"/>
                  </a:lnTo>
                  <a:lnTo>
                    <a:pt x="3037" y="1884"/>
                  </a:lnTo>
                  <a:lnTo>
                    <a:pt x="3040" y="1884"/>
                  </a:lnTo>
                  <a:lnTo>
                    <a:pt x="3040" y="1893"/>
                  </a:lnTo>
                  <a:lnTo>
                    <a:pt x="3046" y="1893"/>
                  </a:lnTo>
                  <a:lnTo>
                    <a:pt x="3046" y="1900"/>
                  </a:lnTo>
                  <a:lnTo>
                    <a:pt x="3049" y="1900"/>
                  </a:lnTo>
                  <a:lnTo>
                    <a:pt x="3049" y="1908"/>
                  </a:lnTo>
                  <a:lnTo>
                    <a:pt x="3053" y="1908"/>
                  </a:lnTo>
                  <a:lnTo>
                    <a:pt x="3053" y="1917"/>
                  </a:lnTo>
                  <a:lnTo>
                    <a:pt x="3057" y="1917"/>
                  </a:lnTo>
                  <a:lnTo>
                    <a:pt x="3057" y="1940"/>
                  </a:lnTo>
                  <a:lnTo>
                    <a:pt x="3060" y="1940"/>
                  </a:lnTo>
                  <a:lnTo>
                    <a:pt x="3060" y="1953"/>
                  </a:lnTo>
                  <a:lnTo>
                    <a:pt x="3066" y="1953"/>
                  </a:lnTo>
                  <a:lnTo>
                    <a:pt x="3066" y="1960"/>
                  </a:lnTo>
                  <a:lnTo>
                    <a:pt x="3069" y="1960"/>
                  </a:lnTo>
                  <a:lnTo>
                    <a:pt x="3069" y="1968"/>
                  </a:lnTo>
                  <a:lnTo>
                    <a:pt x="3129" y="2013"/>
                  </a:lnTo>
                  <a:lnTo>
                    <a:pt x="3129" y="2040"/>
                  </a:lnTo>
                  <a:lnTo>
                    <a:pt x="3133" y="2040"/>
                  </a:lnTo>
                  <a:lnTo>
                    <a:pt x="3133" y="2037"/>
                  </a:lnTo>
                  <a:lnTo>
                    <a:pt x="3166" y="2037"/>
                  </a:lnTo>
                  <a:lnTo>
                    <a:pt x="3169" y="2044"/>
                  </a:lnTo>
                  <a:lnTo>
                    <a:pt x="3177" y="2044"/>
                  </a:lnTo>
                  <a:lnTo>
                    <a:pt x="3177" y="2048"/>
                  </a:lnTo>
                  <a:lnTo>
                    <a:pt x="3186" y="2048"/>
                  </a:lnTo>
                  <a:lnTo>
                    <a:pt x="3186" y="2051"/>
                  </a:lnTo>
                  <a:lnTo>
                    <a:pt x="3200" y="2057"/>
                  </a:lnTo>
                  <a:lnTo>
                    <a:pt x="3206" y="2060"/>
                  </a:lnTo>
                  <a:lnTo>
                    <a:pt x="3208" y="2064"/>
                  </a:lnTo>
                  <a:lnTo>
                    <a:pt x="3211" y="2069"/>
                  </a:lnTo>
                  <a:lnTo>
                    <a:pt x="3215" y="2075"/>
                  </a:lnTo>
                  <a:lnTo>
                    <a:pt x="3217" y="2080"/>
                  </a:lnTo>
                  <a:lnTo>
                    <a:pt x="3220" y="2080"/>
                  </a:lnTo>
                  <a:lnTo>
                    <a:pt x="3220" y="2100"/>
                  </a:lnTo>
                  <a:lnTo>
                    <a:pt x="3273" y="2100"/>
                  </a:lnTo>
                  <a:lnTo>
                    <a:pt x="3269" y="2057"/>
                  </a:lnTo>
                  <a:lnTo>
                    <a:pt x="3277" y="2051"/>
                  </a:lnTo>
                  <a:lnTo>
                    <a:pt x="3284" y="2048"/>
                  </a:lnTo>
                  <a:lnTo>
                    <a:pt x="3293" y="2046"/>
                  </a:lnTo>
                  <a:lnTo>
                    <a:pt x="3306" y="2044"/>
                  </a:lnTo>
                  <a:lnTo>
                    <a:pt x="3313" y="2060"/>
                  </a:lnTo>
                  <a:lnTo>
                    <a:pt x="3317" y="2060"/>
                  </a:lnTo>
                  <a:lnTo>
                    <a:pt x="3317" y="2057"/>
                  </a:lnTo>
                  <a:lnTo>
                    <a:pt x="3320" y="2057"/>
                  </a:lnTo>
                  <a:lnTo>
                    <a:pt x="3320" y="2044"/>
                  </a:lnTo>
                  <a:lnTo>
                    <a:pt x="3308" y="2033"/>
                  </a:lnTo>
                  <a:lnTo>
                    <a:pt x="3302" y="2017"/>
                  </a:lnTo>
                  <a:lnTo>
                    <a:pt x="3300" y="1991"/>
                  </a:lnTo>
                  <a:lnTo>
                    <a:pt x="3306" y="1991"/>
                  </a:lnTo>
                  <a:lnTo>
                    <a:pt x="3309" y="1964"/>
                  </a:lnTo>
                  <a:lnTo>
                    <a:pt x="3309" y="1964"/>
                  </a:lnTo>
                  <a:lnTo>
                    <a:pt x="3311" y="1962"/>
                  </a:lnTo>
                  <a:lnTo>
                    <a:pt x="3313" y="1960"/>
                  </a:lnTo>
                  <a:lnTo>
                    <a:pt x="3315" y="1958"/>
                  </a:lnTo>
                  <a:lnTo>
                    <a:pt x="3317" y="1957"/>
                  </a:lnTo>
                  <a:lnTo>
                    <a:pt x="3300" y="1957"/>
                  </a:lnTo>
                  <a:lnTo>
                    <a:pt x="3260" y="1911"/>
                  </a:lnTo>
                  <a:lnTo>
                    <a:pt x="3260" y="1897"/>
                  </a:lnTo>
                  <a:lnTo>
                    <a:pt x="3253" y="1893"/>
                  </a:lnTo>
                  <a:lnTo>
                    <a:pt x="3253" y="1884"/>
                  </a:lnTo>
                  <a:lnTo>
                    <a:pt x="3246" y="1880"/>
                  </a:lnTo>
                  <a:lnTo>
                    <a:pt x="3246" y="1873"/>
                  </a:lnTo>
                  <a:lnTo>
                    <a:pt x="3240" y="1873"/>
                  </a:lnTo>
                  <a:lnTo>
                    <a:pt x="3240" y="1860"/>
                  </a:lnTo>
                  <a:lnTo>
                    <a:pt x="3237" y="1860"/>
                  </a:lnTo>
                  <a:lnTo>
                    <a:pt x="3237" y="1851"/>
                  </a:lnTo>
                  <a:lnTo>
                    <a:pt x="3233" y="1851"/>
                  </a:lnTo>
                  <a:lnTo>
                    <a:pt x="3233" y="1844"/>
                  </a:lnTo>
                  <a:lnTo>
                    <a:pt x="3226" y="1840"/>
                  </a:lnTo>
                  <a:lnTo>
                    <a:pt x="3217" y="1817"/>
                  </a:lnTo>
                  <a:lnTo>
                    <a:pt x="3213" y="1817"/>
                  </a:lnTo>
                  <a:lnTo>
                    <a:pt x="3209" y="1813"/>
                  </a:lnTo>
                  <a:lnTo>
                    <a:pt x="3208" y="1809"/>
                  </a:lnTo>
                  <a:lnTo>
                    <a:pt x="3206" y="1806"/>
                  </a:lnTo>
                  <a:lnTo>
                    <a:pt x="3206" y="1800"/>
                  </a:lnTo>
                  <a:lnTo>
                    <a:pt x="3198" y="1798"/>
                  </a:lnTo>
                  <a:lnTo>
                    <a:pt x="3193" y="1795"/>
                  </a:lnTo>
                  <a:lnTo>
                    <a:pt x="3189" y="1791"/>
                  </a:lnTo>
                  <a:lnTo>
                    <a:pt x="3186" y="1788"/>
                  </a:lnTo>
                  <a:lnTo>
                    <a:pt x="3186" y="1784"/>
                  </a:lnTo>
                  <a:lnTo>
                    <a:pt x="3177" y="1784"/>
                  </a:lnTo>
                  <a:lnTo>
                    <a:pt x="3171" y="1775"/>
                  </a:lnTo>
                  <a:lnTo>
                    <a:pt x="3169" y="1760"/>
                  </a:lnTo>
                  <a:lnTo>
                    <a:pt x="3169" y="1744"/>
                  </a:lnTo>
                  <a:lnTo>
                    <a:pt x="3178" y="1735"/>
                  </a:lnTo>
                  <a:lnTo>
                    <a:pt x="3184" y="1722"/>
                  </a:lnTo>
                  <a:lnTo>
                    <a:pt x="3189" y="1708"/>
                  </a:lnTo>
                  <a:lnTo>
                    <a:pt x="3193" y="1708"/>
                  </a:lnTo>
                  <a:lnTo>
                    <a:pt x="3193" y="1700"/>
                  </a:lnTo>
                  <a:lnTo>
                    <a:pt x="3209" y="1688"/>
                  </a:lnTo>
                  <a:lnTo>
                    <a:pt x="3213" y="1668"/>
                  </a:lnTo>
                  <a:lnTo>
                    <a:pt x="3220" y="1664"/>
                  </a:lnTo>
                  <a:lnTo>
                    <a:pt x="3226" y="1648"/>
                  </a:lnTo>
                  <a:lnTo>
                    <a:pt x="3233" y="1644"/>
                  </a:lnTo>
                  <a:lnTo>
                    <a:pt x="3233" y="1637"/>
                  </a:lnTo>
                  <a:lnTo>
                    <a:pt x="3237" y="1637"/>
                  </a:lnTo>
                  <a:lnTo>
                    <a:pt x="3249" y="1540"/>
                  </a:lnTo>
                  <a:lnTo>
                    <a:pt x="3269" y="1537"/>
                  </a:lnTo>
                  <a:lnTo>
                    <a:pt x="3269" y="1533"/>
                  </a:lnTo>
                  <a:lnTo>
                    <a:pt x="3266" y="1529"/>
                  </a:lnTo>
                  <a:lnTo>
                    <a:pt x="3264" y="1529"/>
                  </a:lnTo>
                  <a:lnTo>
                    <a:pt x="3262" y="1528"/>
                  </a:lnTo>
                  <a:lnTo>
                    <a:pt x="3260" y="1524"/>
                  </a:lnTo>
                  <a:lnTo>
                    <a:pt x="3255" y="1526"/>
                  </a:lnTo>
                  <a:lnTo>
                    <a:pt x="3251" y="1526"/>
                  </a:lnTo>
                  <a:lnTo>
                    <a:pt x="3246" y="1528"/>
                  </a:lnTo>
                  <a:lnTo>
                    <a:pt x="3240" y="1528"/>
                  </a:lnTo>
                  <a:lnTo>
                    <a:pt x="3233" y="1528"/>
                  </a:lnTo>
                  <a:lnTo>
                    <a:pt x="3233" y="1520"/>
                  </a:lnTo>
                  <a:lnTo>
                    <a:pt x="3222" y="1511"/>
                  </a:lnTo>
                  <a:lnTo>
                    <a:pt x="3217" y="1500"/>
                  </a:lnTo>
                  <a:lnTo>
                    <a:pt x="3209" y="1488"/>
                  </a:lnTo>
                  <a:lnTo>
                    <a:pt x="3200" y="1484"/>
                  </a:lnTo>
                  <a:lnTo>
                    <a:pt x="3197" y="1468"/>
                  </a:lnTo>
                  <a:lnTo>
                    <a:pt x="3180" y="1457"/>
                  </a:lnTo>
                  <a:lnTo>
                    <a:pt x="3180" y="1448"/>
                  </a:lnTo>
                  <a:lnTo>
                    <a:pt x="3173" y="1444"/>
                  </a:lnTo>
                  <a:lnTo>
                    <a:pt x="3173" y="1437"/>
                  </a:lnTo>
                  <a:lnTo>
                    <a:pt x="3160" y="1428"/>
                  </a:lnTo>
                  <a:lnTo>
                    <a:pt x="3160" y="1420"/>
                  </a:lnTo>
                  <a:lnTo>
                    <a:pt x="3153" y="1417"/>
                  </a:lnTo>
                  <a:lnTo>
                    <a:pt x="3153" y="1408"/>
                  </a:lnTo>
                  <a:lnTo>
                    <a:pt x="3146" y="1404"/>
                  </a:lnTo>
                  <a:lnTo>
                    <a:pt x="3146" y="1397"/>
                  </a:lnTo>
                  <a:lnTo>
                    <a:pt x="3140" y="1397"/>
                  </a:lnTo>
                  <a:lnTo>
                    <a:pt x="3140" y="1388"/>
                  </a:lnTo>
                  <a:lnTo>
                    <a:pt x="3126" y="1380"/>
                  </a:lnTo>
                  <a:lnTo>
                    <a:pt x="3120" y="1373"/>
                  </a:lnTo>
                  <a:lnTo>
                    <a:pt x="3086" y="1373"/>
                  </a:lnTo>
                  <a:lnTo>
                    <a:pt x="3086" y="1368"/>
                  </a:lnTo>
                  <a:lnTo>
                    <a:pt x="3077" y="1368"/>
                  </a:lnTo>
                  <a:lnTo>
                    <a:pt x="3077" y="1364"/>
                  </a:lnTo>
                  <a:lnTo>
                    <a:pt x="3064" y="1360"/>
                  </a:lnTo>
                  <a:lnTo>
                    <a:pt x="3055" y="1358"/>
                  </a:lnTo>
                  <a:lnTo>
                    <a:pt x="3046" y="1353"/>
                  </a:lnTo>
                  <a:lnTo>
                    <a:pt x="3040" y="1340"/>
                  </a:lnTo>
                  <a:lnTo>
                    <a:pt x="3037" y="1331"/>
                  </a:lnTo>
                  <a:lnTo>
                    <a:pt x="3033" y="1322"/>
                  </a:lnTo>
                  <a:lnTo>
                    <a:pt x="3033" y="1308"/>
                  </a:lnTo>
                  <a:lnTo>
                    <a:pt x="3048" y="1298"/>
                  </a:lnTo>
                  <a:lnTo>
                    <a:pt x="3058" y="1282"/>
                  </a:lnTo>
                  <a:lnTo>
                    <a:pt x="3066" y="1264"/>
                  </a:lnTo>
                  <a:lnTo>
                    <a:pt x="3060" y="1264"/>
                  </a:lnTo>
                  <a:lnTo>
                    <a:pt x="3060" y="1240"/>
                  </a:lnTo>
                  <a:lnTo>
                    <a:pt x="3066" y="1240"/>
                  </a:lnTo>
                  <a:lnTo>
                    <a:pt x="3066" y="1238"/>
                  </a:lnTo>
                  <a:lnTo>
                    <a:pt x="3068" y="1238"/>
                  </a:lnTo>
                  <a:lnTo>
                    <a:pt x="3068" y="1237"/>
                  </a:lnTo>
                  <a:lnTo>
                    <a:pt x="3068" y="1237"/>
                  </a:lnTo>
                  <a:lnTo>
                    <a:pt x="3069" y="1237"/>
                  </a:lnTo>
                  <a:lnTo>
                    <a:pt x="3073" y="1237"/>
                  </a:lnTo>
                  <a:lnTo>
                    <a:pt x="3069" y="1217"/>
                  </a:lnTo>
                  <a:lnTo>
                    <a:pt x="3064" y="1213"/>
                  </a:lnTo>
                  <a:lnTo>
                    <a:pt x="3060" y="1211"/>
                  </a:lnTo>
                  <a:lnTo>
                    <a:pt x="3055" y="1209"/>
                  </a:lnTo>
                  <a:lnTo>
                    <a:pt x="3049" y="1208"/>
                  </a:lnTo>
                  <a:lnTo>
                    <a:pt x="3048" y="1202"/>
                  </a:lnTo>
                  <a:lnTo>
                    <a:pt x="3048" y="1198"/>
                  </a:lnTo>
                  <a:lnTo>
                    <a:pt x="3046" y="1195"/>
                  </a:lnTo>
                  <a:lnTo>
                    <a:pt x="3044" y="1191"/>
                  </a:lnTo>
                  <a:lnTo>
                    <a:pt x="3040" y="1188"/>
                  </a:lnTo>
                  <a:lnTo>
                    <a:pt x="3037" y="1188"/>
                  </a:lnTo>
                  <a:lnTo>
                    <a:pt x="3037" y="1180"/>
                  </a:lnTo>
                  <a:lnTo>
                    <a:pt x="3037" y="1178"/>
                  </a:lnTo>
                  <a:lnTo>
                    <a:pt x="3035" y="1177"/>
                  </a:lnTo>
                  <a:lnTo>
                    <a:pt x="3033" y="1175"/>
                  </a:lnTo>
                  <a:lnTo>
                    <a:pt x="3029" y="1173"/>
                  </a:lnTo>
                  <a:lnTo>
                    <a:pt x="3029" y="1173"/>
                  </a:lnTo>
                  <a:lnTo>
                    <a:pt x="3020" y="1168"/>
                  </a:lnTo>
                  <a:lnTo>
                    <a:pt x="3020" y="1144"/>
                  </a:lnTo>
                  <a:lnTo>
                    <a:pt x="2997" y="1144"/>
                  </a:lnTo>
                  <a:lnTo>
                    <a:pt x="2997" y="1140"/>
                  </a:lnTo>
                  <a:lnTo>
                    <a:pt x="2993" y="1140"/>
                  </a:lnTo>
                  <a:lnTo>
                    <a:pt x="2989" y="1097"/>
                  </a:lnTo>
                  <a:lnTo>
                    <a:pt x="2993" y="1097"/>
                  </a:lnTo>
                  <a:lnTo>
                    <a:pt x="2993" y="1048"/>
                  </a:lnTo>
                  <a:lnTo>
                    <a:pt x="2989" y="1048"/>
                  </a:lnTo>
                  <a:lnTo>
                    <a:pt x="2989" y="1053"/>
                  </a:lnTo>
                  <a:lnTo>
                    <a:pt x="2966" y="1053"/>
                  </a:lnTo>
                  <a:lnTo>
                    <a:pt x="2962" y="1049"/>
                  </a:lnTo>
                  <a:lnTo>
                    <a:pt x="2960" y="1046"/>
                  </a:lnTo>
                  <a:lnTo>
                    <a:pt x="2960" y="1046"/>
                  </a:lnTo>
                  <a:lnTo>
                    <a:pt x="2958" y="1046"/>
                  </a:lnTo>
                  <a:lnTo>
                    <a:pt x="2957" y="1046"/>
                  </a:lnTo>
                  <a:lnTo>
                    <a:pt x="2957" y="1046"/>
                  </a:lnTo>
                  <a:lnTo>
                    <a:pt x="2955" y="1046"/>
                  </a:lnTo>
                  <a:lnTo>
                    <a:pt x="2953" y="1044"/>
                  </a:lnTo>
                  <a:lnTo>
                    <a:pt x="2949" y="1033"/>
                  </a:lnTo>
                  <a:lnTo>
                    <a:pt x="2937" y="1024"/>
                  </a:lnTo>
                  <a:lnTo>
                    <a:pt x="2937" y="988"/>
                  </a:lnTo>
                  <a:lnTo>
                    <a:pt x="2940" y="984"/>
                  </a:lnTo>
                  <a:lnTo>
                    <a:pt x="2942" y="978"/>
                  </a:lnTo>
                  <a:lnTo>
                    <a:pt x="2946" y="971"/>
                  </a:lnTo>
                  <a:lnTo>
                    <a:pt x="2948" y="966"/>
                  </a:lnTo>
                  <a:lnTo>
                    <a:pt x="2949" y="960"/>
                  </a:lnTo>
                  <a:lnTo>
                    <a:pt x="2953" y="960"/>
                  </a:lnTo>
                  <a:lnTo>
                    <a:pt x="2953" y="957"/>
                  </a:lnTo>
                  <a:lnTo>
                    <a:pt x="2973" y="957"/>
                  </a:lnTo>
                  <a:lnTo>
                    <a:pt x="2973" y="951"/>
                  </a:lnTo>
                  <a:lnTo>
                    <a:pt x="3006" y="951"/>
                  </a:lnTo>
                  <a:lnTo>
                    <a:pt x="3026" y="946"/>
                  </a:lnTo>
                  <a:lnTo>
                    <a:pt x="3049" y="942"/>
                  </a:lnTo>
                  <a:lnTo>
                    <a:pt x="3077" y="940"/>
                  </a:lnTo>
                  <a:lnTo>
                    <a:pt x="3113" y="893"/>
                  </a:lnTo>
                  <a:lnTo>
                    <a:pt x="3140" y="893"/>
                  </a:lnTo>
                  <a:lnTo>
                    <a:pt x="3151" y="897"/>
                  </a:lnTo>
                  <a:lnTo>
                    <a:pt x="3166" y="897"/>
                  </a:lnTo>
                  <a:lnTo>
                    <a:pt x="3180" y="897"/>
                  </a:lnTo>
                  <a:lnTo>
                    <a:pt x="3186" y="908"/>
                  </a:lnTo>
                  <a:lnTo>
                    <a:pt x="3188" y="909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3"/>
                  </a:lnTo>
                  <a:lnTo>
                    <a:pt x="3189" y="917"/>
                  </a:lnTo>
                  <a:lnTo>
                    <a:pt x="3213" y="913"/>
                  </a:lnTo>
                  <a:lnTo>
                    <a:pt x="3218" y="922"/>
                  </a:lnTo>
                  <a:lnTo>
                    <a:pt x="3224" y="928"/>
                  </a:lnTo>
                  <a:lnTo>
                    <a:pt x="3233" y="929"/>
                  </a:lnTo>
                  <a:lnTo>
                    <a:pt x="3249" y="928"/>
                  </a:lnTo>
                  <a:lnTo>
                    <a:pt x="3249" y="944"/>
                  </a:lnTo>
                  <a:lnTo>
                    <a:pt x="3253" y="946"/>
                  </a:lnTo>
                  <a:lnTo>
                    <a:pt x="3258" y="949"/>
                  </a:lnTo>
                  <a:lnTo>
                    <a:pt x="3262" y="951"/>
                  </a:lnTo>
                  <a:lnTo>
                    <a:pt x="3266" y="953"/>
                  </a:lnTo>
                  <a:lnTo>
                    <a:pt x="3271" y="955"/>
                  </a:lnTo>
                  <a:lnTo>
                    <a:pt x="3277" y="957"/>
                  </a:lnTo>
                  <a:lnTo>
                    <a:pt x="3277" y="951"/>
                  </a:lnTo>
                  <a:lnTo>
                    <a:pt x="3309" y="951"/>
                  </a:lnTo>
                  <a:lnTo>
                    <a:pt x="3313" y="944"/>
                  </a:lnTo>
                  <a:lnTo>
                    <a:pt x="3326" y="944"/>
                  </a:lnTo>
                  <a:lnTo>
                    <a:pt x="3326" y="940"/>
                  </a:lnTo>
                  <a:lnTo>
                    <a:pt x="3349" y="940"/>
                  </a:lnTo>
                  <a:lnTo>
                    <a:pt x="3349" y="937"/>
                  </a:lnTo>
                  <a:lnTo>
                    <a:pt x="3351" y="935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3" y="931"/>
                  </a:lnTo>
                  <a:lnTo>
                    <a:pt x="3353" y="928"/>
                  </a:lnTo>
                  <a:lnTo>
                    <a:pt x="3377" y="928"/>
                  </a:lnTo>
                  <a:lnTo>
                    <a:pt x="3386" y="973"/>
                  </a:lnTo>
                  <a:lnTo>
                    <a:pt x="3397" y="977"/>
                  </a:lnTo>
                  <a:lnTo>
                    <a:pt x="3400" y="984"/>
                  </a:lnTo>
                  <a:lnTo>
                    <a:pt x="3413" y="991"/>
                  </a:lnTo>
                  <a:lnTo>
                    <a:pt x="3413" y="1024"/>
                  </a:lnTo>
                  <a:lnTo>
                    <a:pt x="3409" y="1024"/>
                  </a:lnTo>
                  <a:lnTo>
                    <a:pt x="3409" y="1028"/>
                  </a:lnTo>
                  <a:lnTo>
                    <a:pt x="3426" y="1031"/>
                  </a:lnTo>
                  <a:lnTo>
                    <a:pt x="3437" y="1037"/>
                  </a:lnTo>
                  <a:lnTo>
                    <a:pt x="3446" y="1048"/>
                  </a:lnTo>
                  <a:lnTo>
                    <a:pt x="3446" y="1064"/>
                  </a:lnTo>
                  <a:lnTo>
                    <a:pt x="3449" y="1064"/>
                  </a:lnTo>
                  <a:lnTo>
                    <a:pt x="3449" y="1068"/>
                  </a:lnTo>
                  <a:lnTo>
                    <a:pt x="3453" y="1069"/>
                  </a:lnTo>
                  <a:lnTo>
                    <a:pt x="3457" y="1071"/>
                  </a:lnTo>
                  <a:lnTo>
                    <a:pt x="3458" y="1069"/>
                  </a:lnTo>
                  <a:lnTo>
                    <a:pt x="3460" y="1069"/>
                  </a:lnTo>
                  <a:lnTo>
                    <a:pt x="3462" y="1069"/>
                  </a:lnTo>
                  <a:lnTo>
                    <a:pt x="3464" y="1069"/>
                  </a:lnTo>
                  <a:lnTo>
                    <a:pt x="3466" y="1071"/>
                  </a:lnTo>
                  <a:lnTo>
                    <a:pt x="3468" y="1075"/>
                  </a:lnTo>
                  <a:lnTo>
                    <a:pt x="3469" y="1080"/>
                  </a:lnTo>
                  <a:lnTo>
                    <a:pt x="3477" y="1080"/>
                  </a:lnTo>
                  <a:lnTo>
                    <a:pt x="3477" y="1117"/>
                  </a:lnTo>
                  <a:lnTo>
                    <a:pt x="3457" y="1120"/>
                  </a:lnTo>
                  <a:lnTo>
                    <a:pt x="3457" y="1137"/>
                  </a:lnTo>
                  <a:lnTo>
                    <a:pt x="3469" y="1137"/>
                  </a:lnTo>
                  <a:lnTo>
                    <a:pt x="3480" y="1118"/>
                  </a:lnTo>
                  <a:lnTo>
                    <a:pt x="3493" y="1102"/>
                  </a:lnTo>
                  <a:lnTo>
                    <a:pt x="3509" y="1088"/>
                  </a:lnTo>
                  <a:lnTo>
                    <a:pt x="3509" y="1084"/>
                  </a:lnTo>
                  <a:lnTo>
                    <a:pt x="3533" y="1084"/>
                  </a:lnTo>
                  <a:lnTo>
                    <a:pt x="3542" y="1097"/>
                  </a:lnTo>
                  <a:lnTo>
                    <a:pt x="3557" y="1104"/>
                  </a:lnTo>
                  <a:lnTo>
                    <a:pt x="3573" y="1108"/>
                  </a:lnTo>
                  <a:lnTo>
                    <a:pt x="3593" y="1108"/>
                  </a:lnTo>
                  <a:lnTo>
                    <a:pt x="3602" y="1089"/>
                  </a:lnTo>
                  <a:lnTo>
                    <a:pt x="3611" y="1073"/>
                  </a:lnTo>
                  <a:lnTo>
                    <a:pt x="3618" y="1053"/>
                  </a:lnTo>
                  <a:lnTo>
                    <a:pt x="3620" y="1028"/>
                  </a:lnTo>
                  <a:lnTo>
                    <a:pt x="3637" y="1028"/>
                  </a:lnTo>
                  <a:lnTo>
                    <a:pt x="3633" y="1002"/>
                  </a:lnTo>
                  <a:lnTo>
                    <a:pt x="3631" y="973"/>
                  </a:lnTo>
                  <a:lnTo>
                    <a:pt x="3633" y="948"/>
                  </a:lnTo>
                  <a:lnTo>
                    <a:pt x="3620" y="944"/>
                  </a:lnTo>
                  <a:lnTo>
                    <a:pt x="3617" y="937"/>
                  </a:lnTo>
                  <a:lnTo>
                    <a:pt x="3609" y="937"/>
                  </a:lnTo>
                  <a:lnTo>
                    <a:pt x="3608" y="933"/>
                  </a:lnTo>
                  <a:lnTo>
                    <a:pt x="3606" y="931"/>
                  </a:lnTo>
                  <a:lnTo>
                    <a:pt x="3604" y="928"/>
                  </a:lnTo>
                  <a:lnTo>
                    <a:pt x="3600" y="924"/>
                  </a:lnTo>
                  <a:lnTo>
                    <a:pt x="3600" y="860"/>
                  </a:lnTo>
                  <a:lnTo>
                    <a:pt x="3620" y="860"/>
                  </a:lnTo>
                  <a:lnTo>
                    <a:pt x="3626" y="871"/>
                  </a:lnTo>
                  <a:lnTo>
                    <a:pt x="3657" y="871"/>
                  </a:lnTo>
                  <a:lnTo>
                    <a:pt x="3660" y="880"/>
                  </a:lnTo>
                  <a:lnTo>
                    <a:pt x="3673" y="880"/>
                  </a:lnTo>
                  <a:lnTo>
                    <a:pt x="3673" y="884"/>
                  </a:lnTo>
                  <a:lnTo>
                    <a:pt x="3700" y="888"/>
                  </a:lnTo>
                  <a:lnTo>
                    <a:pt x="3700" y="893"/>
                  </a:lnTo>
                  <a:lnTo>
                    <a:pt x="3711" y="897"/>
                  </a:lnTo>
                  <a:lnTo>
                    <a:pt x="3720" y="898"/>
                  </a:lnTo>
                  <a:lnTo>
                    <a:pt x="3733" y="900"/>
                  </a:lnTo>
                  <a:lnTo>
                    <a:pt x="3733" y="917"/>
                  </a:lnTo>
                  <a:lnTo>
                    <a:pt x="3746" y="918"/>
                  </a:lnTo>
                  <a:lnTo>
                    <a:pt x="3755" y="920"/>
                  </a:lnTo>
                  <a:lnTo>
                    <a:pt x="3760" y="924"/>
                  </a:lnTo>
                  <a:lnTo>
                    <a:pt x="3771" y="928"/>
                  </a:lnTo>
                  <a:lnTo>
                    <a:pt x="3786" y="928"/>
                  </a:lnTo>
                  <a:lnTo>
                    <a:pt x="3786" y="944"/>
                  </a:lnTo>
                  <a:lnTo>
                    <a:pt x="3813" y="944"/>
                  </a:lnTo>
                  <a:lnTo>
                    <a:pt x="3815" y="948"/>
                  </a:lnTo>
                  <a:lnTo>
                    <a:pt x="3817" y="953"/>
                  </a:lnTo>
                  <a:lnTo>
                    <a:pt x="3817" y="957"/>
                  </a:lnTo>
                  <a:lnTo>
                    <a:pt x="3817" y="964"/>
                  </a:lnTo>
                  <a:lnTo>
                    <a:pt x="3835" y="966"/>
                  </a:lnTo>
                  <a:lnTo>
                    <a:pt x="3848" y="968"/>
                  </a:lnTo>
                  <a:lnTo>
                    <a:pt x="3860" y="971"/>
                  </a:lnTo>
                  <a:lnTo>
                    <a:pt x="3877" y="973"/>
                  </a:lnTo>
                  <a:lnTo>
                    <a:pt x="3878" y="975"/>
                  </a:lnTo>
                  <a:lnTo>
                    <a:pt x="3880" y="978"/>
                  </a:lnTo>
                  <a:lnTo>
                    <a:pt x="3882" y="980"/>
                  </a:lnTo>
                  <a:lnTo>
                    <a:pt x="3884" y="984"/>
                  </a:lnTo>
                  <a:lnTo>
                    <a:pt x="3886" y="988"/>
                  </a:lnTo>
                  <a:lnTo>
                    <a:pt x="3889" y="988"/>
                  </a:lnTo>
                  <a:lnTo>
                    <a:pt x="3889" y="1004"/>
                  </a:lnTo>
                  <a:lnTo>
                    <a:pt x="3949" y="1008"/>
                  </a:lnTo>
                  <a:lnTo>
                    <a:pt x="3949" y="1068"/>
                  </a:lnTo>
                  <a:lnTo>
                    <a:pt x="3966" y="1068"/>
                  </a:lnTo>
                  <a:lnTo>
                    <a:pt x="3969" y="1080"/>
                  </a:lnTo>
                  <a:lnTo>
                    <a:pt x="3973" y="1082"/>
                  </a:lnTo>
                  <a:lnTo>
                    <a:pt x="3977" y="1082"/>
                  </a:lnTo>
                  <a:lnTo>
                    <a:pt x="3977" y="1084"/>
                  </a:lnTo>
                  <a:lnTo>
                    <a:pt x="3977" y="1084"/>
                  </a:lnTo>
                  <a:lnTo>
                    <a:pt x="4013" y="1084"/>
                  </a:lnTo>
                  <a:lnTo>
                    <a:pt x="4013" y="1088"/>
                  </a:lnTo>
                  <a:lnTo>
                    <a:pt x="4020" y="1088"/>
                  </a:lnTo>
                  <a:lnTo>
                    <a:pt x="4022" y="1089"/>
                  </a:lnTo>
                  <a:lnTo>
                    <a:pt x="4022" y="1091"/>
                  </a:lnTo>
                  <a:lnTo>
                    <a:pt x="4024" y="1093"/>
                  </a:lnTo>
                  <a:lnTo>
                    <a:pt x="4026" y="1095"/>
                  </a:lnTo>
                  <a:lnTo>
                    <a:pt x="4026" y="1097"/>
                  </a:lnTo>
                  <a:lnTo>
                    <a:pt x="4029" y="1097"/>
                  </a:lnTo>
                  <a:lnTo>
                    <a:pt x="4029" y="1093"/>
                  </a:lnTo>
                  <a:lnTo>
                    <a:pt x="4040" y="1088"/>
                  </a:lnTo>
                  <a:lnTo>
                    <a:pt x="4040" y="1084"/>
                  </a:lnTo>
                  <a:lnTo>
                    <a:pt x="4089" y="1084"/>
                  </a:lnTo>
                  <a:lnTo>
                    <a:pt x="4100" y="1104"/>
                  </a:lnTo>
                  <a:lnTo>
                    <a:pt x="4113" y="1100"/>
                  </a:lnTo>
                  <a:lnTo>
                    <a:pt x="4122" y="1097"/>
                  </a:lnTo>
                  <a:lnTo>
                    <a:pt x="4131" y="1093"/>
                  </a:lnTo>
                  <a:lnTo>
                    <a:pt x="4142" y="1093"/>
                  </a:lnTo>
                  <a:lnTo>
                    <a:pt x="4157" y="1097"/>
                  </a:lnTo>
                  <a:lnTo>
                    <a:pt x="4157" y="1084"/>
                  </a:lnTo>
                  <a:lnTo>
                    <a:pt x="4177" y="1082"/>
                  </a:lnTo>
                  <a:lnTo>
                    <a:pt x="4193" y="1082"/>
                  </a:lnTo>
                  <a:lnTo>
                    <a:pt x="4213" y="1084"/>
                  </a:lnTo>
                  <a:lnTo>
                    <a:pt x="4217" y="1078"/>
                  </a:lnTo>
                  <a:lnTo>
                    <a:pt x="4218" y="1075"/>
                  </a:lnTo>
                  <a:lnTo>
                    <a:pt x="4220" y="1071"/>
                  </a:lnTo>
                  <a:lnTo>
                    <a:pt x="4224" y="1066"/>
                  </a:lnTo>
                  <a:lnTo>
                    <a:pt x="4226" y="1060"/>
                  </a:lnTo>
                  <a:lnTo>
                    <a:pt x="4289" y="1060"/>
                  </a:lnTo>
                  <a:lnTo>
                    <a:pt x="4286" y="1104"/>
                  </a:lnTo>
                  <a:lnTo>
                    <a:pt x="4289" y="1104"/>
                  </a:lnTo>
                  <a:lnTo>
                    <a:pt x="4298" y="1095"/>
                  </a:lnTo>
                  <a:lnTo>
                    <a:pt x="4313" y="1091"/>
                  </a:lnTo>
                  <a:lnTo>
                    <a:pt x="4333" y="1093"/>
                  </a:lnTo>
                  <a:lnTo>
                    <a:pt x="4337" y="1097"/>
                  </a:lnTo>
                  <a:lnTo>
                    <a:pt x="4340" y="1100"/>
                  </a:lnTo>
                  <a:lnTo>
                    <a:pt x="4344" y="1106"/>
                  </a:lnTo>
                  <a:lnTo>
                    <a:pt x="4348" y="1109"/>
                  </a:lnTo>
                  <a:lnTo>
                    <a:pt x="4351" y="1113"/>
                  </a:lnTo>
                  <a:lnTo>
                    <a:pt x="4353" y="1120"/>
                  </a:lnTo>
                  <a:lnTo>
                    <a:pt x="4357" y="1120"/>
                  </a:lnTo>
                  <a:lnTo>
                    <a:pt x="4357" y="1113"/>
                  </a:lnTo>
                  <a:lnTo>
                    <a:pt x="4358" y="1106"/>
                  </a:lnTo>
                  <a:lnTo>
                    <a:pt x="4360" y="1100"/>
                  </a:lnTo>
                  <a:lnTo>
                    <a:pt x="4362" y="1097"/>
                  </a:lnTo>
                  <a:lnTo>
                    <a:pt x="4368" y="1095"/>
                  </a:lnTo>
                  <a:lnTo>
                    <a:pt x="4373" y="1093"/>
                  </a:lnTo>
                  <a:lnTo>
                    <a:pt x="4373" y="1088"/>
                  </a:lnTo>
                  <a:lnTo>
                    <a:pt x="4380" y="1086"/>
                  </a:lnTo>
                  <a:lnTo>
                    <a:pt x="4393" y="1082"/>
                  </a:lnTo>
                  <a:lnTo>
                    <a:pt x="4408" y="1080"/>
                  </a:lnTo>
                  <a:lnTo>
                    <a:pt x="4422" y="1078"/>
                  </a:lnTo>
                  <a:lnTo>
                    <a:pt x="4433" y="1080"/>
                  </a:lnTo>
                  <a:lnTo>
                    <a:pt x="4437" y="1088"/>
                  </a:lnTo>
                  <a:lnTo>
                    <a:pt x="4457" y="1093"/>
                  </a:lnTo>
                  <a:lnTo>
                    <a:pt x="4457" y="1124"/>
                  </a:lnTo>
                  <a:lnTo>
                    <a:pt x="4464" y="1124"/>
                  </a:lnTo>
                  <a:lnTo>
                    <a:pt x="4469" y="1126"/>
                  </a:lnTo>
                  <a:lnTo>
                    <a:pt x="4471" y="1126"/>
                  </a:lnTo>
                  <a:lnTo>
                    <a:pt x="4475" y="1128"/>
                  </a:lnTo>
                  <a:lnTo>
                    <a:pt x="4477" y="1129"/>
                  </a:lnTo>
                  <a:lnTo>
                    <a:pt x="4480" y="1131"/>
                  </a:lnTo>
                  <a:lnTo>
                    <a:pt x="4486" y="1131"/>
                  </a:lnTo>
                  <a:lnTo>
                    <a:pt x="4486" y="1137"/>
                  </a:lnTo>
                  <a:lnTo>
                    <a:pt x="4488" y="1140"/>
                  </a:lnTo>
                  <a:lnTo>
                    <a:pt x="4488" y="1140"/>
                  </a:lnTo>
                  <a:lnTo>
                    <a:pt x="4489" y="1142"/>
                  </a:lnTo>
                  <a:lnTo>
                    <a:pt x="4489" y="1142"/>
                  </a:lnTo>
                  <a:lnTo>
                    <a:pt x="4491" y="1142"/>
                  </a:lnTo>
                  <a:lnTo>
                    <a:pt x="4493" y="1142"/>
                  </a:lnTo>
                  <a:lnTo>
                    <a:pt x="4497" y="1144"/>
                  </a:lnTo>
                  <a:lnTo>
                    <a:pt x="4497" y="1148"/>
                  </a:lnTo>
                  <a:lnTo>
                    <a:pt x="4500" y="1151"/>
                  </a:lnTo>
                  <a:lnTo>
                    <a:pt x="4506" y="1151"/>
                  </a:lnTo>
                  <a:lnTo>
                    <a:pt x="4511" y="1151"/>
                  </a:lnTo>
                  <a:lnTo>
                    <a:pt x="4517" y="1151"/>
                  </a:lnTo>
                  <a:lnTo>
                    <a:pt x="4517" y="1168"/>
                  </a:lnTo>
                  <a:lnTo>
                    <a:pt x="4518" y="1169"/>
                  </a:lnTo>
                  <a:lnTo>
                    <a:pt x="4518" y="1169"/>
                  </a:lnTo>
                  <a:lnTo>
                    <a:pt x="4520" y="1169"/>
                  </a:lnTo>
                  <a:lnTo>
                    <a:pt x="4520" y="1169"/>
                  </a:lnTo>
                  <a:lnTo>
                    <a:pt x="4520" y="1171"/>
                  </a:lnTo>
                  <a:lnTo>
                    <a:pt x="4520" y="1173"/>
                  </a:lnTo>
                  <a:lnTo>
                    <a:pt x="4533" y="1173"/>
                  </a:lnTo>
                  <a:lnTo>
                    <a:pt x="4533" y="1184"/>
                  </a:lnTo>
                  <a:lnTo>
                    <a:pt x="4537" y="1202"/>
                  </a:lnTo>
                  <a:lnTo>
                    <a:pt x="4538" y="1222"/>
                  </a:lnTo>
                  <a:lnTo>
                    <a:pt x="4542" y="1240"/>
                  </a:lnTo>
                  <a:lnTo>
                    <a:pt x="4546" y="1248"/>
                  </a:lnTo>
                  <a:lnTo>
                    <a:pt x="4546" y="1242"/>
                  </a:lnTo>
                  <a:lnTo>
                    <a:pt x="4548" y="1238"/>
                  </a:lnTo>
                  <a:lnTo>
                    <a:pt x="4548" y="1235"/>
                  </a:lnTo>
                  <a:lnTo>
                    <a:pt x="4549" y="1233"/>
                  </a:lnTo>
                  <a:lnTo>
                    <a:pt x="4551" y="1229"/>
                  </a:lnTo>
                  <a:lnTo>
                    <a:pt x="4553" y="1224"/>
                  </a:lnTo>
                  <a:lnTo>
                    <a:pt x="4586" y="1224"/>
                  </a:lnTo>
                  <a:lnTo>
                    <a:pt x="4588" y="1238"/>
                  </a:lnTo>
                  <a:lnTo>
                    <a:pt x="4589" y="1257"/>
                  </a:lnTo>
                  <a:lnTo>
                    <a:pt x="4600" y="1260"/>
                  </a:lnTo>
                  <a:lnTo>
                    <a:pt x="4606" y="1271"/>
                  </a:lnTo>
                  <a:lnTo>
                    <a:pt x="4609" y="1271"/>
                  </a:lnTo>
                  <a:lnTo>
                    <a:pt x="4609" y="1280"/>
                  </a:lnTo>
                  <a:lnTo>
                    <a:pt x="4613" y="1280"/>
                  </a:lnTo>
                  <a:lnTo>
                    <a:pt x="4613" y="1313"/>
                  </a:lnTo>
                  <a:lnTo>
                    <a:pt x="4617" y="1313"/>
                  </a:lnTo>
                  <a:lnTo>
                    <a:pt x="4617" y="1324"/>
                  </a:lnTo>
                  <a:lnTo>
                    <a:pt x="4620" y="1324"/>
                  </a:lnTo>
                  <a:lnTo>
                    <a:pt x="4620" y="1337"/>
                  </a:lnTo>
                  <a:lnTo>
                    <a:pt x="4626" y="1337"/>
                  </a:lnTo>
                  <a:lnTo>
                    <a:pt x="4626" y="1348"/>
                  </a:lnTo>
                  <a:lnTo>
                    <a:pt x="4629" y="1348"/>
                  </a:lnTo>
                  <a:lnTo>
                    <a:pt x="4629" y="1360"/>
                  </a:lnTo>
                  <a:lnTo>
                    <a:pt x="4633" y="1360"/>
                  </a:lnTo>
                  <a:lnTo>
                    <a:pt x="4633" y="1373"/>
                  </a:lnTo>
                  <a:lnTo>
                    <a:pt x="4637" y="1373"/>
                  </a:lnTo>
                  <a:lnTo>
                    <a:pt x="4637" y="1380"/>
                  </a:lnTo>
                  <a:lnTo>
                    <a:pt x="4640" y="1380"/>
                  </a:lnTo>
                  <a:lnTo>
                    <a:pt x="4640" y="1400"/>
                  </a:lnTo>
                  <a:lnTo>
                    <a:pt x="4646" y="1400"/>
                  </a:lnTo>
                  <a:lnTo>
                    <a:pt x="4646" y="1377"/>
                  </a:lnTo>
                  <a:lnTo>
                    <a:pt x="4649" y="1357"/>
                  </a:lnTo>
                  <a:lnTo>
                    <a:pt x="4697" y="1351"/>
                  </a:lnTo>
                  <a:lnTo>
                    <a:pt x="4697" y="1373"/>
                  </a:lnTo>
                  <a:lnTo>
                    <a:pt x="4700" y="1375"/>
                  </a:lnTo>
                  <a:lnTo>
                    <a:pt x="4702" y="1377"/>
                  </a:lnTo>
                  <a:lnTo>
                    <a:pt x="4706" y="1377"/>
                  </a:lnTo>
                  <a:lnTo>
                    <a:pt x="4708" y="1378"/>
                  </a:lnTo>
                  <a:lnTo>
                    <a:pt x="4713" y="1380"/>
                  </a:lnTo>
                  <a:lnTo>
                    <a:pt x="4726" y="1364"/>
                  </a:lnTo>
                  <a:lnTo>
                    <a:pt x="4753" y="1364"/>
                  </a:lnTo>
                  <a:lnTo>
                    <a:pt x="4753" y="1360"/>
                  </a:lnTo>
                  <a:lnTo>
                    <a:pt x="4757" y="1360"/>
                  </a:lnTo>
                  <a:lnTo>
                    <a:pt x="4757" y="1351"/>
                  </a:lnTo>
                  <a:lnTo>
                    <a:pt x="4766" y="1348"/>
                  </a:lnTo>
                  <a:lnTo>
                    <a:pt x="4769" y="1342"/>
                  </a:lnTo>
                  <a:lnTo>
                    <a:pt x="4773" y="1335"/>
                  </a:lnTo>
                  <a:lnTo>
                    <a:pt x="4775" y="1328"/>
                  </a:lnTo>
                  <a:lnTo>
                    <a:pt x="4777" y="1320"/>
                  </a:lnTo>
                  <a:lnTo>
                    <a:pt x="4782" y="1318"/>
                  </a:lnTo>
                  <a:lnTo>
                    <a:pt x="4786" y="1317"/>
                  </a:lnTo>
                  <a:lnTo>
                    <a:pt x="4789" y="1315"/>
                  </a:lnTo>
                  <a:lnTo>
                    <a:pt x="4793" y="1313"/>
                  </a:lnTo>
                  <a:lnTo>
                    <a:pt x="4793" y="1308"/>
                  </a:lnTo>
                  <a:lnTo>
                    <a:pt x="4809" y="1304"/>
                  </a:lnTo>
                  <a:lnTo>
                    <a:pt x="4813" y="1297"/>
                  </a:lnTo>
                  <a:lnTo>
                    <a:pt x="4849" y="1297"/>
                  </a:lnTo>
                  <a:lnTo>
                    <a:pt x="4853" y="1308"/>
                  </a:lnTo>
                  <a:lnTo>
                    <a:pt x="4857" y="1308"/>
                  </a:lnTo>
                  <a:lnTo>
                    <a:pt x="4857" y="1333"/>
                  </a:lnTo>
                  <a:lnTo>
                    <a:pt x="4860" y="1333"/>
                  </a:lnTo>
                  <a:lnTo>
                    <a:pt x="4880" y="1357"/>
                  </a:lnTo>
                  <a:lnTo>
                    <a:pt x="4882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3"/>
                  </a:lnTo>
                  <a:lnTo>
                    <a:pt x="4886" y="1351"/>
                  </a:lnTo>
                  <a:lnTo>
                    <a:pt x="4889" y="1351"/>
                  </a:lnTo>
                  <a:lnTo>
                    <a:pt x="4893" y="1340"/>
                  </a:lnTo>
                  <a:lnTo>
                    <a:pt x="4926" y="1340"/>
                  </a:lnTo>
                  <a:lnTo>
                    <a:pt x="4920" y="1393"/>
                  </a:lnTo>
                  <a:lnTo>
                    <a:pt x="4929" y="1393"/>
                  </a:lnTo>
                  <a:lnTo>
                    <a:pt x="4933" y="1395"/>
                  </a:lnTo>
                  <a:lnTo>
                    <a:pt x="4937" y="1397"/>
                  </a:lnTo>
                  <a:lnTo>
                    <a:pt x="4938" y="1400"/>
                  </a:lnTo>
                  <a:lnTo>
                    <a:pt x="4938" y="1402"/>
                  </a:lnTo>
                  <a:lnTo>
                    <a:pt x="4940" y="1404"/>
                  </a:lnTo>
                  <a:lnTo>
                    <a:pt x="4940" y="1408"/>
                  </a:lnTo>
                  <a:lnTo>
                    <a:pt x="4942" y="1409"/>
                  </a:lnTo>
                  <a:lnTo>
                    <a:pt x="4946" y="1411"/>
                  </a:lnTo>
                  <a:lnTo>
                    <a:pt x="4953" y="1411"/>
                  </a:lnTo>
                  <a:lnTo>
                    <a:pt x="4949" y="1368"/>
                  </a:lnTo>
                  <a:lnTo>
                    <a:pt x="4980" y="1368"/>
                  </a:lnTo>
                  <a:lnTo>
                    <a:pt x="4986" y="1388"/>
                  </a:lnTo>
                  <a:lnTo>
                    <a:pt x="4989" y="1388"/>
                  </a:lnTo>
                  <a:lnTo>
                    <a:pt x="4989" y="1380"/>
                  </a:lnTo>
                  <a:lnTo>
                    <a:pt x="5020" y="1380"/>
                  </a:lnTo>
                  <a:lnTo>
                    <a:pt x="5024" y="1384"/>
                  </a:lnTo>
                  <a:lnTo>
                    <a:pt x="5028" y="1386"/>
                  </a:lnTo>
                  <a:lnTo>
                    <a:pt x="5029" y="1388"/>
                  </a:lnTo>
                  <a:lnTo>
                    <a:pt x="5029" y="1397"/>
                  </a:lnTo>
                  <a:lnTo>
                    <a:pt x="5037" y="1400"/>
                  </a:lnTo>
                  <a:lnTo>
                    <a:pt x="5037" y="1408"/>
                  </a:lnTo>
                  <a:lnTo>
                    <a:pt x="5040" y="1408"/>
                  </a:lnTo>
                  <a:lnTo>
                    <a:pt x="5040" y="1417"/>
                  </a:lnTo>
                  <a:lnTo>
                    <a:pt x="5046" y="1417"/>
                  </a:lnTo>
                  <a:lnTo>
                    <a:pt x="5046" y="1424"/>
                  </a:lnTo>
                  <a:lnTo>
                    <a:pt x="5049" y="1424"/>
                  </a:lnTo>
                  <a:lnTo>
                    <a:pt x="5049" y="1431"/>
                  </a:lnTo>
                  <a:lnTo>
                    <a:pt x="5053" y="1431"/>
                  </a:lnTo>
                  <a:lnTo>
                    <a:pt x="5053" y="1440"/>
                  </a:lnTo>
                  <a:lnTo>
                    <a:pt x="5060" y="1444"/>
                  </a:lnTo>
                  <a:lnTo>
                    <a:pt x="5060" y="1488"/>
                  </a:lnTo>
                  <a:lnTo>
                    <a:pt x="5053" y="1491"/>
                  </a:lnTo>
                  <a:lnTo>
                    <a:pt x="5053" y="1500"/>
                  </a:lnTo>
                  <a:lnTo>
                    <a:pt x="5037" y="1502"/>
                  </a:lnTo>
                  <a:lnTo>
                    <a:pt x="5028" y="1502"/>
                  </a:lnTo>
                  <a:lnTo>
                    <a:pt x="5022" y="1500"/>
                  </a:lnTo>
                  <a:lnTo>
                    <a:pt x="5015" y="1495"/>
                  </a:lnTo>
                  <a:lnTo>
                    <a:pt x="5006" y="1488"/>
                  </a:lnTo>
                  <a:lnTo>
                    <a:pt x="5006" y="1513"/>
                  </a:lnTo>
                  <a:lnTo>
                    <a:pt x="4977" y="1513"/>
                  </a:lnTo>
                  <a:lnTo>
                    <a:pt x="4973" y="1500"/>
                  </a:lnTo>
                  <a:lnTo>
                    <a:pt x="4969" y="1500"/>
                  </a:lnTo>
                  <a:lnTo>
                    <a:pt x="4969" y="1491"/>
                  </a:lnTo>
                  <a:lnTo>
                    <a:pt x="4957" y="1484"/>
                  </a:lnTo>
                  <a:lnTo>
                    <a:pt x="4953" y="1468"/>
                  </a:lnTo>
                  <a:lnTo>
                    <a:pt x="4951" y="1466"/>
                  </a:lnTo>
                  <a:lnTo>
                    <a:pt x="4948" y="1464"/>
                  </a:lnTo>
                  <a:lnTo>
                    <a:pt x="4944" y="1462"/>
                  </a:lnTo>
                  <a:lnTo>
                    <a:pt x="4940" y="1460"/>
                  </a:lnTo>
                  <a:lnTo>
                    <a:pt x="4937" y="1457"/>
                  </a:lnTo>
                  <a:lnTo>
                    <a:pt x="4933" y="1457"/>
                  </a:lnTo>
                  <a:lnTo>
                    <a:pt x="4933" y="1468"/>
                  </a:lnTo>
                  <a:lnTo>
                    <a:pt x="4937" y="1477"/>
                  </a:lnTo>
                  <a:lnTo>
                    <a:pt x="4938" y="1491"/>
                  </a:lnTo>
                  <a:lnTo>
                    <a:pt x="4937" y="1504"/>
                  </a:lnTo>
                  <a:lnTo>
                    <a:pt x="4933" y="1504"/>
                  </a:lnTo>
                  <a:lnTo>
                    <a:pt x="4933" y="1513"/>
                  </a:lnTo>
                  <a:lnTo>
                    <a:pt x="4929" y="1513"/>
                  </a:lnTo>
                  <a:lnTo>
                    <a:pt x="4929" y="1580"/>
                  </a:lnTo>
                  <a:lnTo>
                    <a:pt x="4926" y="1584"/>
                  </a:lnTo>
                  <a:lnTo>
                    <a:pt x="4922" y="1586"/>
                  </a:lnTo>
                  <a:lnTo>
                    <a:pt x="4922" y="1588"/>
                  </a:lnTo>
                  <a:lnTo>
                    <a:pt x="4920" y="1591"/>
                  </a:lnTo>
                  <a:lnTo>
                    <a:pt x="4918" y="1593"/>
                  </a:lnTo>
                  <a:lnTo>
                    <a:pt x="4915" y="1595"/>
                  </a:lnTo>
                  <a:lnTo>
                    <a:pt x="4909" y="1597"/>
                  </a:lnTo>
                  <a:lnTo>
                    <a:pt x="4909" y="1600"/>
                  </a:lnTo>
                  <a:lnTo>
                    <a:pt x="4886" y="1600"/>
                  </a:lnTo>
                  <a:lnTo>
                    <a:pt x="4889" y="1517"/>
                  </a:lnTo>
                  <a:lnTo>
                    <a:pt x="4886" y="1517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2" y="1518"/>
                  </a:lnTo>
                  <a:lnTo>
                    <a:pt x="4880" y="1520"/>
                  </a:lnTo>
                  <a:lnTo>
                    <a:pt x="4878" y="1535"/>
                  </a:lnTo>
                  <a:lnTo>
                    <a:pt x="4875" y="1546"/>
                  </a:lnTo>
                  <a:lnTo>
                    <a:pt x="4869" y="1555"/>
                  </a:lnTo>
                  <a:lnTo>
                    <a:pt x="4857" y="1560"/>
                  </a:lnTo>
                  <a:lnTo>
                    <a:pt x="4857" y="1564"/>
                  </a:lnTo>
                  <a:lnTo>
                    <a:pt x="4833" y="1564"/>
                  </a:lnTo>
                  <a:lnTo>
                    <a:pt x="4833" y="1560"/>
                  </a:lnTo>
                  <a:lnTo>
                    <a:pt x="4826" y="1564"/>
                  </a:lnTo>
                  <a:lnTo>
                    <a:pt x="4822" y="1569"/>
                  </a:lnTo>
                  <a:lnTo>
                    <a:pt x="4820" y="1573"/>
                  </a:lnTo>
                  <a:lnTo>
                    <a:pt x="4818" y="1577"/>
                  </a:lnTo>
                  <a:lnTo>
                    <a:pt x="4818" y="1582"/>
                  </a:lnTo>
                  <a:lnTo>
                    <a:pt x="4817" y="1588"/>
                  </a:lnTo>
                  <a:lnTo>
                    <a:pt x="4809" y="1588"/>
                  </a:lnTo>
                  <a:lnTo>
                    <a:pt x="4806" y="1591"/>
                  </a:lnTo>
                  <a:lnTo>
                    <a:pt x="4802" y="1593"/>
                  </a:lnTo>
                  <a:lnTo>
                    <a:pt x="4800" y="1595"/>
                  </a:lnTo>
                  <a:lnTo>
                    <a:pt x="4797" y="1597"/>
                  </a:lnTo>
                  <a:lnTo>
                    <a:pt x="4793" y="1608"/>
                  </a:lnTo>
                  <a:lnTo>
                    <a:pt x="4786" y="1608"/>
                  </a:lnTo>
                  <a:lnTo>
                    <a:pt x="4777" y="1620"/>
                  </a:lnTo>
                  <a:lnTo>
                    <a:pt x="4769" y="1620"/>
                  </a:lnTo>
                  <a:lnTo>
                    <a:pt x="4757" y="1637"/>
                  </a:lnTo>
                  <a:lnTo>
                    <a:pt x="4740" y="1640"/>
                  </a:lnTo>
                  <a:lnTo>
                    <a:pt x="4729" y="1657"/>
                  </a:lnTo>
                  <a:lnTo>
                    <a:pt x="4717" y="1660"/>
                  </a:lnTo>
                  <a:lnTo>
                    <a:pt x="4717" y="1668"/>
                  </a:lnTo>
                  <a:lnTo>
                    <a:pt x="4713" y="1668"/>
                  </a:lnTo>
                  <a:lnTo>
                    <a:pt x="4711" y="1671"/>
                  </a:lnTo>
                  <a:lnTo>
                    <a:pt x="4709" y="1673"/>
                  </a:lnTo>
                  <a:lnTo>
                    <a:pt x="4709" y="1673"/>
                  </a:lnTo>
                  <a:lnTo>
                    <a:pt x="4708" y="1675"/>
                  </a:lnTo>
                  <a:lnTo>
                    <a:pt x="4706" y="1675"/>
                  </a:lnTo>
                  <a:lnTo>
                    <a:pt x="4700" y="1677"/>
                  </a:lnTo>
                  <a:lnTo>
                    <a:pt x="4700" y="1684"/>
                  </a:lnTo>
                  <a:lnTo>
                    <a:pt x="4677" y="1704"/>
                  </a:lnTo>
                  <a:lnTo>
                    <a:pt x="4677" y="1708"/>
                  </a:lnTo>
                  <a:lnTo>
                    <a:pt x="4649" y="1708"/>
                  </a:lnTo>
                  <a:lnTo>
                    <a:pt x="4646" y="1704"/>
                  </a:lnTo>
                  <a:lnTo>
                    <a:pt x="4642" y="1698"/>
                  </a:lnTo>
                  <a:lnTo>
                    <a:pt x="4638" y="1693"/>
                  </a:lnTo>
                  <a:lnTo>
                    <a:pt x="4635" y="1688"/>
                  </a:lnTo>
                  <a:lnTo>
                    <a:pt x="4633" y="1684"/>
                  </a:lnTo>
                  <a:lnTo>
                    <a:pt x="4631" y="1668"/>
                  </a:lnTo>
                  <a:lnTo>
                    <a:pt x="4631" y="1646"/>
                  </a:lnTo>
                  <a:lnTo>
                    <a:pt x="4635" y="1628"/>
                  </a:lnTo>
                  <a:lnTo>
                    <a:pt x="4637" y="1613"/>
                  </a:lnTo>
                  <a:lnTo>
                    <a:pt x="4613" y="1613"/>
                  </a:lnTo>
                  <a:lnTo>
                    <a:pt x="4609" y="1540"/>
                  </a:lnTo>
                  <a:lnTo>
                    <a:pt x="4613" y="1540"/>
                  </a:lnTo>
                  <a:lnTo>
                    <a:pt x="4613" y="1528"/>
                  </a:lnTo>
                  <a:lnTo>
                    <a:pt x="4600" y="1528"/>
                  </a:lnTo>
                  <a:lnTo>
                    <a:pt x="4597" y="1520"/>
                  </a:lnTo>
                  <a:lnTo>
                    <a:pt x="4591" y="1509"/>
                  </a:lnTo>
                  <a:lnTo>
                    <a:pt x="4591" y="1500"/>
                  </a:lnTo>
                  <a:lnTo>
                    <a:pt x="4589" y="1488"/>
                  </a:lnTo>
                  <a:lnTo>
                    <a:pt x="4586" y="1488"/>
                  </a:lnTo>
                  <a:lnTo>
                    <a:pt x="4586" y="1480"/>
                  </a:lnTo>
                  <a:lnTo>
                    <a:pt x="4580" y="1480"/>
                  </a:lnTo>
                  <a:lnTo>
                    <a:pt x="4580" y="1464"/>
                  </a:lnTo>
                  <a:lnTo>
                    <a:pt x="4577" y="1464"/>
                  </a:lnTo>
                  <a:lnTo>
                    <a:pt x="4577" y="1457"/>
                  </a:lnTo>
                  <a:lnTo>
                    <a:pt x="4573" y="1457"/>
                  </a:lnTo>
                  <a:lnTo>
                    <a:pt x="4573" y="1417"/>
                  </a:lnTo>
                  <a:lnTo>
                    <a:pt x="4560" y="1408"/>
                  </a:lnTo>
                  <a:lnTo>
                    <a:pt x="4557" y="1388"/>
                  </a:lnTo>
                  <a:lnTo>
                    <a:pt x="4546" y="1380"/>
                  </a:lnTo>
                  <a:lnTo>
                    <a:pt x="4546" y="1324"/>
                  </a:lnTo>
                  <a:lnTo>
                    <a:pt x="4540" y="1324"/>
                  </a:lnTo>
                  <a:lnTo>
                    <a:pt x="4540" y="1308"/>
                  </a:lnTo>
                  <a:lnTo>
                    <a:pt x="4537" y="1308"/>
                  </a:lnTo>
                  <a:lnTo>
                    <a:pt x="4537" y="1284"/>
                  </a:lnTo>
                  <a:lnTo>
                    <a:pt x="4533" y="1284"/>
                  </a:lnTo>
                  <a:lnTo>
                    <a:pt x="4533" y="1288"/>
                  </a:lnTo>
                  <a:lnTo>
                    <a:pt x="4520" y="1288"/>
                  </a:lnTo>
                  <a:lnTo>
                    <a:pt x="4520" y="1293"/>
                  </a:lnTo>
                  <a:lnTo>
                    <a:pt x="4518" y="1297"/>
                  </a:lnTo>
                  <a:lnTo>
                    <a:pt x="4517" y="1300"/>
                  </a:lnTo>
                  <a:lnTo>
                    <a:pt x="4513" y="1304"/>
                  </a:lnTo>
                  <a:lnTo>
                    <a:pt x="4509" y="1304"/>
                  </a:lnTo>
                  <a:lnTo>
                    <a:pt x="4509" y="1313"/>
                  </a:lnTo>
                  <a:lnTo>
                    <a:pt x="4500" y="1317"/>
                  </a:lnTo>
                  <a:lnTo>
                    <a:pt x="4500" y="1324"/>
                  </a:lnTo>
                  <a:lnTo>
                    <a:pt x="4489" y="1333"/>
                  </a:lnTo>
                  <a:lnTo>
                    <a:pt x="4489" y="1340"/>
                  </a:lnTo>
                  <a:lnTo>
                    <a:pt x="4480" y="1344"/>
                  </a:lnTo>
                  <a:lnTo>
                    <a:pt x="4477" y="1364"/>
                  </a:lnTo>
                  <a:lnTo>
                    <a:pt x="4466" y="1373"/>
                  </a:lnTo>
                  <a:lnTo>
                    <a:pt x="4460" y="1388"/>
                  </a:lnTo>
                  <a:lnTo>
                    <a:pt x="4457" y="1388"/>
                  </a:lnTo>
                  <a:lnTo>
                    <a:pt x="4457" y="1444"/>
                  </a:lnTo>
                  <a:lnTo>
                    <a:pt x="4453" y="1444"/>
                  </a:lnTo>
                  <a:lnTo>
                    <a:pt x="4453" y="1457"/>
                  </a:lnTo>
                  <a:lnTo>
                    <a:pt x="4449" y="1457"/>
                  </a:lnTo>
                  <a:lnTo>
                    <a:pt x="4449" y="1473"/>
                  </a:lnTo>
                  <a:lnTo>
                    <a:pt x="4453" y="1473"/>
                  </a:lnTo>
                  <a:lnTo>
                    <a:pt x="4455" y="1491"/>
                  </a:lnTo>
                  <a:lnTo>
                    <a:pt x="4451" y="1509"/>
                  </a:lnTo>
                  <a:lnTo>
                    <a:pt x="4449" y="1524"/>
                  </a:lnTo>
                  <a:lnTo>
                    <a:pt x="4429" y="1524"/>
                  </a:lnTo>
                  <a:lnTo>
                    <a:pt x="4377" y="1600"/>
                  </a:lnTo>
                  <a:lnTo>
                    <a:pt x="4368" y="1602"/>
                  </a:lnTo>
                  <a:lnTo>
                    <a:pt x="4357" y="1602"/>
                  </a:lnTo>
                  <a:lnTo>
                    <a:pt x="4346" y="1604"/>
                  </a:lnTo>
                  <a:lnTo>
                    <a:pt x="4337" y="1617"/>
                  </a:lnTo>
                  <a:lnTo>
                    <a:pt x="4329" y="1617"/>
                  </a:lnTo>
                  <a:lnTo>
                    <a:pt x="4329" y="1620"/>
                  </a:lnTo>
                  <a:lnTo>
                    <a:pt x="4317" y="1624"/>
                  </a:lnTo>
                  <a:lnTo>
                    <a:pt x="4313" y="1631"/>
                  </a:lnTo>
                  <a:lnTo>
                    <a:pt x="4306" y="1631"/>
                  </a:lnTo>
                  <a:lnTo>
                    <a:pt x="4297" y="1644"/>
                  </a:lnTo>
                  <a:lnTo>
                    <a:pt x="4286" y="1648"/>
                  </a:lnTo>
                  <a:lnTo>
                    <a:pt x="4280" y="1657"/>
                  </a:lnTo>
                  <a:lnTo>
                    <a:pt x="4266" y="1660"/>
                  </a:lnTo>
                  <a:lnTo>
                    <a:pt x="4260" y="1668"/>
                  </a:lnTo>
                  <a:lnTo>
                    <a:pt x="4253" y="1668"/>
                  </a:lnTo>
                  <a:lnTo>
                    <a:pt x="4249" y="1677"/>
                  </a:lnTo>
                  <a:lnTo>
                    <a:pt x="4240" y="1677"/>
                  </a:lnTo>
                  <a:lnTo>
                    <a:pt x="4237" y="1684"/>
                  </a:lnTo>
                  <a:lnTo>
                    <a:pt x="4229" y="1684"/>
                  </a:lnTo>
                  <a:lnTo>
                    <a:pt x="4229" y="1688"/>
                  </a:lnTo>
                  <a:lnTo>
                    <a:pt x="4217" y="1691"/>
                  </a:lnTo>
                  <a:lnTo>
                    <a:pt x="4213" y="1700"/>
                  </a:lnTo>
                  <a:lnTo>
                    <a:pt x="4206" y="1700"/>
                  </a:lnTo>
                  <a:lnTo>
                    <a:pt x="4197" y="1711"/>
                  </a:lnTo>
                  <a:lnTo>
                    <a:pt x="4189" y="1711"/>
                  </a:lnTo>
                  <a:lnTo>
                    <a:pt x="4186" y="1720"/>
                  </a:lnTo>
                  <a:lnTo>
                    <a:pt x="4177" y="1720"/>
                  </a:lnTo>
                  <a:lnTo>
                    <a:pt x="4169" y="1733"/>
                  </a:lnTo>
                  <a:lnTo>
                    <a:pt x="4160" y="1733"/>
                  </a:lnTo>
                  <a:lnTo>
                    <a:pt x="4157" y="1740"/>
                  </a:lnTo>
                  <a:lnTo>
                    <a:pt x="4146" y="1748"/>
                  </a:lnTo>
                  <a:lnTo>
                    <a:pt x="4146" y="1753"/>
                  </a:lnTo>
                  <a:lnTo>
                    <a:pt x="4137" y="1753"/>
                  </a:lnTo>
                  <a:lnTo>
                    <a:pt x="4126" y="1768"/>
                  </a:lnTo>
                  <a:lnTo>
                    <a:pt x="4117" y="1768"/>
                  </a:lnTo>
                  <a:lnTo>
                    <a:pt x="4113" y="1777"/>
                  </a:lnTo>
                  <a:lnTo>
                    <a:pt x="4109" y="1777"/>
                  </a:lnTo>
                  <a:lnTo>
                    <a:pt x="4109" y="1788"/>
                  </a:lnTo>
                  <a:lnTo>
                    <a:pt x="4106" y="1788"/>
                  </a:lnTo>
                  <a:lnTo>
                    <a:pt x="4106" y="1797"/>
                  </a:lnTo>
                  <a:lnTo>
                    <a:pt x="4100" y="1797"/>
                  </a:lnTo>
                  <a:lnTo>
                    <a:pt x="4100" y="1808"/>
                  </a:lnTo>
                  <a:lnTo>
                    <a:pt x="4097" y="1808"/>
                  </a:lnTo>
                  <a:lnTo>
                    <a:pt x="4097" y="1817"/>
                  </a:lnTo>
                  <a:lnTo>
                    <a:pt x="4093" y="1817"/>
                  </a:lnTo>
                  <a:lnTo>
                    <a:pt x="4093" y="1820"/>
                  </a:lnTo>
                  <a:lnTo>
                    <a:pt x="4097" y="1820"/>
                  </a:lnTo>
                  <a:lnTo>
                    <a:pt x="4097" y="1844"/>
                  </a:lnTo>
                  <a:lnTo>
                    <a:pt x="4100" y="1851"/>
                  </a:lnTo>
                  <a:lnTo>
                    <a:pt x="4104" y="1866"/>
                  </a:lnTo>
                  <a:lnTo>
                    <a:pt x="4106" y="1878"/>
                  </a:lnTo>
                  <a:lnTo>
                    <a:pt x="4106" y="1888"/>
                  </a:lnTo>
                  <a:lnTo>
                    <a:pt x="4100" y="1888"/>
                  </a:lnTo>
                  <a:lnTo>
                    <a:pt x="4098" y="1891"/>
                  </a:lnTo>
                  <a:lnTo>
                    <a:pt x="4097" y="1893"/>
                  </a:lnTo>
                  <a:lnTo>
                    <a:pt x="4095" y="1893"/>
                  </a:lnTo>
                  <a:lnTo>
                    <a:pt x="4093" y="1895"/>
                  </a:lnTo>
                  <a:lnTo>
                    <a:pt x="4091" y="1897"/>
                  </a:lnTo>
                  <a:lnTo>
                    <a:pt x="4091" y="1898"/>
                  </a:lnTo>
                  <a:lnTo>
                    <a:pt x="4089" y="1904"/>
                  </a:lnTo>
                  <a:lnTo>
                    <a:pt x="4080" y="1904"/>
                  </a:lnTo>
                  <a:lnTo>
                    <a:pt x="4069" y="1920"/>
                  </a:lnTo>
                  <a:lnTo>
                    <a:pt x="4066" y="1920"/>
                  </a:lnTo>
                  <a:lnTo>
                    <a:pt x="4060" y="1948"/>
                  </a:lnTo>
                  <a:lnTo>
                    <a:pt x="4057" y="1948"/>
                  </a:lnTo>
                  <a:lnTo>
                    <a:pt x="4057" y="1960"/>
                  </a:lnTo>
                  <a:lnTo>
                    <a:pt x="4053" y="1960"/>
                  </a:lnTo>
                  <a:lnTo>
                    <a:pt x="4053" y="1968"/>
                  </a:lnTo>
                  <a:lnTo>
                    <a:pt x="4049" y="1968"/>
                  </a:lnTo>
                  <a:lnTo>
                    <a:pt x="4049" y="1984"/>
                  </a:lnTo>
                  <a:lnTo>
                    <a:pt x="4046" y="1984"/>
                  </a:lnTo>
                  <a:lnTo>
                    <a:pt x="4040" y="2013"/>
                  </a:lnTo>
                  <a:lnTo>
                    <a:pt x="4037" y="2013"/>
                  </a:lnTo>
                  <a:lnTo>
                    <a:pt x="4033" y="2077"/>
                  </a:lnTo>
                  <a:lnTo>
                    <a:pt x="4029" y="2077"/>
                  </a:lnTo>
                  <a:lnTo>
                    <a:pt x="4026" y="2100"/>
                  </a:lnTo>
                  <a:lnTo>
                    <a:pt x="4029" y="2100"/>
                  </a:lnTo>
                  <a:lnTo>
                    <a:pt x="4029" y="2117"/>
                  </a:lnTo>
                  <a:lnTo>
                    <a:pt x="4033" y="2117"/>
                  </a:lnTo>
                  <a:lnTo>
                    <a:pt x="4035" y="2129"/>
                  </a:lnTo>
                  <a:lnTo>
                    <a:pt x="4033" y="2142"/>
                  </a:lnTo>
                  <a:lnTo>
                    <a:pt x="4037" y="2153"/>
                  </a:lnTo>
                  <a:lnTo>
                    <a:pt x="4038" y="2124"/>
                  </a:lnTo>
                  <a:lnTo>
                    <a:pt x="4042" y="2098"/>
                  </a:lnTo>
                  <a:lnTo>
                    <a:pt x="4049" y="2077"/>
                  </a:lnTo>
                  <a:lnTo>
                    <a:pt x="4049" y="2051"/>
                  </a:lnTo>
                  <a:lnTo>
                    <a:pt x="4053" y="2051"/>
                  </a:lnTo>
                  <a:lnTo>
                    <a:pt x="4053" y="2044"/>
                  </a:lnTo>
                  <a:lnTo>
                    <a:pt x="4057" y="2044"/>
                  </a:lnTo>
                  <a:lnTo>
                    <a:pt x="4057" y="2033"/>
                  </a:lnTo>
                  <a:lnTo>
                    <a:pt x="4066" y="2028"/>
                  </a:lnTo>
                  <a:lnTo>
                    <a:pt x="4069" y="2004"/>
                  </a:lnTo>
                  <a:lnTo>
                    <a:pt x="4077" y="2000"/>
                  </a:lnTo>
                  <a:lnTo>
                    <a:pt x="4077" y="1988"/>
                  </a:lnTo>
                  <a:lnTo>
                    <a:pt x="4080" y="1988"/>
                  </a:lnTo>
                  <a:lnTo>
                    <a:pt x="4086" y="1971"/>
                  </a:lnTo>
                  <a:lnTo>
                    <a:pt x="4089" y="1971"/>
                  </a:lnTo>
                  <a:lnTo>
                    <a:pt x="4089" y="1960"/>
                  </a:lnTo>
                  <a:lnTo>
                    <a:pt x="4093" y="1960"/>
                  </a:lnTo>
                  <a:lnTo>
                    <a:pt x="4097" y="1944"/>
                  </a:lnTo>
                  <a:lnTo>
                    <a:pt x="4100" y="1944"/>
                  </a:lnTo>
                  <a:lnTo>
                    <a:pt x="4106" y="1928"/>
                  </a:lnTo>
                  <a:lnTo>
                    <a:pt x="4113" y="1924"/>
                  </a:lnTo>
                  <a:lnTo>
                    <a:pt x="4113" y="1917"/>
                  </a:lnTo>
                  <a:lnTo>
                    <a:pt x="4126" y="1908"/>
                  </a:lnTo>
                  <a:lnTo>
                    <a:pt x="4126" y="1900"/>
                  </a:lnTo>
                  <a:lnTo>
                    <a:pt x="4137" y="1893"/>
                  </a:lnTo>
                  <a:lnTo>
                    <a:pt x="4137" y="1884"/>
                  </a:lnTo>
                  <a:lnTo>
                    <a:pt x="4149" y="1877"/>
                  </a:lnTo>
                  <a:lnTo>
                    <a:pt x="4149" y="1868"/>
                  </a:lnTo>
                  <a:lnTo>
                    <a:pt x="4157" y="1864"/>
                  </a:lnTo>
                  <a:lnTo>
                    <a:pt x="4164" y="1857"/>
                  </a:lnTo>
                  <a:lnTo>
                    <a:pt x="4169" y="1846"/>
                  </a:lnTo>
                  <a:lnTo>
                    <a:pt x="4173" y="1837"/>
                  </a:lnTo>
                  <a:lnTo>
                    <a:pt x="4178" y="1835"/>
                  </a:lnTo>
                  <a:lnTo>
                    <a:pt x="4182" y="1833"/>
                  </a:lnTo>
                  <a:lnTo>
                    <a:pt x="4186" y="1831"/>
                  </a:lnTo>
                  <a:lnTo>
                    <a:pt x="4189" y="1828"/>
                  </a:lnTo>
                  <a:lnTo>
                    <a:pt x="4189" y="1824"/>
                  </a:lnTo>
                  <a:lnTo>
                    <a:pt x="4197" y="1824"/>
                  </a:lnTo>
                  <a:lnTo>
                    <a:pt x="4200" y="1817"/>
                  </a:lnTo>
                  <a:lnTo>
                    <a:pt x="4209" y="1817"/>
                  </a:lnTo>
                  <a:lnTo>
                    <a:pt x="4217" y="1804"/>
                  </a:lnTo>
                  <a:lnTo>
                    <a:pt x="4233" y="1798"/>
                  </a:lnTo>
                  <a:lnTo>
                    <a:pt x="4255" y="1797"/>
                  </a:lnTo>
                  <a:lnTo>
                    <a:pt x="4280" y="1797"/>
                  </a:lnTo>
                  <a:lnTo>
                    <a:pt x="4300" y="1797"/>
                  </a:lnTo>
                  <a:lnTo>
                    <a:pt x="4308" y="1808"/>
                  </a:lnTo>
                  <a:lnTo>
                    <a:pt x="4317" y="1822"/>
                  </a:lnTo>
                  <a:lnTo>
                    <a:pt x="4326" y="1831"/>
                  </a:lnTo>
                  <a:lnTo>
                    <a:pt x="4324" y="1848"/>
                  </a:lnTo>
                  <a:lnTo>
                    <a:pt x="4322" y="1860"/>
                  </a:lnTo>
                  <a:lnTo>
                    <a:pt x="4318" y="1869"/>
                  </a:lnTo>
                  <a:lnTo>
                    <a:pt x="4313" y="1880"/>
                  </a:lnTo>
                  <a:lnTo>
                    <a:pt x="4313" y="1893"/>
                  </a:lnTo>
                  <a:lnTo>
                    <a:pt x="4311" y="1898"/>
                  </a:lnTo>
                  <a:lnTo>
                    <a:pt x="4308" y="1906"/>
                  </a:lnTo>
                  <a:lnTo>
                    <a:pt x="4304" y="1913"/>
                  </a:lnTo>
                  <a:lnTo>
                    <a:pt x="4300" y="1920"/>
                  </a:lnTo>
                  <a:lnTo>
                    <a:pt x="4246" y="1948"/>
                  </a:lnTo>
                  <a:lnTo>
                    <a:pt x="4246" y="1953"/>
                  </a:lnTo>
                  <a:lnTo>
                    <a:pt x="4266" y="1953"/>
                  </a:lnTo>
                  <a:lnTo>
                    <a:pt x="4266" y="1948"/>
                  </a:lnTo>
                  <a:lnTo>
                    <a:pt x="4293" y="1953"/>
                  </a:lnTo>
                  <a:lnTo>
                    <a:pt x="4300" y="1942"/>
                  </a:lnTo>
                  <a:lnTo>
                    <a:pt x="4308" y="1931"/>
                  </a:lnTo>
                  <a:lnTo>
                    <a:pt x="4313" y="1920"/>
                  </a:lnTo>
                  <a:lnTo>
                    <a:pt x="4340" y="1920"/>
                  </a:lnTo>
                  <a:lnTo>
                    <a:pt x="4349" y="1940"/>
                  </a:lnTo>
                  <a:lnTo>
                    <a:pt x="4358" y="1962"/>
                  </a:lnTo>
                  <a:lnTo>
                    <a:pt x="4366" y="1984"/>
                  </a:lnTo>
                  <a:lnTo>
                    <a:pt x="4386" y="1984"/>
                  </a:lnTo>
                  <a:lnTo>
                    <a:pt x="4426" y="2028"/>
                  </a:lnTo>
                  <a:lnTo>
                    <a:pt x="4440" y="2028"/>
                  </a:lnTo>
                  <a:lnTo>
                    <a:pt x="4448" y="2029"/>
                  </a:lnTo>
                  <a:lnTo>
                    <a:pt x="4460" y="2029"/>
                  </a:lnTo>
                  <a:lnTo>
                    <a:pt x="4473" y="2029"/>
                  </a:lnTo>
                  <a:lnTo>
                    <a:pt x="4489" y="2029"/>
                  </a:lnTo>
                  <a:lnTo>
                    <a:pt x="4500" y="2028"/>
                  </a:lnTo>
                  <a:lnTo>
                    <a:pt x="4500" y="2040"/>
                  </a:lnTo>
                  <a:lnTo>
                    <a:pt x="4506" y="2040"/>
                  </a:lnTo>
                  <a:lnTo>
                    <a:pt x="4506" y="2037"/>
                  </a:lnTo>
                  <a:lnTo>
                    <a:pt x="4533" y="2033"/>
                  </a:lnTo>
                  <a:lnTo>
                    <a:pt x="4533" y="2028"/>
                  </a:lnTo>
                  <a:lnTo>
                    <a:pt x="4546" y="2028"/>
                  </a:lnTo>
                  <a:lnTo>
                    <a:pt x="4546" y="2024"/>
                  </a:lnTo>
                  <a:lnTo>
                    <a:pt x="4560" y="2020"/>
                  </a:lnTo>
                  <a:lnTo>
                    <a:pt x="4560" y="2017"/>
                  </a:lnTo>
                  <a:lnTo>
                    <a:pt x="4586" y="2013"/>
                  </a:lnTo>
                  <a:lnTo>
                    <a:pt x="4600" y="1991"/>
                  </a:lnTo>
                  <a:lnTo>
                    <a:pt x="4606" y="1991"/>
                  </a:lnTo>
                  <a:lnTo>
                    <a:pt x="4606" y="1980"/>
                  </a:lnTo>
                  <a:lnTo>
                    <a:pt x="4609" y="1980"/>
                  </a:lnTo>
                  <a:lnTo>
                    <a:pt x="4611" y="1977"/>
                  </a:lnTo>
                  <a:lnTo>
                    <a:pt x="4613" y="1975"/>
                  </a:lnTo>
                  <a:lnTo>
                    <a:pt x="4615" y="1971"/>
                  </a:lnTo>
                  <a:lnTo>
                    <a:pt x="4615" y="1969"/>
                  </a:lnTo>
                  <a:lnTo>
                    <a:pt x="4617" y="1964"/>
                  </a:lnTo>
                  <a:lnTo>
                    <a:pt x="4620" y="1964"/>
                  </a:lnTo>
                  <a:lnTo>
                    <a:pt x="4626" y="1966"/>
                  </a:lnTo>
                  <a:lnTo>
                    <a:pt x="4631" y="1966"/>
                  </a:lnTo>
                  <a:lnTo>
                    <a:pt x="4637" y="1966"/>
                  </a:lnTo>
                  <a:lnTo>
                    <a:pt x="4640" y="1968"/>
                  </a:lnTo>
                  <a:lnTo>
                    <a:pt x="4644" y="1968"/>
                  </a:lnTo>
                  <a:lnTo>
                    <a:pt x="4646" y="1968"/>
                  </a:lnTo>
                  <a:lnTo>
                    <a:pt x="4649" y="1960"/>
                  </a:lnTo>
                  <a:lnTo>
                    <a:pt x="4657" y="1960"/>
                  </a:lnTo>
                  <a:lnTo>
                    <a:pt x="4648" y="1933"/>
                  </a:lnTo>
                  <a:lnTo>
                    <a:pt x="4637" y="1908"/>
                  </a:lnTo>
                  <a:lnTo>
                    <a:pt x="4633" y="1808"/>
                  </a:lnTo>
                  <a:lnTo>
                    <a:pt x="4660" y="1813"/>
                  </a:lnTo>
                  <a:lnTo>
                    <a:pt x="4660" y="1817"/>
                  </a:lnTo>
                  <a:lnTo>
                    <a:pt x="4671" y="1831"/>
                  </a:lnTo>
                  <a:lnTo>
                    <a:pt x="4678" y="1849"/>
                  </a:lnTo>
                  <a:lnTo>
                    <a:pt x="4686" y="1868"/>
                  </a:lnTo>
                  <a:lnTo>
                    <a:pt x="4686" y="1868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9" y="1864"/>
                  </a:lnTo>
                  <a:lnTo>
                    <a:pt x="4695" y="1862"/>
                  </a:lnTo>
                  <a:lnTo>
                    <a:pt x="4700" y="1858"/>
                  </a:lnTo>
                  <a:lnTo>
                    <a:pt x="4704" y="1855"/>
                  </a:lnTo>
                  <a:lnTo>
                    <a:pt x="4708" y="1851"/>
                  </a:lnTo>
                  <a:lnTo>
                    <a:pt x="4709" y="1844"/>
                  </a:lnTo>
                  <a:lnTo>
                    <a:pt x="4733" y="1844"/>
                  </a:lnTo>
                  <a:lnTo>
                    <a:pt x="4737" y="1860"/>
                  </a:lnTo>
                  <a:lnTo>
                    <a:pt x="4737" y="1875"/>
                  </a:lnTo>
                  <a:lnTo>
                    <a:pt x="4733" y="1893"/>
                  </a:lnTo>
                  <a:lnTo>
                    <a:pt x="4733" y="1911"/>
                  </a:lnTo>
                  <a:lnTo>
                    <a:pt x="4729" y="1911"/>
                  </a:lnTo>
                  <a:lnTo>
                    <a:pt x="4726" y="1928"/>
                  </a:lnTo>
                  <a:lnTo>
                    <a:pt x="4713" y="1937"/>
                  </a:lnTo>
                  <a:lnTo>
                    <a:pt x="4700" y="1946"/>
                  </a:lnTo>
                  <a:lnTo>
                    <a:pt x="4686" y="1953"/>
                  </a:lnTo>
                  <a:lnTo>
                    <a:pt x="4689" y="1968"/>
                  </a:lnTo>
                  <a:lnTo>
                    <a:pt x="4706" y="1971"/>
                  </a:lnTo>
                  <a:lnTo>
                    <a:pt x="4700" y="2004"/>
                  </a:lnTo>
                  <a:lnTo>
                    <a:pt x="4693" y="2008"/>
                  </a:lnTo>
                  <a:lnTo>
                    <a:pt x="4693" y="2020"/>
                  </a:lnTo>
                  <a:lnTo>
                    <a:pt x="4686" y="2024"/>
                  </a:lnTo>
                  <a:lnTo>
                    <a:pt x="4686" y="2037"/>
                  </a:lnTo>
                  <a:lnTo>
                    <a:pt x="4680" y="2037"/>
                  </a:lnTo>
                  <a:lnTo>
                    <a:pt x="4680" y="2044"/>
                  </a:lnTo>
                  <a:lnTo>
                    <a:pt x="4677" y="2044"/>
                  </a:lnTo>
                  <a:lnTo>
                    <a:pt x="4677" y="2051"/>
                  </a:lnTo>
                  <a:lnTo>
                    <a:pt x="4669" y="2057"/>
                  </a:lnTo>
                  <a:lnTo>
                    <a:pt x="4666" y="2077"/>
                  </a:lnTo>
                  <a:lnTo>
                    <a:pt x="4657" y="2080"/>
                  </a:lnTo>
                  <a:lnTo>
                    <a:pt x="4657" y="2088"/>
                  </a:lnTo>
                  <a:lnTo>
                    <a:pt x="4646" y="2097"/>
                  </a:lnTo>
                  <a:lnTo>
                    <a:pt x="4646" y="2104"/>
                  </a:lnTo>
                  <a:lnTo>
                    <a:pt x="4633" y="2111"/>
                  </a:lnTo>
                  <a:lnTo>
                    <a:pt x="4633" y="2120"/>
                  </a:lnTo>
                  <a:lnTo>
                    <a:pt x="4617" y="2131"/>
                  </a:lnTo>
                  <a:lnTo>
                    <a:pt x="4613" y="2144"/>
                  </a:lnTo>
                  <a:lnTo>
                    <a:pt x="4606" y="2148"/>
                  </a:lnTo>
                  <a:lnTo>
                    <a:pt x="4606" y="2173"/>
                  </a:lnTo>
                  <a:lnTo>
                    <a:pt x="4600" y="2173"/>
                  </a:lnTo>
                  <a:lnTo>
                    <a:pt x="4593" y="2184"/>
                  </a:lnTo>
                  <a:lnTo>
                    <a:pt x="4580" y="2188"/>
                  </a:lnTo>
                  <a:lnTo>
                    <a:pt x="4580" y="2257"/>
                  </a:lnTo>
                  <a:lnTo>
                    <a:pt x="4577" y="2257"/>
                  </a:lnTo>
                  <a:lnTo>
                    <a:pt x="4577" y="2268"/>
                  </a:lnTo>
                  <a:lnTo>
                    <a:pt x="4573" y="2268"/>
                  </a:lnTo>
                  <a:lnTo>
                    <a:pt x="4573" y="2304"/>
                  </a:lnTo>
                  <a:lnTo>
                    <a:pt x="4569" y="2304"/>
                  </a:lnTo>
                  <a:lnTo>
                    <a:pt x="4569" y="2313"/>
                  </a:lnTo>
                  <a:lnTo>
                    <a:pt x="4560" y="2317"/>
                  </a:lnTo>
                  <a:lnTo>
                    <a:pt x="4560" y="2324"/>
                  </a:lnTo>
                  <a:lnTo>
                    <a:pt x="4557" y="2324"/>
                  </a:lnTo>
                  <a:lnTo>
                    <a:pt x="4557" y="2340"/>
                  </a:lnTo>
                  <a:lnTo>
                    <a:pt x="4553" y="2340"/>
                  </a:lnTo>
                  <a:lnTo>
                    <a:pt x="4553" y="2344"/>
                  </a:lnTo>
                  <a:lnTo>
                    <a:pt x="4526" y="2344"/>
                  </a:lnTo>
                  <a:lnTo>
                    <a:pt x="4513" y="2335"/>
                  </a:lnTo>
                  <a:lnTo>
                    <a:pt x="4497" y="2328"/>
                  </a:lnTo>
                  <a:lnTo>
                    <a:pt x="4480" y="2324"/>
                  </a:lnTo>
                  <a:lnTo>
                    <a:pt x="4478" y="2317"/>
                  </a:lnTo>
                  <a:lnTo>
                    <a:pt x="4477" y="2313"/>
                  </a:lnTo>
                  <a:lnTo>
                    <a:pt x="4473" y="2309"/>
                  </a:lnTo>
                  <a:lnTo>
                    <a:pt x="4469" y="2304"/>
                  </a:lnTo>
                  <a:lnTo>
                    <a:pt x="4466" y="2304"/>
                  </a:lnTo>
                  <a:lnTo>
                    <a:pt x="4462" y="2295"/>
                  </a:lnTo>
                  <a:lnTo>
                    <a:pt x="4460" y="2282"/>
                  </a:lnTo>
                  <a:lnTo>
                    <a:pt x="4460" y="2268"/>
                  </a:lnTo>
                  <a:lnTo>
                    <a:pt x="4453" y="2268"/>
                  </a:lnTo>
                  <a:lnTo>
                    <a:pt x="4455" y="2246"/>
                  </a:lnTo>
                  <a:lnTo>
                    <a:pt x="4460" y="2228"/>
                  </a:lnTo>
                  <a:lnTo>
                    <a:pt x="4473" y="2220"/>
                  </a:lnTo>
                  <a:lnTo>
                    <a:pt x="4473" y="2211"/>
                  </a:lnTo>
                  <a:lnTo>
                    <a:pt x="4477" y="2211"/>
                  </a:lnTo>
                  <a:lnTo>
                    <a:pt x="4477" y="2197"/>
                  </a:lnTo>
                  <a:lnTo>
                    <a:pt x="4486" y="2191"/>
                  </a:lnTo>
                  <a:lnTo>
                    <a:pt x="4486" y="2173"/>
                  </a:lnTo>
                  <a:lnTo>
                    <a:pt x="4489" y="2173"/>
                  </a:lnTo>
                  <a:lnTo>
                    <a:pt x="4489" y="2160"/>
                  </a:lnTo>
                  <a:lnTo>
                    <a:pt x="4493" y="2160"/>
                  </a:lnTo>
                  <a:lnTo>
                    <a:pt x="4493" y="2153"/>
                  </a:lnTo>
                  <a:lnTo>
                    <a:pt x="4497" y="2153"/>
                  </a:lnTo>
                  <a:lnTo>
                    <a:pt x="4497" y="2137"/>
                  </a:lnTo>
                  <a:lnTo>
                    <a:pt x="4513" y="2124"/>
                  </a:lnTo>
                  <a:lnTo>
                    <a:pt x="4517" y="2117"/>
                  </a:lnTo>
                  <a:lnTo>
                    <a:pt x="4529" y="2117"/>
                  </a:lnTo>
                  <a:lnTo>
                    <a:pt x="4529" y="2111"/>
                  </a:lnTo>
                  <a:lnTo>
                    <a:pt x="4533" y="2111"/>
                  </a:lnTo>
                  <a:lnTo>
                    <a:pt x="4533" y="2108"/>
                  </a:lnTo>
                  <a:lnTo>
                    <a:pt x="4520" y="2108"/>
                  </a:lnTo>
                  <a:lnTo>
                    <a:pt x="4513" y="2115"/>
                  </a:lnTo>
                  <a:lnTo>
                    <a:pt x="4504" y="2118"/>
                  </a:lnTo>
                  <a:lnTo>
                    <a:pt x="4489" y="2120"/>
                  </a:lnTo>
                  <a:lnTo>
                    <a:pt x="4486" y="2088"/>
                  </a:lnTo>
                  <a:lnTo>
                    <a:pt x="4473" y="2093"/>
                  </a:lnTo>
                  <a:lnTo>
                    <a:pt x="4473" y="2117"/>
                  </a:lnTo>
                  <a:lnTo>
                    <a:pt x="4466" y="2120"/>
                  </a:lnTo>
                  <a:lnTo>
                    <a:pt x="4458" y="2135"/>
                  </a:lnTo>
                  <a:lnTo>
                    <a:pt x="4453" y="2153"/>
                  </a:lnTo>
                  <a:lnTo>
                    <a:pt x="4448" y="2169"/>
                  </a:lnTo>
                  <a:lnTo>
                    <a:pt x="4440" y="2186"/>
                  </a:lnTo>
                  <a:lnTo>
                    <a:pt x="4431" y="2197"/>
                  </a:lnTo>
                  <a:lnTo>
                    <a:pt x="4417" y="2204"/>
                  </a:lnTo>
                  <a:lnTo>
                    <a:pt x="4413" y="2213"/>
                  </a:lnTo>
                  <a:lnTo>
                    <a:pt x="4406" y="2226"/>
                  </a:lnTo>
                  <a:lnTo>
                    <a:pt x="4398" y="2237"/>
                  </a:lnTo>
                  <a:lnTo>
                    <a:pt x="4393" y="2244"/>
                  </a:lnTo>
                  <a:lnTo>
                    <a:pt x="4386" y="2244"/>
                  </a:lnTo>
                  <a:lnTo>
                    <a:pt x="4380" y="2251"/>
                  </a:lnTo>
                  <a:lnTo>
                    <a:pt x="4369" y="2251"/>
                  </a:lnTo>
                  <a:lnTo>
                    <a:pt x="4364" y="2255"/>
                  </a:lnTo>
                  <a:lnTo>
                    <a:pt x="4362" y="2257"/>
                  </a:lnTo>
                  <a:lnTo>
                    <a:pt x="4362" y="2260"/>
                  </a:lnTo>
                  <a:lnTo>
                    <a:pt x="4362" y="2266"/>
                  </a:lnTo>
                  <a:lnTo>
                    <a:pt x="4360" y="2271"/>
                  </a:lnTo>
                  <a:lnTo>
                    <a:pt x="4349" y="2275"/>
                  </a:lnTo>
                  <a:lnTo>
                    <a:pt x="4337" y="2278"/>
                  </a:lnTo>
                  <a:lnTo>
                    <a:pt x="4320" y="2280"/>
                  </a:lnTo>
                  <a:lnTo>
                    <a:pt x="4311" y="2266"/>
                  </a:lnTo>
                  <a:lnTo>
                    <a:pt x="4298" y="2257"/>
                  </a:lnTo>
                  <a:lnTo>
                    <a:pt x="4282" y="2251"/>
                  </a:lnTo>
                  <a:lnTo>
                    <a:pt x="4260" y="2248"/>
                  </a:lnTo>
                  <a:lnTo>
                    <a:pt x="4260" y="2242"/>
                  </a:lnTo>
                  <a:lnTo>
                    <a:pt x="4260" y="2238"/>
                  </a:lnTo>
                  <a:lnTo>
                    <a:pt x="4258" y="2235"/>
                  </a:lnTo>
                  <a:lnTo>
                    <a:pt x="4257" y="2233"/>
                  </a:lnTo>
                  <a:lnTo>
                    <a:pt x="4253" y="2233"/>
                  </a:lnTo>
                  <a:lnTo>
                    <a:pt x="4253" y="2224"/>
                  </a:lnTo>
                  <a:lnTo>
                    <a:pt x="4246" y="2220"/>
                  </a:lnTo>
                  <a:lnTo>
                    <a:pt x="4246" y="2211"/>
                  </a:lnTo>
                  <a:lnTo>
                    <a:pt x="4237" y="2208"/>
                  </a:lnTo>
                  <a:lnTo>
                    <a:pt x="4237" y="2200"/>
                  </a:lnTo>
                  <a:lnTo>
                    <a:pt x="4229" y="2197"/>
                  </a:lnTo>
                  <a:lnTo>
                    <a:pt x="4229" y="2188"/>
                  </a:lnTo>
                  <a:lnTo>
                    <a:pt x="4217" y="2180"/>
                  </a:lnTo>
                  <a:lnTo>
                    <a:pt x="4217" y="2173"/>
                  </a:lnTo>
                  <a:lnTo>
                    <a:pt x="4206" y="2164"/>
                  </a:lnTo>
                  <a:lnTo>
                    <a:pt x="4206" y="2153"/>
                  </a:lnTo>
                  <a:lnTo>
                    <a:pt x="4197" y="2148"/>
                  </a:lnTo>
                  <a:lnTo>
                    <a:pt x="4197" y="2140"/>
                  </a:lnTo>
                  <a:lnTo>
                    <a:pt x="4189" y="2137"/>
                  </a:lnTo>
                  <a:lnTo>
                    <a:pt x="4189" y="2131"/>
                  </a:lnTo>
                  <a:lnTo>
                    <a:pt x="4180" y="2131"/>
                  </a:lnTo>
                  <a:lnTo>
                    <a:pt x="4180" y="2128"/>
                  </a:lnTo>
                  <a:lnTo>
                    <a:pt x="4140" y="2137"/>
                  </a:lnTo>
                  <a:lnTo>
                    <a:pt x="4137" y="2148"/>
                  </a:lnTo>
                  <a:lnTo>
                    <a:pt x="4089" y="2157"/>
                  </a:lnTo>
                  <a:lnTo>
                    <a:pt x="4086" y="2184"/>
                  </a:lnTo>
                  <a:lnTo>
                    <a:pt x="4080" y="2184"/>
                  </a:lnTo>
                  <a:lnTo>
                    <a:pt x="4086" y="2268"/>
                  </a:lnTo>
                  <a:lnTo>
                    <a:pt x="4089" y="2268"/>
                  </a:lnTo>
                  <a:lnTo>
                    <a:pt x="4089" y="2280"/>
                  </a:lnTo>
                  <a:lnTo>
                    <a:pt x="4093" y="2280"/>
                  </a:lnTo>
                  <a:lnTo>
                    <a:pt x="4093" y="2293"/>
                  </a:lnTo>
                  <a:lnTo>
                    <a:pt x="4097" y="2293"/>
                  </a:lnTo>
                  <a:lnTo>
                    <a:pt x="4097" y="2313"/>
                  </a:lnTo>
                  <a:lnTo>
                    <a:pt x="4100" y="2313"/>
                  </a:lnTo>
                  <a:lnTo>
                    <a:pt x="4100" y="2324"/>
                  </a:lnTo>
                  <a:lnTo>
                    <a:pt x="4106" y="2324"/>
                  </a:lnTo>
                  <a:lnTo>
                    <a:pt x="4106" y="2337"/>
                  </a:lnTo>
                  <a:lnTo>
                    <a:pt x="4109" y="2337"/>
                  </a:lnTo>
                  <a:lnTo>
                    <a:pt x="4109" y="2357"/>
                  </a:lnTo>
                  <a:lnTo>
                    <a:pt x="4109" y="2357"/>
                  </a:lnTo>
                  <a:lnTo>
                    <a:pt x="4111" y="2358"/>
                  </a:lnTo>
                  <a:lnTo>
                    <a:pt x="4113" y="2360"/>
                  </a:lnTo>
                  <a:lnTo>
                    <a:pt x="4113" y="2364"/>
                  </a:lnTo>
                  <a:lnTo>
                    <a:pt x="4113" y="2368"/>
                  </a:lnTo>
                  <a:lnTo>
                    <a:pt x="4109" y="2368"/>
                  </a:lnTo>
                  <a:lnTo>
                    <a:pt x="4106" y="2397"/>
                  </a:lnTo>
                  <a:lnTo>
                    <a:pt x="4100" y="2397"/>
                  </a:lnTo>
                  <a:lnTo>
                    <a:pt x="4100" y="2411"/>
                  </a:lnTo>
                  <a:lnTo>
                    <a:pt x="4077" y="2433"/>
                  </a:lnTo>
                  <a:lnTo>
                    <a:pt x="4075" y="2442"/>
                  </a:lnTo>
                  <a:lnTo>
                    <a:pt x="4073" y="2455"/>
                  </a:lnTo>
                  <a:lnTo>
                    <a:pt x="4069" y="2464"/>
                  </a:lnTo>
                  <a:lnTo>
                    <a:pt x="4066" y="2468"/>
                  </a:lnTo>
                  <a:lnTo>
                    <a:pt x="4064" y="2469"/>
                  </a:lnTo>
                  <a:lnTo>
                    <a:pt x="4060" y="2469"/>
                  </a:lnTo>
                  <a:lnTo>
                    <a:pt x="4058" y="2469"/>
                  </a:lnTo>
                  <a:lnTo>
                    <a:pt x="4057" y="2471"/>
                  </a:lnTo>
                  <a:lnTo>
                    <a:pt x="4053" y="2471"/>
                  </a:lnTo>
                  <a:lnTo>
                    <a:pt x="4049" y="2480"/>
                  </a:lnTo>
                  <a:lnTo>
                    <a:pt x="4037" y="2480"/>
                  </a:lnTo>
                  <a:lnTo>
                    <a:pt x="4033" y="2488"/>
                  </a:lnTo>
                  <a:lnTo>
                    <a:pt x="4026" y="2488"/>
                  </a:lnTo>
                  <a:lnTo>
                    <a:pt x="4026" y="2493"/>
                  </a:lnTo>
                  <a:lnTo>
                    <a:pt x="4013" y="2493"/>
                  </a:lnTo>
                  <a:lnTo>
                    <a:pt x="4009" y="2500"/>
                  </a:lnTo>
                  <a:lnTo>
                    <a:pt x="3989" y="2504"/>
                  </a:lnTo>
                  <a:lnTo>
                    <a:pt x="3986" y="2513"/>
                  </a:lnTo>
                  <a:lnTo>
                    <a:pt x="3977" y="2513"/>
                  </a:lnTo>
                  <a:lnTo>
                    <a:pt x="3977" y="2517"/>
                  </a:lnTo>
                  <a:lnTo>
                    <a:pt x="3966" y="2517"/>
                  </a:lnTo>
                  <a:lnTo>
                    <a:pt x="3960" y="2524"/>
                  </a:lnTo>
                  <a:lnTo>
                    <a:pt x="3946" y="2528"/>
                  </a:lnTo>
                  <a:lnTo>
                    <a:pt x="3946" y="2531"/>
                  </a:lnTo>
                  <a:lnTo>
                    <a:pt x="3937" y="2531"/>
                  </a:lnTo>
                  <a:lnTo>
                    <a:pt x="3933" y="2540"/>
                  </a:lnTo>
                  <a:lnTo>
                    <a:pt x="3920" y="2540"/>
                  </a:lnTo>
                  <a:lnTo>
                    <a:pt x="3917" y="2548"/>
                  </a:lnTo>
                  <a:lnTo>
                    <a:pt x="3880" y="2548"/>
                  </a:lnTo>
                  <a:lnTo>
                    <a:pt x="3880" y="2564"/>
                  </a:lnTo>
                  <a:lnTo>
                    <a:pt x="3875" y="2568"/>
                  </a:lnTo>
                  <a:lnTo>
                    <a:pt x="3871" y="2571"/>
                  </a:lnTo>
                  <a:lnTo>
                    <a:pt x="3866" y="2575"/>
                  </a:lnTo>
                  <a:lnTo>
                    <a:pt x="3860" y="2578"/>
                  </a:lnTo>
                  <a:lnTo>
                    <a:pt x="3853" y="2580"/>
                  </a:lnTo>
                  <a:lnTo>
                    <a:pt x="3846" y="2602"/>
                  </a:lnTo>
                  <a:lnTo>
                    <a:pt x="3833" y="2618"/>
                  </a:lnTo>
                  <a:lnTo>
                    <a:pt x="3820" y="2637"/>
                  </a:lnTo>
                  <a:lnTo>
                    <a:pt x="3820" y="2644"/>
                  </a:lnTo>
                  <a:lnTo>
                    <a:pt x="3793" y="2668"/>
                  </a:lnTo>
                  <a:lnTo>
                    <a:pt x="3793" y="2677"/>
                  </a:lnTo>
                  <a:lnTo>
                    <a:pt x="3777" y="2684"/>
                  </a:lnTo>
                  <a:lnTo>
                    <a:pt x="3777" y="2691"/>
                  </a:lnTo>
                  <a:lnTo>
                    <a:pt x="3769" y="2697"/>
                  </a:lnTo>
                  <a:lnTo>
                    <a:pt x="3769" y="2700"/>
                  </a:lnTo>
                  <a:lnTo>
                    <a:pt x="3764" y="2704"/>
                  </a:lnTo>
                  <a:lnTo>
                    <a:pt x="3760" y="2704"/>
                  </a:lnTo>
                  <a:lnTo>
                    <a:pt x="3757" y="2706"/>
                  </a:lnTo>
                  <a:lnTo>
                    <a:pt x="3753" y="2706"/>
                  </a:lnTo>
                  <a:lnTo>
                    <a:pt x="3749" y="2708"/>
                  </a:lnTo>
                  <a:lnTo>
                    <a:pt x="3746" y="2711"/>
                  </a:lnTo>
                  <a:lnTo>
                    <a:pt x="3740" y="2717"/>
                  </a:lnTo>
                  <a:lnTo>
                    <a:pt x="3737" y="2717"/>
                  </a:lnTo>
                  <a:lnTo>
                    <a:pt x="3738" y="2718"/>
                  </a:lnTo>
                  <a:lnTo>
                    <a:pt x="3738" y="2724"/>
                  </a:lnTo>
                  <a:lnTo>
                    <a:pt x="3740" y="2728"/>
                  </a:lnTo>
                  <a:lnTo>
                    <a:pt x="3742" y="2733"/>
                  </a:lnTo>
                  <a:lnTo>
                    <a:pt x="3742" y="2738"/>
                  </a:lnTo>
                  <a:lnTo>
                    <a:pt x="3740" y="2744"/>
                  </a:lnTo>
                  <a:lnTo>
                    <a:pt x="3700" y="2751"/>
                  </a:lnTo>
                  <a:lnTo>
                    <a:pt x="3682" y="2762"/>
                  </a:lnTo>
                  <a:lnTo>
                    <a:pt x="3664" y="2775"/>
                  </a:lnTo>
                  <a:lnTo>
                    <a:pt x="3646" y="2788"/>
                  </a:lnTo>
                  <a:lnTo>
                    <a:pt x="3626" y="2797"/>
                  </a:lnTo>
                  <a:lnTo>
                    <a:pt x="3624" y="2802"/>
                  </a:lnTo>
                  <a:lnTo>
                    <a:pt x="3622" y="2806"/>
                  </a:lnTo>
                  <a:lnTo>
                    <a:pt x="3620" y="2808"/>
                  </a:lnTo>
                  <a:lnTo>
                    <a:pt x="3617" y="2811"/>
                  </a:lnTo>
                  <a:lnTo>
                    <a:pt x="3613" y="2811"/>
                  </a:lnTo>
                  <a:lnTo>
                    <a:pt x="3613" y="2820"/>
                  </a:lnTo>
                  <a:lnTo>
                    <a:pt x="3606" y="2824"/>
                  </a:lnTo>
                  <a:lnTo>
                    <a:pt x="3606" y="2831"/>
                  </a:lnTo>
                  <a:lnTo>
                    <a:pt x="3597" y="2837"/>
                  </a:lnTo>
                  <a:lnTo>
                    <a:pt x="3591" y="2849"/>
                  </a:lnTo>
                  <a:lnTo>
                    <a:pt x="3589" y="2868"/>
                  </a:lnTo>
                  <a:lnTo>
                    <a:pt x="3593" y="2868"/>
                  </a:lnTo>
                  <a:lnTo>
                    <a:pt x="3593" y="2873"/>
                  </a:lnTo>
                  <a:lnTo>
                    <a:pt x="3604" y="2869"/>
                  </a:lnTo>
                  <a:lnTo>
                    <a:pt x="3615" y="2868"/>
                  </a:lnTo>
                  <a:lnTo>
                    <a:pt x="3624" y="2869"/>
                  </a:lnTo>
                  <a:lnTo>
                    <a:pt x="3629" y="2880"/>
                  </a:lnTo>
                  <a:lnTo>
                    <a:pt x="3633" y="2886"/>
                  </a:lnTo>
                  <a:lnTo>
                    <a:pt x="3637" y="2891"/>
                  </a:lnTo>
                  <a:lnTo>
                    <a:pt x="3637" y="2898"/>
                  </a:lnTo>
                  <a:lnTo>
                    <a:pt x="3637" y="2908"/>
                  </a:lnTo>
                  <a:lnTo>
                    <a:pt x="3633" y="2911"/>
                  </a:lnTo>
                  <a:lnTo>
                    <a:pt x="3631" y="2915"/>
                  </a:lnTo>
                  <a:lnTo>
                    <a:pt x="3629" y="2917"/>
                  </a:lnTo>
                  <a:lnTo>
                    <a:pt x="3620" y="2917"/>
                  </a:lnTo>
                  <a:lnTo>
                    <a:pt x="3620" y="2920"/>
                  </a:lnTo>
                  <a:lnTo>
                    <a:pt x="3600" y="2924"/>
                  </a:lnTo>
                  <a:lnTo>
                    <a:pt x="3600" y="2928"/>
                  </a:lnTo>
                  <a:lnTo>
                    <a:pt x="3589" y="2928"/>
                  </a:lnTo>
                  <a:lnTo>
                    <a:pt x="3589" y="2933"/>
                  </a:lnTo>
                  <a:lnTo>
                    <a:pt x="3577" y="2940"/>
                  </a:lnTo>
                  <a:lnTo>
                    <a:pt x="3577" y="2948"/>
                  </a:lnTo>
                  <a:lnTo>
                    <a:pt x="3557" y="2964"/>
                  </a:lnTo>
                  <a:lnTo>
                    <a:pt x="3553" y="2971"/>
                  </a:lnTo>
                  <a:lnTo>
                    <a:pt x="3529" y="2971"/>
                  </a:lnTo>
                  <a:lnTo>
                    <a:pt x="3529" y="2977"/>
                  </a:lnTo>
                  <a:lnTo>
                    <a:pt x="3520" y="2977"/>
                  </a:lnTo>
                  <a:lnTo>
                    <a:pt x="3520" y="2980"/>
                  </a:lnTo>
                  <a:lnTo>
                    <a:pt x="3509" y="2980"/>
                  </a:lnTo>
                  <a:lnTo>
                    <a:pt x="3500" y="2993"/>
                  </a:lnTo>
                  <a:lnTo>
                    <a:pt x="3493" y="2993"/>
                  </a:lnTo>
                  <a:lnTo>
                    <a:pt x="3489" y="3000"/>
                  </a:lnTo>
                  <a:lnTo>
                    <a:pt x="3480" y="3000"/>
                  </a:lnTo>
                  <a:lnTo>
                    <a:pt x="3475" y="3009"/>
                  </a:lnTo>
                  <a:lnTo>
                    <a:pt x="3473" y="3022"/>
                  </a:lnTo>
                  <a:lnTo>
                    <a:pt x="3469" y="3031"/>
                  </a:lnTo>
                  <a:lnTo>
                    <a:pt x="3460" y="3037"/>
                  </a:lnTo>
                  <a:lnTo>
                    <a:pt x="3460" y="3044"/>
                  </a:lnTo>
                  <a:lnTo>
                    <a:pt x="3440" y="3060"/>
                  </a:lnTo>
                  <a:lnTo>
                    <a:pt x="3431" y="3071"/>
                  </a:lnTo>
                  <a:lnTo>
                    <a:pt x="3422" y="3080"/>
                  </a:lnTo>
                  <a:lnTo>
                    <a:pt x="3413" y="3088"/>
                  </a:lnTo>
                  <a:lnTo>
                    <a:pt x="3398" y="3091"/>
                  </a:lnTo>
                  <a:lnTo>
                    <a:pt x="3377" y="3091"/>
                  </a:lnTo>
                  <a:lnTo>
                    <a:pt x="3377" y="3060"/>
                  </a:lnTo>
                  <a:lnTo>
                    <a:pt x="3382" y="3057"/>
                  </a:lnTo>
                  <a:lnTo>
                    <a:pt x="3386" y="3055"/>
                  </a:lnTo>
                  <a:lnTo>
                    <a:pt x="3389" y="3053"/>
                  </a:lnTo>
                  <a:lnTo>
                    <a:pt x="3395" y="3049"/>
                  </a:lnTo>
                  <a:lnTo>
                    <a:pt x="3400" y="3048"/>
                  </a:lnTo>
                  <a:lnTo>
                    <a:pt x="3397" y="3024"/>
                  </a:lnTo>
                  <a:lnTo>
                    <a:pt x="3391" y="3004"/>
                  </a:lnTo>
                  <a:lnTo>
                    <a:pt x="3384" y="2982"/>
                  </a:lnTo>
                  <a:lnTo>
                    <a:pt x="3380" y="2957"/>
                  </a:lnTo>
                  <a:lnTo>
                    <a:pt x="3393" y="2951"/>
                  </a:lnTo>
                  <a:lnTo>
                    <a:pt x="3393" y="2948"/>
                  </a:lnTo>
                  <a:lnTo>
                    <a:pt x="3400" y="2948"/>
                  </a:lnTo>
                  <a:lnTo>
                    <a:pt x="3400" y="2944"/>
                  </a:lnTo>
                  <a:lnTo>
                    <a:pt x="3413" y="2937"/>
                  </a:lnTo>
                  <a:lnTo>
                    <a:pt x="3413" y="2928"/>
                  </a:lnTo>
                  <a:lnTo>
                    <a:pt x="3417" y="2928"/>
                  </a:lnTo>
                  <a:lnTo>
                    <a:pt x="3409" y="2884"/>
                  </a:lnTo>
                  <a:lnTo>
                    <a:pt x="3406" y="2884"/>
                  </a:lnTo>
                  <a:lnTo>
                    <a:pt x="3406" y="2873"/>
                  </a:lnTo>
                  <a:lnTo>
                    <a:pt x="3400" y="2873"/>
                  </a:lnTo>
                  <a:lnTo>
                    <a:pt x="3400" y="2777"/>
                  </a:lnTo>
                  <a:lnTo>
                    <a:pt x="3393" y="2773"/>
                  </a:lnTo>
                  <a:lnTo>
                    <a:pt x="3393" y="2768"/>
                  </a:lnTo>
                  <a:lnTo>
                    <a:pt x="3386" y="2764"/>
                  </a:lnTo>
                  <a:lnTo>
                    <a:pt x="3386" y="2757"/>
                  </a:lnTo>
                  <a:lnTo>
                    <a:pt x="3377" y="2751"/>
                  </a:lnTo>
                  <a:lnTo>
                    <a:pt x="3377" y="2728"/>
                  </a:lnTo>
                  <a:lnTo>
                    <a:pt x="3391" y="2729"/>
                  </a:lnTo>
                  <a:lnTo>
                    <a:pt x="3404" y="2733"/>
                  </a:lnTo>
                  <a:lnTo>
                    <a:pt x="3413" y="2737"/>
                  </a:lnTo>
                  <a:lnTo>
                    <a:pt x="3426" y="2740"/>
                  </a:lnTo>
                  <a:lnTo>
                    <a:pt x="3426" y="2744"/>
                  </a:lnTo>
                  <a:lnTo>
                    <a:pt x="3428" y="2746"/>
                  </a:lnTo>
                  <a:lnTo>
                    <a:pt x="3428" y="2748"/>
                  </a:lnTo>
                  <a:lnTo>
                    <a:pt x="3429" y="2749"/>
                  </a:lnTo>
                  <a:lnTo>
                    <a:pt x="3429" y="2751"/>
                  </a:lnTo>
                  <a:lnTo>
                    <a:pt x="3433" y="2751"/>
                  </a:lnTo>
                  <a:lnTo>
                    <a:pt x="3440" y="2757"/>
                  </a:lnTo>
                  <a:lnTo>
                    <a:pt x="3453" y="2760"/>
                  </a:lnTo>
                  <a:lnTo>
                    <a:pt x="3466" y="2760"/>
                  </a:lnTo>
                  <a:lnTo>
                    <a:pt x="3466" y="2757"/>
                  </a:lnTo>
                  <a:lnTo>
                    <a:pt x="3473" y="2757"/>
                  </a:lnTo>
                  <a:lnTo>
                    <a:pt x="3473" y="2751"/>
                  </a:lnTo>
                  <a:lnTo>
                    <a:pt x="3500" y="2751"/>
                  </a:lnTo>
                  <a:lnTo>
                    <a:pt x="3506" y="2717"/>
                  </a:lnTo>
                  <a:lnTo>
                    <a:pt x="3500" y="2713"/>
                  </a:lnTo>
                  <a:lnTo>
                    <a:pt x="3497" y="2711"/>
                  </a:lnTo>
                  <a:lnTo>
                    <a:pt x="3491" y="2709"/>
                  </a:lnTo>
                  <a:lnTo>
                    <a:pt x="3486" y="2708"/>
                  </a:lnTo>
                  <a:lnTo>
                    <a:pt x="3480" y="2691"/>
                  </a:lnTo>
                  <a:lnTo>
                    <a:pt x="3471" y="2688"/>
                  </a:lnTo>
                  <a:lnTo>
                    <a:pt x="3462" y="2684"/>
                  </a:lnTo>
                  <a:lnTo>
                    <a:pt x="3453" y="2680"/>
                  </a:lnTo>
                  <a:lnTo>
                    <a:pt x="3453" y="2677"/>
                  </a:lnTo>
                  <a:lnTo>
                    <a:pt x="3437" y="2677"/>
                  </a:lnTo>
                  <a:lnTo>
                    <a:pt x="3420" y="2657"/>
                  </a:lnTo>
                  <a:lnTo>
                    <a:pt x="3413" y="2657"/>
                  </a:lnTo>
                  <a:lnTo>
                    <a:pt x="3413" y="2653"/>
                  </a:lnTo>
                  <a:lnTo>
                    <a:pt x="3406" y="2651"/>
                  </a:lnTo>
                  <a:lnTo>
                    <a:pt x="3400" y="2651"/>
                  </a:lnTo>
                  <a:lnTo>
                    <a:pt x="3395" y="2653"/>
                  </a:lnTo>
                  <a:lnTo>
                    <a:pt x="3389" y="2655"/>
                  </a:lnTo>
                  <a:lnTo>
                    <a:pt x="3386" y="2657"/>
                  </a:lnTo>
                  <a:lnTo>
                    <a:pt x="3333" y="2657"/>
                  </a:lnTo>
                  <a:lnTo>
                    <a:pt x="3333" y="2660"/>
                  </a:lnTo>
                  <a:lnTo>
                    <a:pt x="3309" y="2660"/>
                  </a:lnTo>
                  <a:lnTo>
                    <a:pt x="3309" y="2664"/>
                  </a:lnTo>
                  <a:lnTo>
                    <a:pt x="3293" y="2664"/>
                  </a:lnTo>
                  <a:lnTo>
                    <a:pt x="3293" y="2668"/>
                  </a:lnTo>
                  <a:lnTo>
                    <a:pt x="3277" y="2668"/>
                  </a:lnTo>
                  <a:lnTo>
                    <a:pt x="3277" y="2671"/>
                  </a:lnTo>
                  <a:lnTo>
                    <a:pt x="3253" y="2671"/>
                  </a:lnTo>
                  <a:lnTo>
                    <a:pt x="3244" y="2675"/>
                  </a:lnTo>
                  <a:lnTo>
                    <a:pt x="3226" y="2677"/>
                  </a:lnTo>
                  <a:lnTo>
                    <a:pt x="3206" y="2680"/>
                  </a:lnTo>
                  <a:lnTo>
                    <a:pt x="3184" y="2682"/>
                  </a:lnTo>
                  <a:lnTo>
                    <a:pt x="3166" y="2682"/>
                  </a:lnTo>
                  <a:lnTo>
                    <a:pt x="3153" y="2680"/>
                  </a:lnTo>
                  <a:lnTo>
                    <a:pt x="3149" y="2671"/>
                  </a:lnTo>
                  <a:lnTo>
                    <a:pt x="3140" y="2671"/>
                  </a:lnTo>
                  <a:lnTo>
                    <a:pt x="3140" y="2668"/>
                  </a:lnTo>
                  <a:lnTo>
                    <a:pt x="3129" y="2664"/>
                  </a:lnTo>
                  <a:lnTo>
                    <a:pt x="3129" y="2653"/>
                  </a:lnTo>
                  <a:lnTo>
                    <a:pt x="3124" y="2649"/>
                  </a:lnTo>
                  <a:lnTo>
                    <a:pt x="3122" y="2646"/>
                  </a:lnTo>
                  <a:lnTo>
                    <a:pt x="3120" y="2642"/>
                  </a:lnTo>
                  <a:lnTo>
                    <a:pt x="3118" y="2638"/>
                  </a:lnTo>
                  <a:lnTo>
                    <a:pt x="3117" y="2637"/>
                  </a:lnTo>
                  <a:lnTo>
                    <a:pt x="3113" y="2635"/>
                  </a:lnTo>
                  <a:lnTo>
                    <a:pt x="3109" y="2635"/>
                  </a:lnTo>
                  <a:lnTo>
                    <a:pt x="3106" y="2635"/>
                  </a:lnTo>
                  <a:lnTo>
                    <a:pt x="3104" y="2635"/>
                  </a:lnTo>
                  <a:lnTo>
                    <a:pt x="3100" y="2633"/>
                  </a:lnTo>
                  <a:lnTo>
                    <a:pt x="3100" y="2620"/>
                  </a:lnTo>
                  <a:lnTo>
                    <a:pt x="3097" y="2620"/>
                  </a:lnTo>
                  <a:lnTo>
                    <a:pt x="3097" y="2608"/>
                  </a:lnTo>
                  <a:lnTo>
                    <a:pt x="3089" y="2604"/>
                  </a:lnTo>
                  <a:lnTo>
                    <a:pt x="3089" y="2597"/>
                  </a:lnTo>
                  <a:lnTo>
                    <a:pt x="3069" y="2584"/>
                  </a:lnTo>
                  <a:lnTo>
                    <a:pt x="3053" y="2540"/>
                  </a:lnTo>
                  <a:lnTo>
                    <a:pt x="3040" y="2544"/>
                  </a:lnTo>
                  <a:lnTo>
                    <a:pt x="3040" y="2548"/>
                  </a:lnTo>
                  <a:lnTo>
                    <a:pt x="3033" y="2548"/>
                  </a:lnTo>
                  <a:lnTo>
                    <a:pt x="3033" y="2551"/>
                  </a:lnTo>
                  <a:lnTo>
                    <a:pt x="2989" y="2551"/>
                  </a:lnTo>
                  <a:lnTo>
                    <a:pt x="2978" y="2537"/>
                  </a:lnTo>
                  <a:lnTo>
                    <a:pt x="2964" y="2522"/>
                  </a:lnTo>
                  <a:lnTo>
                    <a:pt x="2951" y="2509"/>
                  </a:lnTo>
                  <a:lnTo>
                    <a:pt x="2940" y="2493"/>
                  </a:lnTo>
                  <a:lnTo>
                    <a:pt x="2929" y="2493"/>
                  </a:lnTo>
                  <a:lnTo>
                    <a:pt x="2929" y="2488"/>
                  </a:lnTo>
                  <a:lnTo>
                    <a:pt x="2926" y="2488"/>
                  </a:lnTo>
                  <a:lnTo>
                    <a:pt x="2926" y="2493"/>
                  </a:lnTo>
                  <a:lnTo>
                    <a:pt x="2900" y="2493"/>
                  </a:lnTo>
                  <a:lnTo>
                    <a:pt x="2900" y="2513"/>
                  </a:lnTo>
                  <a:lnTo>
                    <a:pt x="2877" y="2513"/>
                  </a:lnTo>
                  <a:lnTo>
                    <a:pt x="2877" y="2508"/>
                  </a:lnTo>
                  <a:lnTo>
                    <a:pt x="2875" y="2506"/>
                  </a:lnTo>
                  <a:lnTo>
                    <a:pt x="2875" y="2504"/>
                  </a:lnTo>
                  <a:lnTo>
                    <a:pt x="2873" y="2504"/>
                  </a:lnTo>
                  <a:lnTo>
                    <a:pt x="2871" y="2502"/>
                  </a:lnTo>
                  <a:lnTo>
                    <a:pt x="2869" y="2500"/>
                  </a:lnTo>
                  <a:lnTo>
                    <a:pt x="2858" y="2495"/>
                  </a:lnTo>
                  <a:lnTo>
                    <a:pt x="2842" y="2491"/>
                  </a:lnTo>
                  <a:lnTo>
                    <a:pt x="2826" y="2493"/>
                  </a:lnTo>
                  <a:lnTo>
                    <a:pt x="2817" y="2537"/>
                  </a:lnTo>
                  <a:lnTo>
                    <a:pt x="2806" y="2537"/>
                  </a:lnTo>
                  <a:lnTo>
                    <a:pt x="2806" y="2540"/>
                  </a:lnTo>
                  <a:lnTo>
                    <a:pt x="2802" y="2544"/>
                  </a:lnTo>
                  <a:lnTo>
                    <a:pt x="2800" y="2546"/>
                  </a:lnTo>
                  <a:lnTo>
                    <a:pt x="2798" y="2551"/>
                  </a:lnTo>
                  <a:lnTo>
                    <a:pt x="2797" y="2557"/>
                  </a:lnTo>
                  <a:lnTo>
                    <a:pt x="2777" y="2557"/>
                  </a:lnTo>
                  <a:lnTo>
                    <a:pt x="2771" y="2580"/>
                  </a:lnTo>
                  <a:lnTo>
                    <a:pt x="2762" y="2597"/>
                  </a:lnTo>
                  <a:lnTo>
                    <a:pt x="2749" y="2611"/>
                  </a:lnTo>
                  <a:lnTo>
                    <a:pt x="2746" y="2620"/>
                  </a:lnTo>
                  <a:lnTo>
                    <a:pt x="2733" y="2620"/>
                  </a:lnTo>
                  <a:lnTo>
                    <a:pt x="2729" y="2628"/>
                  </a:lnTo>
                  <a:lnTo>
                    <a:pt x="2660" y="2633"/>
                  </a:lnTo>
                  <a:lnTo>
                    <a:pt x="2657" y="2640"/>
                  </a:lnTo>
                  <a:lnTo>
                    <a:pt x="2609" y="2644"/>
                  </a:lnTo>
                  <a:lnTo>
                    <a:pt x="2609" y="2640"/>
                  </a:lnTo>
                  <a:lnTo>
                    <a:pt x="2600" y="2640"/>
                  </a:lnTo>
                  <a:lnTo>
                    <a:pt x="2600" y="2637"/>
                  </a:lnTo>
                  <a:lnTo>
                    <a:pt x="2589" y="2637"/>
                  </a:lnTo>
                  <a:lnTo>
                    <a:pt x="2586" y="2628"/>
                  </a:lnTo>
                  <a:lnTo>
                    <a:pt x="2573" y="2628"/>
                  </a:lnTo>
                  <a:lnTo>
                    <a:pt x="2573" y="2624"/>
                  </a:lnTo>
                  <a:lnTo>
                    <a:pt x="2566" y="2624"/>
                  </a:lnTo>
                  <a:lnTo>
                    <a:pt x="2566" y="2620"/>
                  </a:lnTo>
                  <a:lnTo>
                    <a:pt x="2549" y="2620"/>
                  </a:lnTo>
                  <a:lnTo>
                    <a:pt x="2549" y="2617"/>
                  </a:lnTo>
                  <a:lnTo>
                    <a:pt x="2537" y="2617"/>
                  </a:lnTo>
                  <a:lnTo>
                    <a:pt x="2537" y="2611"/>
                  </a:lnTo>
                  <a:lnTo>
                    <a:pt x="2520" y="2611"/>
                  </a:lnTo>
                  <a:lnTo>
                    <a:pt x="2520" y="2608"/>
                  </a:lnTo>
                  <a:lnTo>
                    <a:pt x="2508" y="2608"/>
                  </a:lnTo>
                  <a:lnTo>
                    <a:pt x="2495" y="2611"/>
                  </a:lnTo>
                  <a:lnTo>
                    <a:pt x="2486" y="2617"/>
                  </a:lnTo>
                  <a:lnTo>
                    <a:pt x="2477" y="2620"/>
                  </a:lnTo>
                  <a:lnTo>
                    <a:pt x="2464" y="2620"/>
                  </a:lnTo>
                  <a:lnTo>
                    <a:pt x="2446" y="2618"/>
                  </a:lnTo>
                  <a:lnTo>
                    <a:pt x="2428" y="2615"/>
                  </a:lnTo>
                  <a:lnTo>
                    <a:pt x="2409" y="2611"/>
                  </a:lnTo>
                  <a:lnTo>
                    <a:pt x="2397" y="2608"/>
                  </a:lnTo>
                  <a:lnTo>
                    <a:pt x="2397" y="2600"/>
                  </a:lnTo>
                  <a:lnTo>
                    <a:pt x="2393" y="2598"/>
                  </a:lnTo>
                  <a:lnTo>
                    <a:pt x="2389" y="2597"/>
                  </a:lnTo>
                  <a:lnTo>
                    <a:pt x="2388" y="2597"/>
                  </a:lnTo>
                  <a:lnTo>
                    <a:pt x="2386" y="2595"/>
                  </a:lnTo>
                  <a:lnTo>
                    <a:pt x="2386" y="2593"/>
                  </a:lnTo>
                  <a:lnTo>
                    <a:pt x="2384" y="2591"/>
                  </a:lnTo>
                  <a:lnTo>
                    <a:pt x="2380" y="2588"/>
                  </a:lnTo>
                  <a:lnTo>
                    <a:pt x="2380" y="2584"/>
                  </a:lnTo>
                  <a:lnTo>
                    <a:pt x="2373" y="2584"/>
                  </a:lnTo>
                  <a:lnTo>
                    <a:pt x="2369" y="2593"/>
                  </a:lnTo>
                  <a:lnTo>
                    <a:pt x="2362" y="2595"/>
                  </a:lnTo>
                  <a:lnTo>
                    <a:pt x="2349" y="2598"/>
                  </a:lnTo>
                  <a:lnTo>
                    <a:pt x="2333" y="2600"/>
                  </a:lnTo>
                  <a:lnTo>
                    <a:pt x="2315" y="2604"/>
                  </a:lnTo>
                  <a:lnTo>
                    <a:pt x="2300" y="2606"/>
                  </a:lnTo>
                  <a:lnTo>
                    <a:pt x="2289" y="2604"/>
                  </a:lnTo>
                  <a:lnTo>
                    <a:pt x="2289" y="2600"/>
                  </a:lnTo>
                  <a:lnTo>
                    <a:pt x="2266" y="2600"/>
                  </a:lnTo>
                  <a:lnTo>
                    <a:pt x="2266" y="2604"/>
                  </a:lnTo>
                  <a:lnTo>
                    <a:pt x="2249" y="2604"/>
                  </a:lnTo>
                  <a:lnTo>
                    <a:pt x="2249" y="2608"/>
                  </a:lnTo>
                  <a:lnTo>
                    <a:pt x="2200" y="2608"/>
                  </a:lnTo>
                  <a:lnTo>
                    <a:pt x="2200" y="2611"/>
                  </a:lnTo>
                  <a:lnTo>
                    <a:pt x="2146" y="2611"/>
                  </a:lnTo>
                  <a:lnTo>
                    <a:pt x="2146" y="2617"/>
                  </a:lnTo>
                  <a:lnTo>
                    <a:pt x="2100" y="2617"/>
                  </a:lnTo>
                  <a:lnTo>
                    <a:pt x="2100" y="2620"/>
                  </a:lnTo>
                  <a:lnTo>
                    <a:pt x="2046" y="2620"/>
                  </a:lnTo>
                  <a:lnTo>
                    <a:pt x="2046" y="2624"/>
                  </a:lnTo>
                  <a:lnTo>
                    <a:pt x="2009" y="2624"/>
                  </a:lnTo>
                  <a:lnTo>
                    <a:pt x="2009" y="2628"/>
                  </a:lnTo>
                  <a:lnTo>
                    <a:pt x="1960" y="2628"/>
                  </a:lnTo>
                  <a:lnTo>
                    <a:pt x="1935" y="2633"/>
                  </a:lnTo>
                  <a:lnTo>
                    <a:pt x="1906" y="2635"/>
                  </a:lnTo>
                  <a:lnTo>
                    <a:pt x="1873" y="2637"/>
                  </a:lnTo>
                  <a:lnTo>
                    <a:pt x="1793" y="2633"/>
                  </a:lnTo>
                  <a:lnTo>
                    <a:pt x="1793" y="2637"/>
                  </a:lnTo>
                  <a:lnTo>
                    <a:pt x="1733" y="2637"/>
                  </a:lnTo>
                  <a:lnTo>
                    <a:pt x="1733" y="2633"/>
                  </a:lnTo>
                  <a:lnTo>
                    <a:pt x="1637" y="2633"/>
                  </a:lnTo>
                  <a:lnTo>
                    <a:pt x="1588" y="2633"/>
                  </a:lnTo>
                  <a:lnTo>
                    <a:pt x="1537" y="2631"/>
                  </a:lnTo>
                  <a:lnTo>
                    <a:pt x="1491" y="2628"/>
                  </a:lnTo>
                  <a:lnTo>
                    <a:pt x="1449" y="2620"/>
                  </a:lnTo>
                  <a:lnTo>
                    <a:pt x="1353" y="2620"/>
                  </a:lnTo>
                  <a:lnTo>
                    <a:pt x="1353" y="2617"/>
                  </a:lnTo>
                  <a:lnTo>
                    <a:pt x="1346" y="2617"/>
                  </a:lnTo>
                  <a:lnTo>
                    <a:pt x="1337" y="2604"/>
                  </a:lnTo>
                  <a:lnTo>
                    <a:pt x="1300" y="2604"/>
                  </a:lnTo>
                  <a:lnTo>
                    <a:pt x="1300" y="2600"/>
                  </a:lnTo>
                  <a:lnTo>
                    <a:pt x="1273" y="2600"/>
                  </a:lnTo>
                  <a:lnTo>
                    <a:pt x="1273" y="2597"/>
                  </a:lnTo>
                  <a:lnTo>
                    <a:pt x="1253" y="2597"/>
                  </a:lnTo>
                  <a:lnTo>
                    <a:pt x="1253" y="2593"/>
                  </a:lnTo>
                  <a:lnTo>
                    <a:pt x="1126" y="2584"/>
                  </a:lnTo>
                  <a:lnTo>
                    <a:pt x="1126" y="2580"/>
                  </a:lnTo>
                  <a:lnTo>
                    <a:pt x="1097" y="2580"/>
                  </a:lnTo>
                  <a:lnTo>
                    <a:pt x="1097" y="2577"/>
                  </a:lnTo>
                  <a:lnTo>
                    <a:pt x="1077" y="2577"/>
                  </a:lnTo>
                  <a:lnTo>
                    <a:pt x="1077" y="2573"/>
                  </a:lnTo>
                  <a:lnTo>
                    <a:pt x="1020" y="2573"/>
                  </a:lnTo>
                  <a:lnTo>
                    <a:pt x="1020" y="2568"/>
                  </a:lnTo>
                  <a:lnTo>
                    <a:pt x="989" y="2568"/>
                  </a:lnTo>
                  <a:lnTo>
                    <a:pt x="989" y="2564"/>
                  </a:lnTo>
                  <a:lnTo>
                    <a:pt x="980" y="2564"/>
                  </a:lnTo>
                  <a:lnTo>
                    <a:pt x="980" y="2560"/>
                  </a:lnTo>
                  <a:lnTo>
                    <a:pt x="953" y="2560"/>
                  </a:lnTo>
                  <a:lnTo>
                    <a:pt x="915" y="2551"/>
                  </a:lnTo>
                  <a:lnTo>
                    <a:pt x="875" y="2542"/>
                  </a:lnTo>
                  <a:lnTo>
                    <a:pt x="837" y="2531"/>
                  </a:lnTo>
                  <a:lnTo>
                    <a:pt x="786" y="2528"/>
                  </a:lnTo>
                  <a:lnTo>
                    <a:pt x="786" y="2524"/>
                  </a:lnTo>
                  <a:lnTo>
                    <a:pt x="773" y="2524"/>
                  </a:lnTo>
                  <a:lnTo>
                    <a:pt x="773" y="2520"/>
                  </a:lnTo>
                  <a:lnTo>
                    <a:pt x="717" y="2513"/>
                  </a:lnTo>
                  <a:lnTo>
                    <a:pt x="717" y="2508"/>
                  </a:lnTo>
                  <a:lnTo>
                    <a:pt x="700" y="2508"/>
                  </a:lnTo>
                  <a:lnTo>
                    <a:pt x="700" y="2504"/>
                  </a:lnTo>
                  <a:lnTo>
                    <a:pt x="689" y="2504"/>
                  </a:lnTo>
                  <a:lnTo>
                    <a:pt x="689" y="2500"/>
                  </a:lnTo>
                  <a:lnTo>
                    <a:pt x="669" y="2500"/>
                  </a:lnTo>
                  <a:lnTo>
                    <a:pt x="669" y="2497"/>
                  </a:lnTo>
                  <a:lnTo>
                    <a:pt x="660" y="2497"/>
                  </a:lnTo>
                  <a:lnTo>
                    <a:pt x="660" y="2493"/>
                  </a:lnTo>
                  <a:lnTo>
                    <a:pt x="649" y="2493"/>
                  </a:lnTo>
                  <a:lnTo>
                    <a:pt x="649" y="2488"/>
                  </a:lnTo>
                  <a:lnTo>
                    <a:pt x="626" y="2488"/>
                  </a:lnTo>
                  <a:lnTo>
                    <a:pt x="626" y="2484"/>
                  </a:lnTo>
                  <a:lnTo>
                    <a:pt x="597" y="2480"/>
                  </a:lnTo>
                  <a:lnTo>
                    <a:pt x="597" y="2477"/>
                  </a:lnTo>
                  <a:lnTo>
                    <a:pt x="586" y="2477"/>
                  </a:lnTo>
                  <a:lnTo>
                    <a:pt x="586" y="2471"/>
                  </a:lnTo>
                  <a:lnTo>
                    <a:pt x="569" y="2471"/>
                  </a:lnTo>
                  <a:lnTo>
                    <a:pt x="569" y="2468"/>
                  </a:lnTo>
                  <a:lnTo>
                    <a:pt x="533" y="2464"/>
                  </a:lnTo>
                  <a:lnTo>
                    <a:pt x="533" y="2460"/>
                  </a:lnTo>
                  <a:lnTo>
                    <a:pt x="517" y="2460"/>
                  </a:lnTo>
                  <a:lnTo>
                    <a:pt x="517" y="2457"/>
                  </a:lnTo>
                  <a:lnTo>
                    <a:pt x="509" y="2457"/>
                  </a:lnTo>
                  <a:lnTo>
                    <a:pt x="509" y="2453"/>
                  </a:lnTo>
                  <a:lnTo>
                    <a:pt x="493" y="2453"/>
                  </a:lnTo>
                  <a:lnTo>
                    <a:pt x="493" y="2448"/>
                  </a:lnTo>
                  <a:lnTo>
                    <a:pt x="477" y="2448"/>
                  </a:lnTo>
                  <a:lnTo>
                    <a:pt x="466" y="2433"/>
                  </a:lnTo>
                  <a:lnTo>
                    <a:pt x="457" y="2428"/>
                  </a:lnTo>
                  <a:lnTo>
                    <a:pt x="457" y="2391"/>
                  </a:lnTo>
                  <a:lnTo>
                    <a:pt x="449" y="2391"/>
                  </a:lnTo>
                  <a:lnTo>
                    <a:pt x="449" y="2353"/>
                  </a:lnTo>
                  <a:lnTo>
                    <a:pt x="420" y="2353"/>
                  </a:lnTo>
                  <a:lnTo>
                    <a:pt x="420" y="2308"/>
                  </a:lnTo>
                  <a:lnTo>
                    <a:pt x="373" y="2300"/>
                  </a:lnTo>
                  <a:lnTo>
                    <a:pt x="373" y="2304"/>
                  </a:lnTo>
                  <a:lnTo>
                    <a:pt x="393" y="2328"/>
                  </a:lnTo>
                  <a:lnTo>
                    <a:pt x="400" y="2331"/>
                  </a:lnTo>
                  <a:lnTo>
                    <a:pt x="400" y="2340"/>
                  </a:lnTo>
                  <a:lnTo>
                    <a:pt x="417" y="2353"/>
                  </a:lnTo>
                  <a:lnTo>
                    <a:pt x="417" y="2380"/>
                  </a:lnTo>
                  <a:lnTo>
                    <a:pt x="424" y="2406"/>
                  </a:lnTo>
                  <a:lnTo>
                    <a:pt x="428" y="2433"/>
                  </a:lnTo>
                  <a:lnTo>
                    <a:pt x="429" y="2464"/>
                  </a:lnTo>
                  <a:lnTo>
                    <a:pt x="377" y="2464"/>
                  </a:lnTo>
                  <a:lnTo>
                    <a:pt x="373" y="2457"/>
                  </a:lnTo>
                  <a:lnTo>
                    <a:pt x="366" y="2457"/>
                  </a:lnTo>
                  <a:lnTo>
                    <a:pt x="366" y="2448"/>
                  </a:lnTo>
                  <a:lnTo>
                    <a:pt x="348" y="2438"/>
                  </a:lnTo>
                  <a:lnTo>
                    <a:pt x="335" y="2426"/>
                  </a:lnTo>
                  <a:lnTo>
                    <a:pt x="320" y="2411"/>
                  </a:lnTo>
                  <a:lnTo>
                    <a:pt x="313" y="2408"/>
                  </a:lnTo>
                  <a:lnTo>
                    <a:pt x="306" y="2368"/>
                  </a:lnTo>
                  <a:lnTo>
                    <a:pt x="280" y="2364"/>
                  </a:lnTo>
                  <a:lnTo>
                    <a:pt x="280" y="2337"/>
                  </a:lnTo>
                  <a:lnTo>
                    <a:pt x="277" y="2337"/>
                  </a:lnTo>
                  <a:lnTo>
                    <a:pt x="269" y="2322"/>
                  </a:lnTo>
                  <a:lnTo>
                    <a:pt x="260" y="2311"/>
                  </a:lnTo>
                  <a:lnTo>
                    <a:pt x="249" y="2300"/>
                  </a:lnTo>
                  <a:lnTo>
                    <a:pt x="240" y="2297"/>
                  </a:lnTo>
                  <a:lnTo>
                    <a:pt x="240" y="2248"/>
                  </a:lnTo>
                  <a:lnTo>
                    <a:pt x="237" y="2246"/>
                  </a:lnTo>
                  <a:lnTo>
                    <a:pt x="233" y="2242"/>
                  </a:lnTo>
                  <a:lnTo>
                    <a:pt x="231" y="2240"/>
                  </a:lnTo>
                  <a:lnTo>
                    <a:pt x="228" y="2237"/>
                  </a:lnTo>
                  <a:lnTo>
                    <a:pt x="224" y="2235"/>
                  </a:lnTo>
                  <a:lnTo>
                    <a:pt x="218" y="2233"/>
                  </a:lnTo>
                  <a:lnTo>
                    <a:pt x="213" y="2233"/>
                  </a:lnTo>
                  <a:lnTo>
                    <a:pt x="213" y="2226"/>
                  </a:lnTo>
                  <a:lnTo>
                    <a:pt x="213" y="2218"/>
                  </a:lnTo>
                  <a:lnTo>
                    <a:pt x="211" y="2215"/>
                  </a:lnTo>
                  <a:lnTo>
                    <a:pt x="209" y="2209"/>
                  </a:lnTo>
                  <a:lnTo>
                    <a:pt x="209" y="2204"/>
                  </a:lnTo>
                  <a:lnTo>
                    <a:pt x="202" y="2202"/>
                  </a:lnTo>
                  <a:lnTo>
                    <a:pt x="197" y="2200"/>
                  </a:lnTo>
                  <a:lnTo>
                    <a:pt x="193" y="2197"/>
                  </a:lnTo>
                  <a:lnTo>
                    <a:pt x="188" y="2195"/>
                  </a:lnTo>
                  <a:lnTo>
                    <a:pt x="180" y="2191"/>
                  </a:lnTo>
                  <a:lnTo>
                    <a:pt x="180" y="2140"/>
                  </a:lnTo>
                  <a:lnTo>
                    <a:pt x="200" y="2137"/>
                  </a:lnTo>
                  <a:lnTo>
                    <a:pt x="200" y="2108"/>
                  </a:lnTo>
                  <a:lnTo>
                    <a:pt x="226" y="2108"/>
                  </a:lnTo>
                  <a:lnTo>
                    <a:pt x="226" y="2060"/>
                  </a:lnTo>
                  <a:lnTo>
                    <a:pt x="233" y="2060"/>
                  </a:lnTo>
                  <a:lnTo>
                    <a:pt x="235" y="2057"/>
                  </a:lnTo>
                  <a:lnTo>
                    <a:pt x="237" y="2055"/>
                  </a:lnTo>
                  <a:lnTo>
                    <a:pt x="238" y="2051"/>
                  </a:lnTo>
                  <a:lnTo>
                    <a:pt x="240" y="2049"/>
                  </a:lnTo>
                  <a:lnTo>
                    <a:pt x="240" y="2044"/>
                  </a:lnTo>
                  <a:lnTo>
                    <a:pt x="237" y="2033"/>
                  </a:lnTo>
                  <a:lnTo>
                    <a:pt x="235" y="2020"/>
                  </a:lnTo>
                  <a:lnTo>
                    <a:pt x="238" y="2004"/>
                  </a:lnTo>
                  <a:lnTo>
                    <a:pt x="242" y="1989"/>
                  </a:lnTo>
                  <a:lnTo>
                    <a:pt x="246" y="1977"/>
                  </a:lnTo>
                  <a:lnTo>
                    <a:pt x="249" y="1968"/>
                  </a:lnTo>
                  <a:lnTo>
                    <a:pt x="246" y="1966"/>
                  </a:lnTo>
                  <a:lnTo>
                    <a:pt x="244" y="1964"/>
                  </a:lnTo>
                  <a:lnTo>
                    <a:pt x="242" y="1962"/>
                  </a:lnTo>
                  <a:lnTo>
                    <a:pt x="242" y="1960"/>
                  </a:lnTo>
                  <a:lnTo>
                    <a:pt x="244" y="1960"/>
                  </a:lnTo>
                  <a:lnTo>
                    <a:pt x="244" y="1958"/>
                  </a:lnTo>
                  <a:lnTo>
                    <a:pt x="242" y="1955"/>
                  </a:lnTo>
                  <a:lnTo>
                    <a:pt x="240" y="1953"/>
                  </a:lnTo>
                  <a:lnTo>
                    <a:pt x="237" y="1953"/>
                  </a:lnTo>
                  <a:lnTo>
                    <a:pt x="229" y="1940"/>
                  </a:lnTo>
                  <a:lnTo>
                    <a:pt x="217" y="1937"/>
                  </a:lnTo>
                  <a:lnTo>
                    <a:pt x="213" y="1926"/>
                  </a:lnTo>
                  <a:lnTo>
                    <a:pt x="211" y="1906"/>
                  </a:lnTo>
                  <a:lnTo>
                    <a:pt x="209" y="1882"/>
                  </a:lnTo>
                  <a:lnTo>
                    <a:pt x="208" y="1860"/>
                  </a:lnTo>
                  <a:lnTo>
                    <a:pt x="209" y="1844"/>
                  </a:lnTo>
                  <a:lnTo>
                    <a:pt x="211" y="1840"/>
                  </a:lnTo>
                  <a:lnTo>
                    <a:pt x="213" y="1837"/>
                  </a:lnTo>
                  <a:lnTo>
                    <a:pt x="215" y="1833"/>
                  </a:lnTo>
                  <a:lnTo>
                    <a:pt x="217" y="1829"/>
                  </a:lnTo>
                  <a:lnTo>
                    <a:pt x="218" y="1826"/>
                  </a:lnTo>
                  <a:lnTo>
                    <a:pt x="217" y="1820"/>
                  </a:lnTo>
                  <a:lnTo>
                    <a:pt x="209" y="1817"/>
                  </a:lnTo>
                  <a:lnTo>
                    <a:pt x="209" y="1800"/>
                  </a:lnTo>
                  <a:lnTo>
                    <a:pt x="206" y="1800"/>
                  </a:lnTo>
                  <a:lnTo>
                    <a:pt x="200" y="1771"/>
                  </a:lnTo>
                  <a:lnTo>
                    <a:pt x="197" y="1771"/>
                  </a:lnTo>
                  <a:lnTo>
                    <a:pt x="197" y="1744"/>
                  </a:lnTo>
                  <a:lnTo>
                    <a:pt x="200" y="1744"/>
                  </a:lnTo>
                  <a:lnTo>
                    <a:pt x="200" y="1740"/>
                  </a:lnTo>
                  <a:lnTo>
                    <a:pt x="198" y="1724"/>
                  </a:lnTo>
                  <a:lnTo>
                    <a:pt x="195" y="1704"/>
                  </a:lnTo>
                  <a:lnTo>
                    <a:pt x="197" y="1684"/>
                  </a:lnTo>
                  <a:lnTo>
                    <a:pt x="200" y="1684"/>
                  </a:lnTo>
                  <a:lnTo>
                    <a:pt x="206" y="1664"/>
                  </a:lnTo>
                  <a:lnTo>
                    <a:pt x="220" y="1664"/>
                  </a:lnTo>
                  <a:lnTo>
                    <a:pt x="222" y="1662"/>
                  </a:lnTo>
                  <a:lnTo>
                    <a:pt x="224" y="1660"/>
                  </a:lnTo>
                  <a:lnTo>
                    <a:pt x="226" y="1657"/>
                  </a:lnTo>
                  <a:lnTo>
                    <a:pt x="229" y="1651"/>
                  </a:lnTo>
                  <a:lnTo>
                    <a:pt x="231" y="1648"/>
                  </a:lnTo>
                  <a:lnTo>
                    <a:pt x="235" y="1644"/>
                  </a:lnTo>
                  <a:lnTo>
                    <a:pt x="237" y="1642"/>
                  </a:lnTo>
                  <a:lnTo>
                    <a:pt x="237" y="1640"/>
                  </a:lnTo>
                  <a:lnTo>
                    <a:pt x="249" y="1640"/>
                  </a:lnTo>
                  <a:lnTo>
                    <a:pt x="253" y="1631"/>
                  </a:lnTo>
                  <a:lnTo>
                    <a:pt x="257" y="1631"/>
                  </a:lnTo>
                  <a:lnTo>
                    <a:pt x="257" y="1624"/>
                  </a:lnTo>
                  <a:lnTo>
                    <a:pt x="260" y="1624"/>
                  </a:lnTo>
                  <a:lnTo>
                    <a:pt x="260" y="1617"/>
                  </a:lnTo>
                  <a:lnTo>
                    <a:pt x="266" y="1617"/>
                  </a:lnTo>
                  <a:lnTo>
                    <a:pt x="266" y="1604"/>
                  </a:lnTo>
                  <a:lnTo>
                    <a:pt x="269" y="1604"/>
                  </a:lnTo>
                  <a:lnTo>
                    <a:pt x="269" y="1593"/>
                  </a:lnTo>
                  <a:lnTo>
                    <a:pt x="277" y="1588"/>
                  </a:lnTo>
                  <a:lnTo>
                    <a:pt x="280" y="1564"/>
                  </a:lnTo>
                  <a:lnTo>
                    <a:pt x="277" y="1560"/>
                  </a:lnTo>
                  <a:lnTo>
                    <a:pt x="273" y="1558"/>
                  </a:lnTo>
                  <a:lnTo>
                    <a:pt x="271" y="1555"/>
                  </a:lnTo>
                  <a:lnTo>
                    <a:pt x="271" y="1551"/>
                  </a:lnTo>
                  <a:lnTo>
                    <a:pt x="269" y="1549"/>
                  </a:lnTo>
                  <a:lnTo>
                    <a:pt x="268" y="1544"/>
                  </a:lnTo>
                  <a:lnTo>
                    <a:pt x="266" y="1540"/>
                  </a:lnTo>
                  <a:lnTo>
                    <a:pt x="249" y="1528"/>
                  </a:lnTo>
                  <a:lnTo>
                    <a:pt x="249" y="1520"/>
                  </a:lnTo>
                  <a:lnTo>
                    <a:pt x="233" y="1508"/>
                  </a:lnTo>
                  <a:lnTo>
                    <a:pt x="233" y="1500"/>
                  </a:lnTo>
                  <a:lnTo>
                    <a:pt x="220" y="1491"/>
                  </a:lnTo>
                  <a:lnTo>
                    <a:pt x="220" y="1388"/>
                  </a:lnTo>
                  <a:lnTo>
                    <a:pt x="224" y="1378"/>
                  </a:lnTo>
                  <a:lnTo>
                    <a:pt x="224" y="1362"/>
                  </a:lnTo>
                  <a:lnTo>
                    <a:pt x="222" y="1344"/>
                  </a:lnTo>
                  <a:lnTo>
                    <a:pt x="222" y="1324"/>
                  </a:lnTo>
                  <a:lnTo>
                    <a:pt x="220" y="1308"/>
                  </a:lnTo>
                  <a:lnTo>
                    <a:pt x="217" y="1233"/>
                  </a:lnTo>
                  <a:lnTo>
                    <a:pt x="213" y="1233"/>
                  </a:lnTo>
                  <a:lnTo>
                    <a:pt x="213" y="1224"/>
                  </a:lnTo>
                  <a:lnTo>
                    <a:pt x="206" y="1220"/>
                  </a:lnTo>
                  <a:lnTo>
                    <a:pt x="206" y="1200"/>
                  </a:lnTo>
                  <a:lnTo>
                    <a:pt x="200" y="1200"/>
                  </a:lnTo>
                  <a:lnTo>
                    <a:pt x="200" y="1173"/>
                  </a:lnTo>
                  <a:lnTo>
                    <a:pt x="206" y="1173"/>
                  </a:lnTo>
                  <a:lnTo>
                    <a:pt x="208" y="1148"/>
                  </a:lnTo>
                  <a:lnTo>
                    <a:pt x="202" y="1126"/>
                  </a:lnTo>
                  <a:lnTo>
                    <a:pt x="197" y="1108"/>
                  </a:lnTo>
                  <a:lnTo>
                    <a:pt x="182" y="1104"/>
                  </a:lnTo>
                  <a:lnTo>
                    <a:pt x="166" y="1104"/>
                  </a:lnTo>
                  <a:lnTo>
                    <a:pt x="155" y="1115"/>
                  </a:lnTo>
                  <a:lnTo>
                    <a:pt x="140" y="1120"/>
                  </a:lnTo>
                  <a:lnTo>
                    <a:pt x="122" y="1124"/>
                  </a:lnTo>
                  <a:lnTo>
                    <a:pt x="104" y="1122"/>
                  </a:lnTo>
                  <a:lnTo>
                    <a:pt x="84" y="1122"/>
                  </a:lnTo>
                  <a:lnTo>
                    <a:pt x="66" y="1120"/>
                  </a:lnTo>
                  <a:lnTo>
                    <a:pt x="66" y="1044"/>
                  </a:lnTo>
                  <a:lnTo>
                    <a:pt x="60" y="1044"/>
                  </a:lnTo>
                  <a:lnTo>
                    <a:pt x="60" y="1033"/>
                  </a:lnTo>
                  <a:lnTo>
                    <a:pt x="57" y="1033"/>
                  </a:lnTo>
                  <a:lnTo>
                    <a:pt x="57" y="1024"/>
                  </a:lnTo>
                  <a:lnTo>
                    <a:pt x="53" y="1024"/>
                  </a:lnTo>
                  <a:lnTo>
                    <a:pt x="53" y="980"/>
                  </a:lnTo>
                  <a:lnTo>
                    <a:pt x="66" y="980"/>
                  </a:lnTo>
                  <a:lnTo>
                    <a:pt x="66" y="951"/>
                  </a:lnTo>
                  <a:lnTo>
                    <a:pt x="53" y="948"/>
                  </a:lnTo>
                  <a:lnTo>
                    <a:pt x="53" y="944"/>
                  </a:lnTo>
                  <a:lnTo>
                    <a:pt x="46" y="944"/>
                  </a:lnTo>
                  <a:lnTo>
                    <a:pt x="46" y="940"/>
                  </a:lnTo>
                  <a:lnTo>
                    <a:pt x="37" y="940"/>
                  </a:lnTo>
                  <a:lnTo>
                    <a:pt x="29" y="928"/>
                  </a:lnTo>
                  <a:lnTo>
                    <a:pt x="20" y="928"/>
                  </a:lnTo>
                  <a:lnTo>
                    <a:pt x="20" y="924"/>
                  </a:lnTo>
                  <a:lnTo>
                    <a:pt x="17" y="922"/>
                  </a:lnTo>
                  <a:lnTo>
                    <a:pt x="13" y="922"/>
                  </a:lnTo>
                  <a:lnTo>
                    <a:pt x="8" y="920"/>
                  </a:lnTo>
                  <a:lnTo>
                    <a:pt x="4" y="918"/>
                  </a:lnTo>
                  <a:lnTo>
                    <a:pt x="0" y="917"/>
                  </a:lnTo>
                  <a:lnTo>
                    <a:pt x="0" y="888"/>
                  </a:lnTo>
                  <a:lnTo>
                    <a:pt x="6" y="888"/>
                  </a:lnTo>
                  <a:lnTo>
                    <a:pt x="6" y="877"/>
                  </a:lnTo>
                  <a:lnTo>
                    <a:pt x="13" y="871"/>
                  </a:lnTo>
                  <a:lnTo>
                    <a:pt x="13" y="864"/>
                  </a:lnTo>
                  <a:lnTo>
                    <a:pt x="26" y="857"/>
                  </a:lnTo>
                  <a:lnTo>
                    <a:pt x="26" y="844"/>
                  </a:lnTo>
                  <a:lnTo>
                    <a:pt x="33" y="840"/>
                  </a:lnTo>
                  <a:lnTo>
                    <a:pt x="37" y="828"/>
                  </a:lnTo>
                  <a:lnTo>
                    <a:pt x="49" y="820"/>
                  </a:lnTo>
                  <a:lnTo>
                    <a:pt x="53" y="804"/>
                  </a:lnTo>
                  <a:lnTo>
                    <a:pt x="69" y="791"/>
                  </a:lnTo>
                  <a:lnTo>
                    <a:pt x="69" y="784"/>
                  </a:lnTo>
                  <a:lnTo>
                    <a:pt x="77" y="780"/>
                  </a:lnTo>
                  <a:lnTo>
                    <a:pt x="80" y="764"/>
                  </a:lnTo>
                  <a:lnTo>
                    <a:pt x="89" y="760"/>
                  </a:lnTo>
                  <a:lnTo>
                    <a:pt x="93" y="748"/>
                  </a:lnTo>
                  <a:lnTo>
                    <a:pt x="106" y="740"/>
                  </a:lnTo>
                  <a:lnTo>
                    <a:pt x="106" y="731"/>
                  </a:lnTo>
                  <a:lnTo>
                    <a:pt x="113" y="728"/>
                  </a:lnTo>
                  <a:lnTo>
                    <a:pt x="117" y="711"/>
                  </a:lnTo>
                  <a:lnTo>
                    <a:pt x="129" y="704"/>
                  </a:lnTo>
                  <a:lnTo>
                    <a:pt x="129" y="697"/>
                  </a:lnTo>
                  <a:lnTo>
                    <a:pt x="140" y="688"/>
                  </a:lnTo>
                  <a:lnTo>
                    <a:pt x="140" y="680"/>
                  </a:lnTo>
                  <a:lnTo>
                    <a:pt x="146" y="680"/>
                  </a:lnTo>
                  <a:lnTo>
                    <a:pt x="149" y="668"/>
                  </a:lnTo>
                  <a:lnTo>
                    <a:pt x="157" y="664"/>
                  </a:lnTo>
                  <a:lnTo>
                    <a:pt x="157" y="657"/>
                  </a:lnTo>
                  <a:lnTo>
                    <a:pt x="169" y="648"/>
                  </a:lnTo>
                  <a:lnTo>
                    <a:pt x="173" y="637"/>
                  </a:lnTo>
                  <a:lnTo>
                    <a:pt x="180" y="633"/>
                  </a:lnTo>
                  <a:lnTo>
                    <a:pt x="180" y="624"/>
                  </a:lnTo>
                  <a:lnTo>
                    <a:pt x="186" y="624"/>
                  </a:lnTo>
                  <a:lnTo>
                    <a:pt x="186" y="617"/>
                  </a:lnTo>
                  <a:lnTo>
                    <a:pt x="193" y="613"/>
                  </a:lnTo>
                  <a:lnTo>
                    <a:pt x="197" y="597"/>
                  </a:lnTo>
                  <a:lnTo>
                    <a:pt x="206" y="591"/>
                  </a:lnTo>
                  <a:lnTo>
                    <a:pt x="206" y="584"/>
                  </a:lnTo>
                  <a:lnTo>
                    <a:pt x="217" y="577"/>
                  </a:lnTo>
                  <a:lnTo>
                    <a:pt x="220" y="560"/>
                  </a:lnTo>
                  <a:lnTo>
                    <a:pt x="229" y="557"/>
                  </a:lnTo>
                  <a:lnTo>
                    <a:pt x="229" y="548"/>
                  </a:lnTo>
                  <a:lnTo>
                    <a:pt x="240" y="540"/>
                  </a:lnTo>
                  <a:lnTo>
                    <a:pt x="240" y="531"/>
                  </a:lnTo>
                  <a:lnTo>
                    <a:pt x="253" y="524"/>
                  </a:lnTo>
                  <a:lnTo>
                    <a:pt x="260" y="500"/>
                  </a:lnTo>
                  <a:lnTo>
                    <a:pt x="266" y="500"/>
                  </a:lnTo>
                  <a:lnTo>
                    <a:pt x="269" y="488"/>
                  </a:lnTo>
                  <a:lnTo>
                    <a:pt x="277" y="484"/>
                  </a:lnTo>
                  <a:lnTo>
                    <a:pt x="277" y="477"/>
                  </a:lnTo>
                  <a:lnTo>
                    <a:pt x="286" y="473"/>
                  </a:lnTo>
                  <a:lnTo>
                    <a:pt x="286" y="464"/>
                  </a:lnTo>
                  <a:lnTo>
                    <a:pt x="297" y="457"/>
                  </a:lnTo>
                  <a:lnTo>
                    <a:pt x="300" y="440"/>
                  </a:lnTo>
                  <a:lnTo>
                    <a:pt x="313" y="431"/>
                  </a:lnTo>
                  <a:lnTo>
                    <a:pt x="317" y="417"/>
                  </a:lnTo>
                  <a:lnTo>
                    <a:pt x="329" y="408"/>
                  </a:lnTo>
                  <a:lnTo>
                    <a:pt x="329" y="400"/>
                  </a:lnTo>
                  <a:lnTo>
                    <a:pt x="337" y="397"/>
                  </a:lnTo>
                  <a:lnTo>
                    <a:pt x="340" y="380"/>
                  </a:lnTo>
                  <a:lnTo>
                    <a:pt x="349" y="377"/>
                  </a:lnTo>
                  <a:lnTo>
                    <a:pt x="349" y="368"/>
                  </a:lnTo>
                  <a:lnTo>
                    <a:pt x="360" y="360"/>
                  </a:lnTo>
                  <a:lnTo>
                    <a:pt x="360" y="353"/>
                  </a:lnTo>
                  <a:lnTo>
                    <a:pt x="366" y="353"/>
                  </a:lnTo>
                  <a:lnTo>
                    <a:pt x="369" y="340"/>
                  </a:lnTo>
                  <a:lnTo>
                    <a:pt x="377" y="337"/>
                  </a:lnTo>
                  <a:lnTo>
                    <a:pt x="377" y="328"/>
                  </a:lnTo>
                  <a:lnTo>
                    <a:pt x="389" y="320"/>
                  </a:lnTo>
                  <a:lnTo>
                    <a:pt x="389" y="311"/>
                  </a:lnTo>
                  <a:lnTo>
                    <a:pt x="397" y="308"/>
                  </a:lnTo>
                  <a:lnTo>
                    <a:pt x="397" y="300"/>
                  </a:lnTo>
                  <a:lnTo>
                    <a:pt x="406" y="297"/>
                  </a:lnTo>
                  <a:lnTo>
                    <a:pt x="406" y="288"/>
                  </a:lnTo>
                  <a:lnTo>
                    <a:pt x="417" y="280"/>
                  </a:lnTo>
                  <a:lnTo>
                    <a:pt x="417" y="273"/>
                  </a:lnTo>
                  <a:lnTo>
                    <a:pt x="426" y="268"/>
                  </a:lnTo>
                  <a:lnTo>
                    <a:pt x="426" y="260"/>
                  </a:lnTo>
                  <a:lnTo>
                    <a:pt x="429" y="260"/>
                  </a:lnTo>
                  <a:lnTo>
                    <a:pt x="429" y="253"/>
                  </a:lnTo>
                  <a:lnTo>
                    <a:pt x="433" y="253"/>
                  </a:lnTo>
                  <a:lnTo>
                    <a:pt x="437" y="240"/>
                  </a:lnTo>
                  <a:lnTo>
                    <a:pt x="446" y="240"/>
                  </a:lnTo>
                  <a:lnTo>
                    <a:pt x="448" y="233"/>
                  </a:lnTo>
                  <a:lnTo>
                    <a:pt x="449" y="228"/>
                  </a:lnTo>
                  <a:lnTo>
                    <a:pt x="453" y="222"/>
                  </a:lnTo>
                  <a:lnTo>
                    <a:pt x="457" y="217"/>
                  </a:lnTo>
                  <a:lnTo>
                    <a:pt x="460" y="213"/>
                  </a:lnTo>
                  <a:lnTo>
                    <a:pt x="466" y="213"/>
                  </a:lnTo>
                  <a:lnTo>
                    <a:pt x="469" y="197"/>
                  </a:lnTo>
                  <a:lnTo>
                    <a:pt x="477" y="193"/>
                  </a:lnTo>
                  <a:lnTo>
                    <a:pt x="477" y="184"/>
                  </a:lnTo>
                  <a:lnTo>
                    <a:pt x="486" y="180"/>
                  </a:lnTo>
                  <a:lnTo>
                    <a:pt x="486" y="171"/>
                  </a:lnTo>
                  <a:lnTo>
                    <a:pt x="497" y="164"/>
                  </a:lnTo>
                  <a:lnTo>
                    <a:pt x="500" y="148"/>
                  </a:lnTo>
                  <a:lnTo>
                    <a:pt x="509" y="144"/>
                  </a:lnTo>
                  <a:lnTo>
                    <a:pt x="509" y="137"/>
                  </a:lnTo>
                  <a:lnTo>
                    <a:pt x="520" y="128"/>
                  </a:lnTo>
                  <a:lnTo>
                    <a:pt x="520" y="120"/>
                  </a:lnTo>
                  <a:lnTo>
                    <a:pt x="533" y="113"/>
                  </a:lnTo>
                  <a:lnTo>
                    <a:pt x="533" y="108"/>
                  </a:lnTo>
                  <a:lnTo>
                    <a:pt x="566" y="108"/>
                  </a:lnTo>
                  <a:lnTo>
                    <a:pt x="589" y="148"/>
                  </a:lnTo>
                  <a:lnTo>
                    <a:pt x="589" y="177"/>
                  </a:lnTo>
                  <a:lnTo>
                    <a:pt x="593" y="177"/>
                  </a:lnTo>
                  <a:lnTo>
                    <a:pt x="593" y="188"/>
                  </a:lnTo>
                  <a:lnTo>
                    <a:pt x="597" y="188"/>
                  </a:lnTo>
                  <a:lnTo>
                    <a:pt x="597" y="197"/>
                  </a:lnTo>
                  <a:lnTo>
                    <a:pt x="600" y="197"/>
                  </a:lnTo>
                  <a:lnTo>
                    <a:pt x="606" y="217"/>
                  </a:lnTo>
                  <a:lnTo>
                    <a:pt x="649" y="257"/>
                  </a:lnTo>
                  <a:lnTo>
                    <a:pt x="649" y="277"/>
                  </a:lnTo>
                  <a:lnTo>
                    <a:pt x="657" y="277"/>
                  </a:lnTo>
                  <a:lnTo>
                    <a:pt x="657" y="268"/>
                  </a:lnTo>
                  <a:lnTo>
                    <a:pt x="677" y="268"/>
                  </a:lnTo>
                  <a:lnTo>
                    <a:pt x="678" y="271"/>
                  </a:lnTo>
                  <a:lnTo>
                    <a:pt x="682" y="273"/>
                  </a:lnTo>
                  <a:lnTo>
                    <a:pt x="684" y="275"/>
                  </a:lnTo>
                  <a:lnTo>
                    <a:pt x="686" y="277"/>
                  </a:lnTo>
                  <a:lnTo>
                    <a:pt x="689" y="297"/>
                  </a:lnTo>
                  <a:lnTo>
                    <a:pt x="693" y="297"/>
                  </a:lnTo>
                  <a:lnTo>
                    <a:pt x="693" y="277"/>
                  </a:lnTo>
                  <a:lnTo>
                    <a:pt x="697" y="260"/>
                  </a:lnTo>
                  <a:lnTo>
                    <a:pt x="689" y="260"/>
                  </a:lnTo>
                  <a:lnTo>
                    <a:pt x="689" y="228"/>
                  </a:lnTo>
                  <a:lnTo>
                    <a:pt x="706" y="224"/>
                  </a:lnTo>
                  <a:lnTo>
                    <a:pt x="722" y="222"/>
                  </a:lnTo>
                  <a:lnTo>
                    <a:pt x="740" y="220"/>
                  </a:lnTo>
                  <a:lnTo>
                    <a:pt x="740" y="244"/>
                  </a:lnTo>
                  <a:lnTo>
                    <a:pt x="726" y="253"/>
                  </a:lnTo>
                  <a:lnTo>
                    <a:pt x="726" y="257"/>
                  </a:lnTo>
                  <a:lnTo>
                    <a:pt x="733" y="257"/>
                  </a:lnTo>
                  <a:lnTo>
                    <a:pt x="742" y="251"/>
                  </a:lnTo>
                  <a:lnTo>
                    <a:pt x="755" y="251"/>
                  </a:lnTo>
                  <a:lnTo>
                    <a:pt x="766" y="248"/>
                  </a:lnTo>
                  <a:lnTo>
                    <a:pt x="769" y="240"/>
                  </a:lnTo>
                  <a:lnTo>
                    <a:pt x="777" y="240"/>
                  </a:lnTo>
                  <a:lnTo>
                    <a:pt x="777" y="237"/>
                  </a:lnTo>
                  <a:lnTo>
                    <a:pt x="826" y="240"/>
                  </a:lnTo>
                  <a:lnTo>
                    <a:pt x="826" y="237"/>
                  </a:lnTo>
                  <a:lnTo>
                    <a:pt x="837" y="237"/>
                  </a:lnTo>
                  <a:lnTo>
                    <a:pt x="837" y="231"/>
                  </a:lnTo>
                  <a:lnTo>
                    <a:pt x="853" y="231"/>
                  </a:lnTo>
                  <a:lnTo>
                    <a:pt x="853" y="228"/>
                  </a:lnTo>
                  <a:lnTo>
                    <a:pt x="868" y="228"/>
                  </a:lnTo>
                  <a:lnTo>
                    <a:pt x="882" y="229"/>
                  </a:lnTo>
                  <a:lnTo>
                    <a:pt x="895" y="233"/>
                  </a:lnTo>
                  <a:lnTo>
                    <a:pt x="909" y="237"/>
                  </a:lnTo>
                  <a:lnTo>
                    <a:pt x="909" y="260"/>
                  </a:lnTo>
                  <a:lnTo>
                    <a:pt x="886" y="268"/>
                  </a:lnTo>
                  <a:lnTo>
                    <a:pt x="886" y="273"/>
                  </a:lnTo>
                  <a:lnTo>
                    <a:pt x="913" y="273"/>
                  </a:lnTo>
                  <a:lnTo>
                    <a:pt x="913" y="280"/>
                  </a:lnTo>
                  <a:lnTo>
                    <a:pt x="929" y="277"/>
                  </a:lnTo>
                  <a:lnTo>
                    <a:pt x="933" y="268"/>
                  </a:lnTo>
                  <a:lnTo>
                    <a:pt x="960" y="260"/>
                  </a:lnTo>
                  <a:lnTo>
                    <a:pt x="960" y="240"/>
                  </a:lnTo>
                  <a:lnTo>
                    <a:pt x="966" y="238"/>
                  </a:lnTo>
                  <a:lnTo>
                    <a:pt x="971" y="237"/>
                  </a:lnTo>
                  <a:lnTo>
                    <a:pt x="977" y="237"/>
                  </a:lnTo>
                  <a:lnTo>
                    <a:pt x="986" y="237"/>
                  </a:lnTo>
                  <a:lnTo>
                    <a:pt x="986" y="248"/>
                  </a:lnTo>
                  <a:lnTo>
                    <a:pt x="989" y="248"/>
                  </a:lnTo>
                  <a:lnTo>
                    <a:pt x="989" y="333"/>
                  </a:lnTo>
                  <a:lnTo>
                    <a:pt x="993" y="333"/>
                  </a:lnTo>
                  <a:lnTo>
                    <a:pt x="997" y="353"/>
                  </a:lnTo>
                  <a:lnTo>
                    <a:pt x="1000" y="353"/>
                  </a:lnTo>
                  <a:lnTo>
                    <a:pt x="1000" y="357"/>
                  </a:lnTo>
                  <a:lnTo>
                    <a:pt x="1013" y="357"/>
                  </a:lnTo>
                  <a:lnTo>
                    <a:pt x="1037" y="328"/>
                  </a:lnTo>
                  <a:lnTo>
                    <a:pt x="1040" y="328"/>
                  </a:lnTo>
                  <a:lnTo>
                    <a:pt x="1046" y="317"/>
                  </a:lnTo>
                  <a:lnTo>
                    <a:pt x="1069" y="317"/>
                  </a:lnTo>
                  <a:lnTo>
                    <a:pt x="1069" y="368"/>
                  </a:lnTo>
                  <a:lnTo>
                    <a:pt x="1066" y="368"/>
                  </a:lnTo>
                  <a:lnTo>
                    <a:pt x="1060" y="384"/>
                  </a:lnTo>
                  <a:lnTo>
                    <a:pt x="1077" y="388"/>
                  </a:lnTo>
                  <a:lnTo>
                    <a:pt x="1100" y="360"/>
                  </a:lnTo>
                  <a:lnTo>
                    <a:pt x="1133" y="357"/>
                  </a:lnTo>
                  <a:lnTo>
                    <a:pt x="1137" y="360"/>
                  </a:lnTo>
                  <a:lnTo>
                    <a:pt x="1140" y="364"/>
                  </a:lnTo>
                  <a:lnTo>
                    <a:pt x="1142" y="364"/>
                  </a:lnTo>
                  <a:lnTo>
                    <a:pt x="1146" y="366"/>
                  </a:lnTo>
                  <a:lnTo>
                    <a:pt x="1149" y="366"/>
                  </a:lnTo>
                  <a:lnTo>
                    <a:pt x="1153" y="366"/>
                  </a:lnTo>
                  <a:lnTo>
                    <a:pt x="1157" y="366"/>
                  </a:lnTo>
                  <a:lnTo>
                    <a:pt x="1160" y="368"/>
                  </a:lnTo>
                  <a:lnTo>
                    <a:pt x="1166" y="377"/>
                  </a:lnTo>
                  <a:lnTo>
                    <a:pt x="1173" y="380"/>
                  </a:lnTo>
                  <a:lnTo>
                    <a:pt x="1173" y="388"/>
                  </a:lnTo>
                  <a:lnTo>
                    <a:pt x="1180" y="393"/>
                  </a:lnTo>
                  <a:lnTo>
                    <a:pt x="1180" y="404"/>
                  </a:lnTo>
                  <a:lnTo>
                    <a:pt x="1186" y="404"/>
                  </a:lnTo>
                  <a:lnTo>
                    <a:pt x="1186" y="413"/>
                  </a:lnTo>
                  <a:lnTo>
                    <a:pt x="1189" y="413"/>
                  </a:lnTo>
                  <a:lnTo>
                    <a:pt x="1191" y="415"/>
                  </a:lnTo>
                  <a:lnTo>
                    <a:pt x="1193" y="417"/>
                  </a:lnTo>
                  <a:lnTo>
                    <a:pt x="1193" y="417"/>
                  </a:lnTo>
                  <a:lnTo>
                    <a:pt x="1195" y="418"/>
                  </a:lnTo>
                  <a:lnTo>
                    <a:pt x="1197" y="418"/>
                  </a:lnTo>
                  <a:lnTo>
                    <a:pt x="1200" y="420"/>
                  </a:lnTo>
                  <a:lnTo>
                    <a:pt x="1200" y="431"/>
                  </a:lnTo>
                  <a:lnTo>
                    <a:pt x="1215" y="433"/>
                  </a:lnTo>
                  <a:lnTo>
                    <a:pt x="1224" y="437"/>
                  </a:lnTo>
                  <a:lnTo>
                    <a:pt x="1233" y="440"/>
                  </a:lnTo>
                  <a:lnTo>
                    <a:pt x="1233" y="448"/>
                  </a:lnTo>
                  <a:lnTo>
                    <a:pt x="1260" y="473"/>
                  </a:lnTo>
                  <a:lnTo>
                    <a:pt x="1266" y="480"/>
                  </a:lnTo>
                  <a:lnTo>
                    <a:pt x="1273" y="480"/>
                  </a:lnTo>
                  <a:lnTo>
                    <a:pt x="1273" y="484"/>
                  </a:lnTo>
                  <a:lnTo>
                    <a:pt x="1280" y="484"/>
                  </a:lnTo>
                  <a:lnTo>
                    <a:pt x="1280" y="488"/>
                  </a:lnTo>
                  <a:lnTo>
                    <a:pt x="1289" y="488"/>
                  </a:lnTo>
                  <a:lnTo>
                    <a:pt x="1289" y="493"/>
                  </a:lnTo>
                  <a:lnTo>
                    <a:pt x="1297" y="493"/>
                  </a:lnTo>
                  <a:lnTo>
                    <a:pt x="1297" y="497"/>
                  </a:lnTo>
                  <a:lnTo>
                    <a:pt x="1306" y="497"/>
                  </a:lnTo>
                  <a:lnTo>
                    <a:pt x="1306" y="500"/>
                  </a:lnTo>
                  <a:lnTo>
                    <a:pt x="1313" y="500"/>
                  </a:lnTo>
                  <a:lnTo>
                    <a:pt x="1317" y="508"/>
                  </a:lnTo>
                  <a:lnTo>
                    <a:pt x="1349" y="504"/>
                  </a:lnTo>
                  <a:lnTo>
                    <a:pt x="1349" y="508"/>
                  </a:lnTo>
                  <a:lnTo>
                    <a:pt x="1364" y="515"/>
                  </a:lnTo>
                  <a:lnTo>
                    <a:pt x="1375" y="522"/>
                  </a:lnTo>
                  <a:lnTo>
                    <a:pt x="1380" y="537"/>
                  </a:lnTo>
                  <a:lnTo>
                    <a:pt x="1388" y="546"/>
                  </a:lnTo>
                  <a:lnTo>
                    <a:pt x="1389" y="560"/>
                  </a:lnTo>
                  <a:lnTo>
                    <a:pt x="1389" y="577"/>
                  </a:lnTo>
                  <a:lnTo>
                    <a:pt x="1389" y="591"/>
                  </a:lnTo>
                  <a:lnTo>
                    <a:pt x="1373" y="593"/>
                  </a:lnTo>
                  <a:lnTo>
                    <a:pt x="1358" y="597"/>
                  </a:lnTo>
                  <a:lnTo>
                    <a:pt x="1346" y="600"/>
                  </a:lnTo>
                  <a:lnTo>
                    <a:pt x="1344" y="606"/>
                  </a:lnTo>
                  <a:lnTo>
                    <a:pt x="1344" y="609"/>
                  </a:lnTo>
                  <a:lnTo>
                    <a:pt x="1342" y="613"/>
                  </a:lnTo>
                  <a:lnTo>
                    <a:pt x="1340" y="617"/>
                  </a:lnTo>
                  <a:lnTo>
                    <a:pt x="1346" y="617"/>
                  </a:lnTo>
                  <a:lnTo>
                    <a:pt x="1353" y="626"/>
                  </a:lnTo>
                  <a:lnTo>
                    <a:pt x="1364" y="631"/>
                  </a:lnTo>
                  <a:lnTo>
                    <a:pt x="1377" y="637"/>
                  </a:lnTo>
                  <a:lnTo>
                    <a:pt x="1400" y="637"/>
                  </a:lnTo>
                  <a:lnTo>
                    <a:pt x="1400" y="640"/>
                  </a:lnTo>
                  <a:lnTo>
                    <a:pt x="1477" y="651"/>
                  </a:lnTo>
                  <a:lnTo>
                    <a:pt x="1477" y="648"/>
                  </a:lnTo>
                  <a:lnTo>
                    <a:pt x="1500" y="648"/>
                  </a:lnTo>
                  <a:lnTo>
                    <a:pt x="1500" y="644"/>
                  </a:lnTo>
                  <a:lnTo>
                    <a:pt x="1509" y="644"/>
                  </a:lnTo>
                  <a:lnTo>
                    <a:pt x="1513" y="637"/>
                  </a:lnTo>
                  <a:lnTo>
                    <a:pt x="1537" y="637"/>
                  </a:lnTo>
                  <a:lnTo>
                    <a:pt x="1537" y="640"/>
                  </a:lnTo>
                  <a:lnTo>
                    <a:pt x="1549" y="646"/>
                  </a:lnTo>
                  <a:lnTo>
                    <a:pt x="1558" y="655"/>
                  </a:lnTo>
                  <a:lnTo>
                    <a:pt x="1568" y="662"/>
                  </a:lnTo>
                  <a:lnTo>
                    <a:pt x="1580" y="668"/>
                  </a:lnTo>
                  <a:lnTo>
                    <a:pt x="1586" y="693"/>
                  </a:lnTo>
                  <a:lnTo>
                    <a:pt x="1606" y="693"/>
                  </a:lnTo>
                  <a:lnTo>
                    <a:pt x="1609" y="704"/>
                  </a:lnTo>
                  <a:lnTo>
                    <a:pt x="1615" y="715"/>
                  </a:lnTo>
                  <a:lnTo>
                    <a:pt x="1617" y="728"/>
                  </a:lnTo>
                  <a:lnTo>
                    <a:pt x="1615" y="742"/>
                  </a:lnTo>
                  <a:lnTo>
                    <a:pt x="1617" y="757"/>
                  </a:lnTo>
                  <a:lnTo>
                    <a:pt x="1626" y="757"/>
                  </a:lnTo>
                  <a:lnTo>
                    <a:pt x="1628" y="753"/>
                  </a:lnTo>
                  <a:lnTo>
                    <a:pt x="1629" y="749"/>
                  </a:lnTo>
                  <a:lnTo>
                    <a:pt x="1629" y="748"/>
                  </a:lnTo>
                  <a:lnTo>
                    <a:pt x="1631" y="744"/>
                  </a:lnTo>
                  <a:lnTo>
                    <a:pt x="1633" y="740"/>
                  </a:lnTo>
                  <a:lnTo>
                    <a:pt x="1629" y="740"/>
                  </a:lnTo>
                  <a:lnTo>
                    <a:pt x="1629" y="717"/>
                  </a:lnTo>
                  <a:lnTo>
                    <a:pt x="1626" y="717"/>
                  </a:lnTo>
                  <a:lnTo>
                    <a:pt x="1626" y="697"/>
                  </a:lnTo>
                  <a:lnTo>
                    <a:pt x="1620" y="697"/>
                  </a:lnTo>
                  <a:lnTo>
                    <a:pt x="1618" y="684"/>
                  </a:lnTo>
                  <a:lnTo>
                    <a:pt x="1617" y="671"/>
                  </a:lnTo>
                  <a:lnTo>
                    <a:pt x="1620" y="660"/>
                  </a:lnTo>
                  <a:lnTo>
                    <a:pt x="1624" y="651"/>
                  </a:lnTo>
                  <a:lnTo>
                    <a:pt x="1629" y="644"/>
                  </a:lnTo>
                  <a:lnTo>
                    <a:pt x="1635" y="637"/>
                  </a:lnTo>
                  <a:lnTo>
                    <a:pt x="1640" y="633"/>
                  </a:lnTo>
                  <a:lnTo>
                    <a:pt x="1649" y="633"/>
                  </a:lnTo>
                  <a:lnTo>
                    <a:pt x="1649" y="628"/>
                  </a:lnTo>
                  <a:lnTo>
                    <a:pt x="1669" y="624"/>
                  </a:lnTo>
                  <a:lnTo>
                    <a:pt x="1669" y="620"/>
                  </a:lnTo>
                  <a:lnTo>
                    <a:pt x="1677" y="617"/>
                  </a:lnTo>
                  <a:lnTo>
                    <a:pt x="1677" y="608"/>
                  </a:lnTo>
                  <a:lnTo>
                    <a:pt x="1680" y="608"/>
                  </a:lnTo>
                  <a:lnTo>
                    <a:pt x="1684" y="604"/>
                  </a:lnTo>
                  <a:lnTo>
                    <a:pt x="1686" y="602"/>
                  </a:lnTo>
                  <a:lnTo>
                    <a:pt x="1688" y="597"/>
                  </a:lnTo>
                  <a:lnTo>
                    <a:pt x="1689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89"/>
                  </a:lnTo>
                  <a:lnTo>
                    <a:pt x="1693" y="588"/>
                  </a:lnTo>
                  <a:lnTo>
                    <a:pt x="1689" y="588"/>
                  </a:lnTo>
                  <a:lnTo>
                    <a:pt x="1673" y="613"/>
                  </a:lnTo>
                  <a:lnTo>
                    <a:pt x="1637" y="613"/>
                  </a:lnTo>
                  <a:lnTo>
                    <a:pt x="1637" y="613"/>
                  </a:lnTo>
                  <a:lnTo>
                    <a:pt x="1635" y="615"/>
                  </a:lnTo>
                  <a:lnTo>
                    <a:pt x="1633" y="617"/>
                  </a:lnTo>
                  <a:lnTo>
                    <a:pt x="1631" y="618"/>
                  </a:lnTo>
                  <a:lnTo>
                    <a:pt x="1629" y="620"/>
                  </a:lnTo>
                  <a:lnTo>
                    <a:pt x="1629" y="633"/>
                  </a:lnTo>
                  <a:lnTo>
                    <a:pt x="1622" y="631"/>
                  </a:lnTo>
                  <a:lnTo>
                    <a:pt x="1617" y="631"/>
                  </a:lnTo>
                  <a:lnTo>
                    <a:pt x="1611" y="631"/>
                  </a:lnTo>
                  <a:lnTo>
                    <a:pt x="1606" y="629"/>
                  </a:lnTo>
                  <a:lnTo>
                    <a:pt x="1600" y="628"/>
                  </a:lnTo>
                  <a:lnTo>
                    <a:pt x="1597" y="618"/>
                  </a:lnTo>
                  <a:lnTo>
                    <a:pt x="1595" y="609"/>
                  </a:lnTo>
                  <a:lnTo>
                    <a:pt x="1593" y="597"/>
                  </a:lnTo>
                  <a:lnTo>
                    <a:pt x="1597" y="593"/>
                  </a:lnTo>
                  <a:lnTo>
                    <a:pt x="1598" y="589"/>
                  </a:lnTo>
                  <a:lnTo>
                    <a:pt x="1600" y="586"/>
                  </a:lnTo>
                  <a:lnTo>
                    <a:pt x="1600" y="580"/>
                  </a:lnTo>
                  <a:lnTo>
                    <a:pt x="1622" y="575"/>
                  </a:lnTo>
                  <a:lnTo>
                    <a:pt x="1642" y="569"/>
                  </a:lnTo>
                  <a:lnTo>
                    <a:pt x="1662" y="562"/>
                  </a:lnTo>
                  <a:lnTo>
                    <a:pt x="1684" y="558"/>
                  </a:lnTo>
                  <a:lnTo>
                    <a:pt x="1709" y="557"/>
                  </a:lnTo>
                  <a:lnTo>
                    <a:pt x="1713" y="568"/>
                  </a:lnTo>
                  <a:lnTo>
                    <a:pt x="1726" y="568"/>
                  </a:lnTo>
                  <a:lnTo>
                    <a:pt x="1724" y="577"/>
                  </a:lnTo>
                  <a:lnTo>
                    <a:pt x="1722" y="589"/>
                  </a:lnTo>
                  <a:lnTo>
                    <a:pt x="1722" y="600"/>
                  </a:lnTo>
                  <a:lnTo>
                    <a:pt x="1720" y="604"/>
                  </a:lnTo>
                  <a:lnTo>
                    <a:pt x="1726" y="604"/>
                  </a:lnTo>
                  <a:lnTo>
                    <a:pt x="1729" y="609"/>
                  </a:lnTo>
                  <a:lnTo>
                    <a:pt x="1733" y="613"/>
                  </a:lnTo>
                  <a:lnTo>
                    <a:pt x="1735" y="617"/>
                  </a:lnTo>
                  <a:lnTo>
                    <a:pt x="1738" y="622"/>
                  </a:lnTo>
                  <a:lnTo>
                    <a:pt x="1740" y="628"/>
                  </a:lnTo>
                  <a:lnTo>
                    <a:pt x="1749" y="628"/>
                  </a:lnTo>
                  <a:lnTo>
                    <a:pt x="1749" y="633"/>
                  </a:lnTo>
                  <a:lnTo>
                    <a:pt x="1751" y="635"/>
                  </a:lnTo>
                  <a:lnTo>
                    <a:pt x="1751" y="637"/>
                  </a:lnTo>
                  <a:lnTo>
                    <a:pt x="1753" y="638"/>
                  </a:lnTo>
                  <a:lnTo>
                    <a:pt x="1757" y="638"/>
                  </a:lnTo>
                  <a:lnTo>
                    <a:pt x="1760" y="640"/>
                  </a:lnTo>
                  <a:lnTo>
                    <a:pt x="1760" y="644"/>
                  </a:lnTo>
                  <a:lnTo>
                    <a:pt x="1766" y="646"/>
                  </a:lnTo>
                  <a:lnTo>
                    <a:pt x="1769" y="644"/>
                  </a:lnTo>
                  <a:lnTo>
                    <a:pt x="1771" y="644"/>
                  </a:lnTo>
                  <a:lnTo>
                    <a:pt x="1775" y="642"/>
                  </a:lnTo>
                  <a:lnTo>
                    <a:pt x="1777" y="640"/>
                  </a:lnTo>
                  <a:lnTo>
                    <a:pt x="1777" y="637"/>
                  </a:lnTo>
                  <a:lnTo>
                    <a:pt x="1797" y="637"/>
                  </a:lnTo>
                  <a:lnTo>
                    <a:pt x="1809" y="653"/>
                  </a:lnTo>
                  <a:lnTo>
                    <a:pt x="1822" y="666"/>
                  </a:lnTo>
                  <a:lnTo>
                    <a:pt x="1837" y="680"/>
                  </a:lnTo>
                  <a:lnTo>
                    <a:pt x="1842" y="678"/>
                  </a:lnTo>
                  <a:lnTo>
                    <a:pt x="1844" y="678"/>
                  </a:lnTo>
                  <a:lnTo>
                    <a:pt x="1844" y="677"/>
                  </a:lnTo>
                  <a:lnTo>
                    <a:pt x="1846" y="677"/>
                  </a:lnTo>
                  <a:lnTo>
                    <a:pt x="1880" y="677"/>
                  </a:lnTo>
                  <a:lnTo>
                    <a:pt x="1880" y="671"/>
                  </a:lnTo>
                  <a:lnTo>
                    <a:pt x="1897" y="668"/>
                  </a:lnTo>
                  <a:lnTo>
                    <a:pt x="1897" y="664"/>
                  </a:lnTo>
                  <a:lnTo>
                    <a:pt x="1937" y="664"/>
                  </a:lnTo>
                  <a:lnTo>
                    <a:pt x="1937" y="668"/>
                  </a:lnTo>
                  <a:lnTo>
                    <a:pt x="1969" y="664"/>
                  </a:lnTo>
                  <a:lnTo>
                    <a:pt x="1969" y="651"/>
                  </a:lnTo>
                  <a:lnTo>
                    <a:pt x="1986" y="651"/>
                  </a:lnTo>
                  <a:lnTo>
                    <a:pt x="1986" y="648"/>
                  </a:lnTo>
                  <a:lnTo>
                    <a:pt x="1978" y="638"/>
                  </a:lnTo>
                  <a:lnTo>
                    <a:pt x="1975" y="624"/>
                  </a:lnTo>
                  <a:lnTo>
                    <a:pt x="1973" y="608"/>
                  </a:lnTo>
                  <a:lnTo>
                    <a:pt x="2006" y="591"/>
                  </a:lnTo>
                  <a:lnTo>
                    <a:pt x="2006" y="588"/>
                  </a:lnTo>
                  <a:lnTo>
                    <a:pt x="1991" y="584"/>
                  </a:lnTo>
                  <a:lnTo>
                    <a:pt x="1980" y="578"/>
                  </a:lnTo>
                  <a:lnTo>
                    <a:pt x="1969" y="571"/>
                  </a:lnTo>
                  <a:lnTo>
                    <a:pt x="1960" y="571"/>
                  </a:lnTo>
                  <a:lnTo>
                    <a:pt x="1960" y="568"/>
                  </a:lnTo>
                  <a:lnTo>
                    <a:pt x="1933" y="564"/>
                  </a:lnTo>
                  <a:lnTo>
                    <a:pt x="1933" y="537"/>
                  </a:lnTo>
                  <a:lnTo>
                    <a:pt x="1966" y="517"/>
                  </a:lnTo>
                  <a:lnTo>
                    <a:pt x="1966" y="484"/>
                  </a:lnTo>
                  <a:lnTo>
                    <a:pt x="1968" y="477"/>
                  </a:lnTo>
                  <a:lnTo>
                    <a:pt x="1971" y="471"/>
                  </a:lnTo>
                  <a:lnTo>
                    <a:pt x="1975" y="464"/>
                  </a:lnTo>
                  <a:lnTo>
                    <a:pt x="1977" y="457"/>
                  </a:lnTo>
                  <a:lnTo>
                    <a:pt x="2000" y="457"/>
                  </a:lnTo>
                  <a:lnTo>
                    <a:pt x="2040" y="500"/>
                  </a:lnTo>
                  <a:lnTo>
                    <a:pt x="2049" y="504"/>
                  </a:lnTo>
                  <a:lnTo>
                    <a:pt x="2049" y="511"/>
                  </a:lnTo>
                  <a:lnTo>
                    <a:pt x="2060" y="520"/>
                  </a:lnTo>
                  <a:lnTo>
                    <a:pt x="2071" y="533"/>
                  </a:lnTo>
                  <a:lnTo>
                    <a:pt x="2078" y="549"/>
                  </a:lnTo>
                  <a:lnTo>
                    <a:pt x="2080" y="571"/>
                  </a:lnTo>
                  <a:lnTo>
                    <a:pt x="2069" y="580"/>
                  </a:lnTo>
                  <a:lnTo>
                    <a:pt x="2062" y="588"/>
                  </a:lnTo>
                  <a:lnTo>
                    <a:pt x="2057" y="591"/>
                  </a:lnTo>
                  <a:lnTo>
                    <a:pt x="2048" y="595"/>
                  </a:lnTo>
                  <a:lnTo>
                    <a:pt x="2037" y="595"/>
                  </a:lnTo>
                  <a:lnTo>
                    <a:pt x="2017" y="591"/>
                  </a:lnTo>
                  <a:lnTo>
                    <a:pt x="2017" y="597"/>
                  </a:lnTo>
                  <a:lnTo>
                    <a:pt x="2026" y="597"/>
                  </a:lnTo>
                  <a:lnTo>
                    <a:pt x="2028" y="598"/>
                  </a:lnTo>
                  <a:lnTo>
                    <a:pt x="2029" y="600"/>
                  </a:lnTo>
                  <a:lnTo>
                    <a:pt x="2031" y="600"/>
                  </a:lnTo>
                  <a:lnTo>
                    <a:pt x="2033" y="600"/>
                  </a:lnTo>
                  <a:lnTo>
                    <a:pt x="2033" y="598"/>
                  </a:lnTo>
                  <a:lnTo>
                    <a:pt x="2035" y="598"/>
                  </a:lnTo>
                  <a:lnTo>
                    <a:pt x="2037" y="600"/>
                  </a:lnTo>
                  <a:lnTo>
                    <a:pt x="2037" y="604"/>
                  </a:lnTo>
                  <a:lnTo>
                    <a:pt x="2044" y="611"/>
                  </a:lnTo>
                  <a:lnTo>
                    <a:pt x="2046" y="615"/>
                  </a:lnTo>
                  <a:lnTo>
                    <a:pt x="2049" y="618"/>
                  </a:lnTo>
                  <a:lnTo>
                    <a:pt x="2057" y="620"/>
                  </a:lnTo>
                  <a:lnTo>
                    <a:pt x="2069" y="620"/>
                  </a:lnTo>
                  <a:lnTo>
                    <a:pt x="2073" y="684"/>
                  </a:lnTo>
                  <a:lnTo>
                    <a:pt x="2078" y="688"/>
                  </a:lnTo>
                  <a:lnTo>
                    <a:pt x="2082" y="689"/>
                  </a:lnTo>
                  <a:lnTo>
                    <a:pt x="2086" y="691"/>
                  </a:lnTo>
                  <a:lnTo>
                    <a:pt x="2091" y="695"/>
                  </a:lnTo>
                  <a:lnTo>
                    <a:pt x="2097" y="697"/>
                  </a:lnTo>
                  <a:lnTo>
                    <a:pt x="2095" y="684"/>
                  </a:lnTo>
                  <a:lnTo>
                    <a:pt x="2093" y="675"/>
                  </a:lnTo>
                  <a:lnTo>
                    <a:pt x="2089" y="664"/>
                  </a:lnTo>
                  <a:lnTo>
                    <a:pt x="2086" y="664"/>
                  </a:lnTo>
                  <a:lnTo>
                    <a:pt x="2089" y="624"/>
                  </a:lnTo>
                  <a:lnTo>
                    <a:pt x="2106" y="615"/>
                  </a:lnTo>
                  <a:lnTo>
                    <a:pt x="2126" y="608"/>
                  </a:lnTo>
                  <a:lnTo>
                    <a:pt x="2126" y="602"/>
                  </a:lnTo>
                  <a:lnTo>
                    <a:pt x="2128" y="597"/>
                  </a:lnTo>
                  <a:lnTo>
                    <a:pt x="2129" y="593"/>
                  </a:lnTo>
                  <a:lnTo>
                    <a:pt x="2131" y="589"/>
                  </a:lnTo>
                  <a:lnTo>
                    <a:pt x="2135" y="586"/>
                  </a:lnTo>
                  <a:lnTo>
                    <a:pt x="2137" y="580"/>
                  </a:lnTo>
                  <a:lnTo>
                    <a:pt x="2140" y="580"/>
                  </a:lnTo>
                  <a:lnTo>
                    <a:pt x="2137" y="540"/>
                  </a:lnTo>
                  <a:lnTo>
                    <a:pt x="2133" y="540"/>
                  </a:lnTo>
                  <a:lnTo>
                    <a:pt x="2133" y="544"/>
                  </a:lnTo>
                  <a:lnTo>
                    <a:pt x="2113" y="544"/>
                  </a:lnTo>
                  <a:lnTo>
                    <a:pt x="2117" y="493"/>
                  </a:lnTo>
                  <a:lnTo>
                    <a:pt x="2133" y="493"/>
                  </a:lnTo>
                  <a:lnTo>
                    <a:pt x="2133" y="484"/>
                  </a:lnTo>
                  <a:lnTo>
                    <a:pt x="2097" y="484"/>
                  </a:lnTo>
                  <a:lnTo>
                    <a:pt x="2093" y="477"/>
                  </a:lnTo>
                  <a:lnTo>
                    <a:pt x="2086" y="477"/>
                  </a:lnTo>
                  <a:lnTo>
                    <a:pt x="2080" y="468"/>
                  </a:lnTo>
                  <a:lnTo>
                    <a:pt x="2073" y="468"/>
                  </a:lnTo>
                  <a:lnTo>
                    <a:pt x="2073" y="464"/>
                  </a:lnTo>
                  <a:lnTo>
                    <a:pt x="2053" y="464"/>
                  </a:lnTo>
                  <a:lnTo>
                    <a:pt x="2040" y="448"/>
                  </a:lnTo>
                  <a:lnTo>
                    <a:pt x="2029" y="444"/>
                  </a:lnTo>
                  <a:lnTo>
                    <a:pt x="2026" y="393"/>
                  </a:lnTo>
                  <a:lnTo>
                    <a:pt x="2029" y="393"/>
                  </a:lnTo>
                  <a:lnTo>
                    <a:pt x="2033" y="368"/>
                  </a:lnTo>
                  <a:lnTo>
                    <a:pt x="2029" y="368"/>
                  </a:lnTo>
                  <a:lnTo>
                    <a:pt x="2029" y="360"/>
                  </a:lnTo>
                  <a:lnTo>
                    <a:pt x="2026" y="360"/>
                  </a:lnTo>
                  <a:lnTo>
                    <a:pt x="2026" y="300"/>
                  </a:lnTo>
                  <a:lnTo>
                    <a:pt x="2026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9" y="297"/>
                  </a:lnTo>
                  <a:lnTo>
                    <a:pt x="2040" y="297"/>
                  </a:lnTo>
                  <a:lnTo>
                    <a:pt x="2037" y="257"/>
                  </a:lnTo>
                  <a:lnTo>
                    <a:pt x="2046" y="253"/>
                  </a:lnTo>
                  <a:lnTo>
                    <a:pt x="2049" y="237"/>
                  </a:lnTo>
                  <a:lnTo>
                    <a:pt x="2057" y="237"/>
                  </a:lnTo>
                  <a:lnTo>
                    <a:pt x="2053" y="217"/>
                  </a:lnTo>
                  <a:lnTo>
                    <a:pt x="2049" y="217"/>
                  </a:lnTo>
                  <a:lnTo>
                    <a:pt x="2049" y="184"/>
                  </a:lnTo>
                  <a:lnTo>
                    <a:pt x="2033" y="171"/>
                  </a:lnTo>
                  <a:lnTo>
                    <a:pt x="2033" y="164"/>
                  </a:lnTo>
                  <a:lnTo>
                    <a:pt x="2029" y="164"/>
                  </a:lnTo>
                  <a:lnTo>
                    <a:pt x="2029" y="140"/>
                  </a:lnTo>
                  <a:lnTo>
                    <a:pt x="2024" y="113"/>
                  </a:lnTo>
                  <a:lnTo>
                    <a:pt x="2022" y="84"/>
                  </a:lnTo>
                  <a:lnTo>
                    <a:pt x="2020" y="53"/>
                  </a:lnTo>
                  <a:lnTo>
                    <a:pt x="2029" y="53"/>
                  </a:lnTo>
                  <a:lnTo>
                    <a:pt x="2026" y="37"/>
                  </a:lnTo>
                  <a:lnTo>
                    <a:pt x="2026" y="17"/>
                  </a:lnTo>
                  <a:lnTo>
                    <a:pt x="2037" y="11"/>
                  </a:lnTo>
                  <a:lnTo>
                    <a:pt x="2037" y="8"/>
                  </a:lnTo>
                  <a:lnTo>
                    <a:pt x="2060" y="4"/>
                  </a:lnTo>
                  <a:lnTo>
                    <a:pt x="2060" y="0"/>
                  </a:lnTo>
                  <a:lnTo>
                    <a:pt x="207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3963988" y="944563"/>
              <a:ext cx="3746500" cy="2940050"/>
            </a:xfrm>
            <a:custGeom>
              <a:avLst/>
              <a:gdLst>
                <a:gd name="T0" fmla="*/ 1631 w 2360"/>
                <a:gd name="T1" fmla="*/ 1105 h 1852"/>
                <a:gd name="T2" fmla="*/ 1831 w 2360"/>
                <a:gd name="T3" fmla="*/ 1172 h 1852"/>
                <a:gd name="T4" fmla="*/ 1935 w 2360"/>
                <a:gd name="T5" fmla="*/ 1287 h 1852"/>
                <a:gd name="T6" fmla="*/ 2258 w 2360"/>
                <a:gd name="T7" fmla="*/ 1318 h 1852"/>
                <a:gd name="T8" fmla="*/ 2057 w 2360"/>
                <a:gd name="T9" fmla="*/ 1469 h 1852"/>
                <a:gd name="T10" fmla="*/ 2277 w 2360"/>
                <a:gd name="T11" fmla="*/ 1596 h 1852"/>
                <a:gd name="T12" fmla="*/ 2326 w 2360"/>
                <a:gd name="T13" fmla="*/ 1720 h 1852"/>
                <a:gd name="T14" fmla="*/ 2355 w 2360"/>
                <a:gd name="T15" fmla="*/ 1825 h 1852"/>
                <a:gd name="T16" fmla="*/ 2044 w 2360"/>
                <a:gd name="T17" fmla="*/ 1803 h 1852"/>
                <a:gd name="T18" fmla="*/ 1853 w 2360"/>
                <a:gd name="T19" fmla="*/ 1800 h 1852"/>
                <a:gd name="T20" fmla="*/ 1846 w 2360"/>
                <a:gd name="T21" fmla="*/ 1647 h 1852"/>
                <a:gd name="T22" fmla="*/ 1742 w 2360"/>
                <a:gd name="T23" fmla="*/ 1410 h 1852"/>
                <a:gd name="T24" fmla="*/ 1629 w 2360"/>
                <a:gd name="T25" fmla="*/ 1369 h 1852"/>
                <a:gd name="T26" fmla="*/ 1480 w 2360"/>
                <a:gd name="T27" fmla="*/ 1372 h 1852"/>
                <a:gd name="T28" fmla="*/ 1197 w 2360"/>
                <a:gd name="T29" fmla="*/ 1409 h 1852"/>
                <a:gd name="T30" fmla="*/ 1120 w 2360"/>
                <a:gd name="T31" fmla="*/ 1096 h 1852"/>
                <a:gd name="T32" fmla="*/ 1237 w 2360"/>
                <a:gd name="T33" fmla="*/ 1212 h 1852"/>
                <a:gd name="T34" fmla="*/ 1331 w 2360"/>
                <a:gd name="T35" fmla="*/ 1040 h 1852"/>
                <a:gd name="T36" fmla="*/ 671 w 2360"/>
                <a:gd name="T37" fmla="*/ 949 h 1852"/>
                <a:gd name="T38" fmla="*/ 329 w 2360"/>
                <a:gd name="T39" fmla="*/ 1132 h 1852"/>
                <a:gd name="T40" fmla="*/ 549 w 2360"/>
                <a:gd name="T41" fmla="*/ 1312 h 1852"/>
                <a:gd name="T42" fmla="*/ 658 w 2360"/>
                <a:gd name="T43" fmla="*/ 1180 h 1852"/>
                <a:gd name="T44" fmla="*/ 780 w 2360"/>
                <a:gd name="T45" fmla="*/ 1532 h 1852"/>
                <a:gd name="T46" fmla="*/ 637 w 2360"/>
                <a:gd name="T47" fmla="*/ 1616 h 1852"/>
                <a:gd name="T48" fmla="*/ 313 w 2360"/>
                <a:gd name="T49" fmla="*/ 1560 h 1852"/>
                <a:gd name="T50" fmla="*/ 360 w 2360"/>
                <a:gd name="T51" fmla="*/ 1440 h 1852"/>
                <a:gd name="T52" fmla="*/ 217 w 2360"/>
                <a:gd name="T53" fmla="*/ 1283 h 1852"/>
                <a:gd name="T54" fmla="*/ 213 w 2360"/>
                <a:gd name="T55" fmla="*/ 1185 h 1852"/>
                <a:gd name="T56" fmla="*/ 17 w 2360"/>
                <a:gd name="T57" fmla="*/ 1200 h 1852"/>
                <a:gd name="T58" fmla="*/ 949 w 2360"/>
                <a:gd name="T59" fmla="*/ 940 h 1852"/>
                <a:gd name="T60" fmla="*/ 297 w 2360"/>
                <a:gd name="T61" fmla="*/ 889 h 1852"/>
                <a:gd name="T62" fmla="*/ 777 w 2360"/>
                <a:gd name="T63" fmla="*/ 923 h 1852"/>
                <a:gd name="T64" fmla="*/ 595 w 2360"/>
                <a:gd name="T65" fmla="*/ 890 h 1852"/>
                <a:gd name="T66" fmla="*/ 493 w 2360"/>
                <a:gd name="T67" fmla="*/ 1003 h 1852"/>
                <a:gd name="T68" fmla="*/ 413 w 2360"/>
                <a:gd name="T69" fmla="*/ 936 h 1852"/>
                <a:gd name="T70" fmla="*/ 409 w 2360"/>
                <a:gd name="T71" fmla="*/ 805 h 1852"/>
                <a:gd name="T72" fmla="*/ 540 w 2360"/>
                <a:gd name="T73" fmla="*/ 900 h 1852"/>
                <a:gd name="T74" fmla="*/ 1037 w 2360"/>
                <a:gd name="T75" fmla="*/ 845 h 1852"/>
                <a:gd name="T76" fmla="*/ 1286 w 2360"/>
                <a:gd name="T77" fmla="*/ 829 h 1852"/>
                <a:gd name="T78" fmla="*/ 1146 w 2360"/>
                <a:gd name="T79" fmla="*/ 989 h 1852"/>
                <a:gd name="T80" fmla="*/ 960 w 2360"/>
                <a:gd name="T81" fmla="*/ 872 h 1852"/>
                <a:gd name="T82" fmla="*/ 393 w 2360"/>
                <a:gd name="T83" fmla="*/ 752 h 1852"/>
                <a:gd name="T84" fmla="*/ 297 w 2360"/>
                <a:gd name="T85" fmla="*/ 820 h 1852"/>
                <a:gd name="T86" fmla="*/ 373 w 2360"/>
                <a:gd name="T87" fmla="*/ 705 h 1852"/>
                <a:gd name="T88" fmla="*/ 529 w 2360"/>
                <a:gd name="T89" fmla="*/ 692 h 1852"/>
                <a:gd name="T90" fmla="*/ 557 w 2360"/>
                <a:gd name="T91" fmla="*/ 589 h 1852"/>
                <a:gd name="T92" fmla="*/ 729 w 2360"/>
                <a:gd name="T93" fmla="*/ 552 h 1852"/>
                <a:gd name="T94" fmla="*/ 689 w 2360"/>
                <a:gd name="T95" fmla="*/ 616 h 1852"/>
                <a:gd name="T96" fmla="*/ 795 w 2360"/>
                <a:gd name="T97" fmla="*/ 465 h 1852"/>
                <a:gd name="T98" fmla="*/ 1277 w 2360"/>
                <a:gd name="T99" fmla="*/ 60 h 1852"/>
                <a:gd name="T100" fmla="*/ 1209 w 2360"/>
                <a:gd name="T101" fmla="*/ 420 h 1852"/>
                <a:gd name="T102" fmla="*/ 1246 w 2360"/>
                <a:gd name="T103" fmla="*/ 665 h 1852"/>
                <a:gd name="T104" fmla="*/ 1213 w 2360"/>
                <a:gd name="T105" fmla="*/ 756 h 1852"/>
                <a:gd name="T106" fmla="*/ 1060 w 2360"/>
                <a:gd name="T107" fmla="*/ 809 h 1852"/>
                <a:gd name="T108" fmla="*/ 1117 w 2360"/>
                <a:gd name="T109" fmla="*/ 676 h 1852"/>
                <a:gd name="T110" fmla="*/ 957 w 2360"/>
                <a:gd name="T111" fmla="*/ 652 h 1852"/>
                <a:gd name="T112" fmla="*/ 851 w 2360"/>
                <a:gd name="T113" fmla="*/ 496 h 1852"/>
                <a:gd name="T114" fmla="*/ 886 w 2360"/>
                <a:gd name="T115" fmla="*/ 323 h 1852"/>
                <a:gd name="T116" fmla="*/ 1009 w 2360"/>
                <a:gd name="T117" fmla="*/ 390 h 1852"/>
                <a:gd name="T118" fmla="*/ 1089 w 2360"/>
                <a:gd name="T119" fmla="*/ 323 h 1852"/>
                <a:gd name="T120" fmla="*/ 906 w 2360"/>
                <a:gd name="T121" fmla="*/ 289 h 1852"/>
                <a:gd name="T122" fmla="*/ 1033 w 2360"/>
                <a:gd name="T123" fmla="*/ 69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" h="1852">
                  <a:moveTo>
                    <a:pt x="1386" y="989"/>
                  </a:moveTo>
                  <a:lnTo>
                    <a:pt x="1440" y="992"/>
                  </a:lnTo>
                  <a:lnTo>
                    <a:pt x="1449" y="1003"/>
                  </a:lnTo>
                  <a:lnTo>
                    <a:pt x="1462" y="1012"/>
                  </a:lnTo>
                  <a:lnTo>
                    <a:pt x="1473" y="1021"/>
                  </a:lnTo>
                  <a:lnTo>
                    <a:pt x="1480" y="1032"/>
                  </a:lnTo>
                  <a:lnTo>
                    <a:pt x="1482" y="1036"/>
                  </a:lnTo>
                  <a:lnTo>
                    <a:pt x="1482" y="1041"/>
                  </a:lnTo>
                  <a:lnTo>
                    <a:pt x="1480" y="1047"/>
                  </a:lnTo>
                  <a:lnTo>
                    <a:pt x="1478" y="1050"/>
                  </a:lnTo>
                  <a:lnTo>
                    <a:pt x="1478" y="1054"/>
                  </a:lnTo>
                  <a:lnTo>
                    <a:pt x="1477" y="1056"/>
                  </a:lnTo>
                  <a:lnTo>
                    <a:pt x="1529" y="1056"/>
                  </a:lnTo>
                  <a:lnTo>
                    <a:pt x="1537" y="1070"/>
                  </a:lnTo>
                  <a:lnTo>
                    <a:pt x="1548" y="1080"/>
                  </a:lnTo>
                  <a:lnTo>
                    <a:pt x="1562" y="1085"/>
                  </a:lnTo>
                  <a:lnTo>
                    <a:pt x="1577" y="1092"/>
                  </a:lnTo>
                  <a:lnTo>
                    <a:pt x="1577" y="1120"/>
                  </a:lnTo>
                  <a:lnTo>
                    <a:pt x="1580" y="1120"/>
                  </a:lnTo>
                  <a:lnTo>
                    <a:pt x="1582" y="1114"/>
                  </a:lnTo>
                  <a:lnTo>
                    <a:pt x="1586" y="1110"/>
                  </a:lnTo>
                  <a:lnTo>
                    <a:pt x="1588" y="1109"/>
                  </a:lnTo>
                  <a:lnTo>
                    <a:pt x="1593" y="1109"/>
                  </a:lnTo>
                  <a:lnTo>
                    <a:pt x="1598" y="1109"/>
                  </a:lnTo>
                  <a:lnTo>
                    <a:pt x="1606" y="1109"/>
                  </a:lnTo>
                  <a:lnTo>
                    <a:pt x="1609" y="1129"/>
                  </a:lnTo>
                  <a:lnTo>
                    <a:pt x="1620" y="1129"/>
                  </a:lnTo>
                  <a:lnTo>
                    <a:pt x="1620" y="1125"/>
                  </a:lnTo>
                  <a:lnTo>
                    <a:pt x="1626" y="1120"/>
                  </a:lnTo>
                  <a:lnTo>
                    <a:pt x="1629" y="1112"/>
                  </a:lnTo>
                  <a:lnTo>
                    <a:pt x="1631" y="1105"/>
                  </a:lnTo>
                  <a:lnTo>
                    <a:pt x="1633" y="1096"/>
                  </a:lnTo>
                  <a:lnTo>
                    <a:pt x="1668" y="1098"/>
                  </a:lnTo>
                  <a:lnTo>
                    <a:pt x="1697" y="1100"/>
                  </a:lnTo>
                  <a:lnTo>
                    <a:pt x="1700" y="1116"/>
                  </a:lnTo>
                  <a:lnTo>
                    <a:pt x="1700" y="1136"/>
                  </a:lnTo>
                  <a:lnTo>
                    <a:pt x="1706" y="1136"/>
                  </a:lnTo>
                  <a:lnTo>
                    <a:pt x="1709" y="1130"/>
                  </a:lnTo>
                  <a:lnTo>
                    <a:pt x="1713" y="1129"/>
                  </a:lnTo>
                  <a:lnTo>
                    <a:pt x="1718" y="1129"/>
                  </a:lnTo>
                  <a:lnTo>
                    <a:pt x="1724" y="1129"/>
                  </a:lnTo>
                  <a:lnTo>
                    <a:pt x="1733" y="1129"/>
                  </a:lnTo>
                  <a:lnTo>
                    <a:pt x="1735" y="1134"/>
                  </a:lnTo>
                  <a:lnTo>
                    <a:pt x="1737" y="1140"/>
                  </a:lnTo>
                  <a:lnTo>
                    <a:pt x="1738" y="1143"/>
                  </a:lnTo>
                  <a:lnTo>
                    <a:pt x="1744" y="1147"/>
                  </a:lnTo>
                  <a:lnTo>
                    <a:pt x="1749" y="1147"/>
                  </a:lnTo>
                  <a:lnTo>
                    <a:pt x="1757" y="1149"/>
                  </a:lnTo>
                  <a:lnTo>
                    <a:pt x="1766" y="1136"/>
                  </a:lnTo>
                  <a:lnTo>
                    <a:pt x="1777" y="1129"/>
                  </a:lnTo>
                  <a:lnTo>
                    <a:pt x="1791" y="1127"/>
                  </a:lnTo>
                  <a:lnTo>
                    <a:pt x="1813" y="1129"/>
                  </a:lnTo>
                  <a:lnTo>
                    <a:pt x="1815" y="1136"/>
                  </a:lnTo>
                  <a:lnTo>
                    <a:pt x="1817" y="1145"/>
                  </a:lnTo>
                  <a:lnTo>
                    <a:pt x="1817" y="1156"/>
                  </a:lnTo>
                  <a:lnTo>
                    <a:pt x="1813" y="1156"/>
                  </a:lnTo>
                  <a:lnTo>
                    <a:pt x="1813" y="1169"/>
                  </a:lnTo>
                  <a:lnTo>
                    <a:pt x="1818" y="1169"/>
                  </a:lnTo>
                  <a:lnTo>
                    <a:pt x="1824" y="1169"/>
                  </a:lnTo>
                  <a:lnTo>
                    <a:pt x="1826" y="1170"/>
                  </a:lnTo>
                  <a:lnTo>
                    <a:pt x="1829" y="1170"/>
                  </a:lnTo>
                  <a:lnTo>
                    <a:pt x="1831" y="1172"/>
                  </a:lnTo>
                  <a:lnTo>
                    <a:pt x="1833" y="1174"/>
                  </a:lnTo>
                  <a:lnTo>
                    <a:pt x="1837" y="1176"/>
                  </a:lnTo>
                  <a:lnTo>
                    <a:pt x="1837" y="1169"/>
                  </a:lnTo>
                  <a:lnTo>
                    <a:pt x="1838" y="1163"/>
                  </a:lnTo>
                  <a:lnTo>
                    <a:pt x="1838" y="1158"/>
                  </a:lnTo>
                  <a:lnTo>
                    <a:pt x="1840" y="1154"/>
                  </a:lnTo>
                  <a:lnTo>
                    <a:pt x="1840" y="1149"/>
                  </a:lnTo>
                  <a:lnTo>
                    <a:pt x="1886" y="1156"/>
                  </a:lnTo>
                  <a:lnTo>
                    <a:pt x="1888" y="1170"/>
                  </a:lnTo>
                  <a:lnTo>
                    <a:pt x="1889" y="1189"/>
                  </a:lnTo>
                  <a:lnTo>
                    <a:pt x="1880" y="1189"/>
                  </a:lnTo>
                  <a:lnTo>
                    <a:pt x="1866" y="1216"/>
                  </a:lnTo>
                  <a:lnTo>
                    <a:pt x="1877" y="1216"/>
                  </a:lnTo>
                  <a:lnTo>
                    <a:pt x="1891" y="1205"/>
                  </a:lnTo>
                  <a:lnTo>
                    <a:pt x="1911" y="1198"/>
                  </a:lnTo>
                  <a:lnTo>
                    <a:pt x="1937" y="1196"/>
                  </a:lnTo>
                  <a:lnTo>
                    <a:pt x="1937" y="1223"/>
                  </a:lnTo>
                  <a:lnTo>
                    <a:pt x="1929" y="1229"/>
                  </a:lnTo>
                  <a:lnTo>
                    <a:pt x="1922" y="1232"/>
                  </a:lnTo>
                  <a:lnTo>
                    <a:pt x="1913" y="1234"/>
                  </a:lnTo>
                  <a:lnTo>
                    <a:pt x="1900" y="1236"/>
                  </a:lnTo>
                  <a:lnTo>
                    <a:pt x="1900" y="1249"/>
                  </a:lnTo>
                  <a:lnTo>
                    <a:pt x="1917" y="1249"/>
                  </a:lnTo>
                  <a:lnTo>
                    <a:pt x="1920" y="1265"/>
                  </a:lnTo>
                  <a:lnTo>
                    <a:pt x="1926" y="1265"/>
                  </a:lnTo>
                  <a:lnTo>
                    <a:pt x="1928" y="1270"/>
                  </a:lnTo>
                  <a:lnTo>
                    <a:pt x="1929" y="1276"/>
                  </a:lnTo>
                  <a:lnTo>
                    <a:pt x="1929" y="1280"/>
                  </a:lnTo>
                  <a:lnTo>
                    <a:pt x="1929" y="1283"/>
                  </a:lnTo>
                  <a:lnTo>
                    <a:pt x="1931" y="1285"/>
                  </a:lnTo>
                  <a:lnTo>
                    <a:pt x="1935" y="1287"/>
                  </a:lnTo>
                  <a:lnTo>
                    <a:pt x="1938" y="1287"/>
                  </a:lnTo>
                  <a:lnTo>
                    <a:pt x="1944" y="1289"/>
                  </a:lnTo>
                  <a:lnTo>
                    <a:pt x="1953" y="1289"/>
                  </a:lnTo>
                  <a:lnTo>
                    <a:pt x="1960" y="1281"/>
                  </a:lnTo>
                  <a:lnTo>
                    <a:pt x="1971" y="1280"/>
                  </a:lnTo>
                  <a:lnTo>
                    <a:pt x="1986" y="1280"/>
                  </a:lnTo>
                  <a:lnTo>
                    <a:pt x="1989" y="1292"/>
                  </a:lnTo>
                  <a:lnTo>
                    <a:pt x="2004" y="1290"/>
                  </a:lnTo>
                  <a:lnTo>
                    <a:pt x="2017" y="1290"/>
                  </a:lnTo>
                  <a:lnTo>
                    <a:pt x="2033" y="1292"/>
                  </a:lnTo>
                  <a:lnTo>
                    <a:pt x="2033" y="1283"/>
                  </a:lnTo>
                  <a:lnTo>
                    <a:pt x="2066" y="1280"/>
                  </a:lnTo>
                  <a:lnTo>
                    <a:pt x="2066" y="1283"/>
                  </a:lnTo>
                  <a:lnTo>
                    <a:pt x="2113" y="1289"/>
                  </a:lnTo>
                  <a:lnTo>
                    <a:pt x="2126" y="1305"/>
                  </a:lnTo>
                  <a:lnTo>
                    <a:pt x="2129" y="1305"/>
                  </a:lnTo>
                  <a:lnTo>
                    <a:pt x="2129" y="1316"/>
                  </a:lnTo>
                  <a:lnTo>
                    <a:pt x="2133" y="1316"/>
                  </a:lnTo>
                  <a:lnTo>
                    <a:pt x="2140" y="1307"/>
                  </a:lnTo>
                  <a:lnTo>
                    <a:pt x="2149" y="1301"/>
                  </a:lnTo>
                  <a:lnTo>
                    <a:pt x="2166" y="1300"/>
                  </a:lnTo>
                  <a:lnTo>
                    <a:pt x="2177" y="1316"/>
                  </a:lnTo>
                  <a:lnTo>
                    <a:pt x="2189" y="1309"/>
                  </a:lnTo>
                  <a:lnTo>
                    <a:pt x="2189" y="1305"/>
                  </a:lnTo>
                  <a:lnTo>
                    <a:pt x="2204" y="1298"/>
                  </a:lnTo>
                  <a:lnTo>
                    <a:pt x="2224" y="1296"/>
                  </a:lnTo>
                  <a:lnTo>
                    <a:pt x="2246" y="1296"/>
                  </a:lnTo>
                  <a:lnTo>
                    <a:pt x="2248" y="1300"/>
                  </a:lnTo>
                  <a:lnTo>
                    <a:pt x="2251" y="1301"/>
                  </a:lnTo>
                  <a:lnTo>
                    <a:pt x="2253" y="1305"/>
                  </a:lnTo>
                  <a:lnTo>
                    <a:pt x="2258" y="1318"/>
                  </a:lnTo>
                  <a:lnTo>
                    <a:pt x="2260" y="1334"/>
                  </a:lnTo>
                  <a:lnTo>
                    <a:pt x="2260" y="1352"/>
                  </a:lnTo>
                  <a:lnTo>
                    <a:pt x="2249" y="1356"/>
                  </a:lnTo>
                  <a:lnTo>
                    <a:pt x="2246" y="1369"/>
                  </a:lnTo>
                  <a:lnTo>
                    <a:pt x="2266" y="1369"/>
                  </a:lnTo>
                  <a:lnTo>
                    <a:pt x="2269" y="1429"/>
                  </a:lnTo>
                  <a:lnTo>
                    <a:pt x="2253" y="1432"/>
                  </a:lnTo>
                  <a:lnTo>
                    <a:pt x="2253" y="1436"/>
                  </a:lnTo>
                  <a:lnTo>
                    <a:pt x="2266" y="1447"/>
                  </a:lnTo>
                  <a:lnTo>
                    <a:pt x="2273" y="1460"/>
                  </a:lnTo>
                  <a:lnTo>
                    <a:pt x="2277" y="1478"/>
                  </a:lnTo>
                  <a:lnTo>
                    <a:pt x="2277" y="1500"/>
                  </a:lnTo>
                  <a:lnTo>
                    <a:pt x="2237" y="1496"/>
                  </a:lnTo>
                  <a:lnTo>
                    <a:pt x="2237" y="1500"/>
                  </a:lnTo>
                  <a:lnTo>
                    <a:pt x="2213" y="1500"/>
                  </a:lnTo>
                  <a:lnTo>
                    <a:pt x="2209" y="1492"/>
                  </a:lnTo>
                  <a:lnTo>
                    <a:pt x="2200" y="1492"/>
                  </a:lnTo>
                  <a:lnTo>
                    <a:pt x="2200" y="1489"/>
                  </a:lnTo>
                  <a:lnTo>
                    <a:pt x="2177" y="1489"/>
                  </a:lnTo>
                  <a:lnTo>
                    <a:pt x="2160" y="1469"/>
                  </a:lnTo>
                  <a:lnTo>
                    <a:pt x="2126" y="1469"/>
                  </a:lnTo>
                  <a:lnTo>
                    <a:pt x="2126" y="1465"/>
                  </a:lnTo>
                  <a:lnTo>
                    <a:pt x="2113" y="1465"/>
                  </a:lnTo>
                  <a:lnTo>
                    <a:pt x="2113" y="1460"/>
                  </a:lnTo>
                  <a:lnTo>
                    <a:pt x="2077" y="1460"/>
                  </a:lnTo>
                  <a:lnTo>
                    <a:pt x="2077" y="1452"/>
                  </a:lnTo>
                  <a:lnTo>
                    <a:pt x="2066" y="1449"/>
                  </a:lnTo>
                  <a:lnTo>
                    <a:pt x="2066" y="1452"/>
                  </a:lnTo>
                  <a:lnTo>
                    <a:pt x="2060" y="1452"/>
                  </a:lnTo>
                  <a:lnTo>
                    <a:pt x="2060" y="1469"/>
                  </a:lnTo>
                  <a:lnTo>
                    <a:pt x="2057" y="1469"/>
                  </a:lnTo>
                  <a:lnTo>
                    <a:pt x="2053" y="1480"/>
                  </a:lnTo>
                  <a:lnTo>
                    <a:pt x="2060" y="1480"/>
                  </a:lnTo>
                  <a:lnTo>
                    <a:pt x="2060" y="1483"/>
                  </a:lnTo>
                  <a:lnTo>
                    <a:pt x="2089" y="1489"/>
                  </a:lnTo>
                  <a:lnTo>
                    <a:pt x="2089" y="1529"/>
                  </a:lnTo>
                  <a:lnTo>
                    <a:pt x="2117" y="1529"/>
                  </a:lnTo>
                  <a:lnTo>
                    <a:pt x="2117" y="1532"/>
                  </a:lnTo>
                  <a:lnTo>
                    <a:pt x="2131" y="1538"/>
                  </a:lnTo>
                  <a:lnTo>
                    <a:pt x="2142" y="1547"/>
                  </a:lnTo>
                  <a:lnTo>
                    <a:pt x="2153" y="1556"/>
                  </a:lnTo>
                  <a:lnTo>
                    <a:pt x="2157" y="1563"/>
                  </a:lnTo>
                  <a:lnTo>
                    <a:pt x="2158" y="1565"/>
                  </a:lnTo>
                  <a:lnTo>
                    <a:pt x="2160" y="1567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4" y="1567"/>
                  </a:lnTo>
                  <a:lnTo>
                    <a:pt x="2166" y="1569"/>
                  </a:lnTo>
                  <a:lnTo>
                    <a:pt x="2189" y="1563"/>
                  </a:lnTo>
                  <a:lnTo>
                    <a:pt x="2193" y="1556"/>
                  </a:lnTo>
                  <a:lnTo>
                    <a:pt x="2204" y="1554"/>
                  </a:lnTo>
                  <a:lnTo>
                    <a:pt x="2218" y="1556"/>
                  </a:lnTo>
                  <a:lnTo>
                    <a:pt x="2235" y="1560"/>
                  </a:lnTo>
                  <a:lnTo>
                    <a:pt x="2249" y="1563"/>
                  </a:lnTo>
                  <a:lnTo>
                    <a:pt x="2260" y="1563"/>
                  </a:lnTo>
                  <a:lnTo>
                    <a:pt x="2262" y="1569"/>
                  </a:lnTo>
                  <a:lnTo>
                    <a:pt x="2264" y="1574"/>
                  </a:lnTo>
                  <a:lnTo>
                    <a:pt x="2264" y="1580"/>
                  </a:lnTo>
                  <a:lnTo>
                    <a:pt x="2264" y="1585"/>
                  </a:lnTo>
                  <a:lnTo>
                    <a:pt x="2266" y="1592"/>
                  </a:lnTo>
                  <a:lnTo>
                    <a:pt x="2277" y="1596"/>
                  </a:lnTo>
                  <a:lnTo>
                    <a:pt x="2277" y="1600"/>
                  </a:lnTo>
                  <a:lnTo>
                    <a:pt x="2280" y="1600"/>
                  </a:lnTo>
                  <a:lnTo>
                    <a:pt x="2280" y="1596"/>
                  </a:lnTo>
                  <a:lnTo>
                    <a:pt x="2288" y="1596"/>
                  </a:lnTo>
                  <a:lnTo>
                    <a:pt x="2293" y="1596"/>
                  </a:lnTo>
                  <a:lnTo>
                    <a:pt x="2298" y="1598"/>
                  </a:lnTo>
                  <a:lnTo>
                    <a:pt x="2304" y="1600"/>
                  </a:lnTo>
                  <a:lnTo>
                    <a:pt x="2309" y="1600"/>
                  </a:lnTo>
                  <a:lnTo>
                    <a:pt x="2317" y="1616"/>
                  </a:lnTo>
                  <a:lnTo>
                    <a:pt x="2326" y="1620"/>
                  </a:lnTo>
                  <a:lnTo>
                    <a:pt x="2326" y="1629"/>
                  </a:lnTo>
                  <a:lnTo>
                    <a:pt x="2333" y="1632"/>
                  </a:lnTo>
                  <a:lnTo>
                    <a:pt x="2333" y="1660"/>
                  </a:lnTo>
                  <a:lnTo>
                    <a:pt x="2329" y="1660"/>
                  </a:lnTo>
                  <a:lnTo>
                    <a:pt x="2333" y="1669"/>
                  </a:lnTo>
                  <a:lnTo>
                    <a:pt x="2337" y="1670"/>
                  </a:lnTo>
                  <a:lnTo>
                    <a:pt x="2342" y="1674"/>
                  </a:lnTo>
                  <a:lnTo>
                    <a:pt x="2346" y="1676"/>
                  </a:lnTo>
                  <a:lnTo>
                    <a:pt x="2349" y="1678"/>
                  </a:lnTo>
                  <a:lnTo>
                    <a:pt x="2355" y="1680"/>
                  </a:lnTo>
                  <a:lnTo>
                    <a:pt x="2360" y="1680"/>
                  </a:lnTo>
                  <a:lnTo>
                    <a:pt x="2360" y="1700"/>
                  </a:lnTo>
                  <a:lnTo>
                    <a:pt x="2360" y="1701"/>
                  </a:lnTo>
                  <a:lnTo>
                    <a:pt x="2360" y="1703"/>
                  </a:lnTo>
                  <a:lnTo>
                    <a:pt x="2358" y="1701"/>
                  </a:lnTo>
                  <a:lnTo>
                    <a:pt x="2358" y="1701"/>
                  </a:lnTo>
                  <a:lnTo>
                    <a:pt x="2357" y="1701"/>
                  </a:lnTo>
                  <a:lnTo>
                    <a:pt x="2357" y="1703"/>
                  </a:lnTo>
                  <a:lnTo>
                    <a:pt x="2360" y="1703"/>
                  </a:lnTo>
                  <a:lnTo>
                    <a:pt x="2360" y="1729"/>
                  </a:lnTo>
                  <a:lnTo>
                    <a:pt x="2326" y="1720"/>
                  </a:lnTo>
                  <a:lnTo>
                    <a:pt x="2320" y="1729"/>
                  </a:lnTo>
                  <a:lnTo>
                    <a:pt x="2306" y="1729"/>
                  </a:lnTo>
                  <a:lnTo>
                    <a:pt x="2297" y="1732"/>
                  </a:lnTo>
                  <a:lnTo>
                    <a:pt x="2284" y="1736"/>
                  </a:lnTo>
                  <a:lnTo>
                    <a:pt x="2271" y="1738"/>
                  </a:lnTo>
                  <a:lnTo>
                    <a:pt x="2257" y="1736"/>
                  </a:lnTo>
                  <a:lnTo>
                    <a:pt x="2253" y="1729"/>
                  </a:lnTo>
                  <a:lnTo>
                    <a:pt x="2249" y="1729"/>
                  </a:lnTo>
                  <a:lnTo>
                    <a:pt x="2249" y="1732"/>
                  </a:lnTo>
                  <a:lnTo>
                    <a:pt x="2226" y="1732"/>
                  </a:lnTo>
                  <a:lnTo>
                    <a:pt x="2226" y="1729"/>
                  </a:lnTo>
                  <a:lnTo>
                    <a:pt x="2209" y="1729"/>
                  </a:lnTo>
                  <a:lnTo>
                    <a:pt x="2209" y="1732"/>
                  </a:lnTo>
                  <a:lnTo>
                    <a:pt x="2166" y="1729"/>
                  </a:lnTo>
                  <a:lnTo>
                    <a:pt x="2166" y="1732"/>
                  </a:lnTo>
                  <a:lnTo>
                    <a:pt x="2173" y="1732"/>
                  </a:lnTo>
                  <a:lnTo>
                    <a:pt x="2182" y="1736"/>
                  </a:lnTo>
                  <a:lnTo>
                    <a:pt x="2193" y="1738"/>
                  </a:lnTo>
                  <a:lnTo>
                    <a:pt x="2206" y="1740"/>
                  </a:lnTo>
                  <a:lnTo>
                    <a:pt x="2206" y="1745"/>
                  </a:lnTo>
                  <a:lnTo>
                    <a:pt x="2220" y="1745"/>
                  </a:lnTo>
                  <a:lnTo>
                    <a:pt x="2278" y="1761"/>
                  </a:lnTo>
                  <a:lnTo>
                    <a:pt x="2337" y="1776"/>
                  </a:lnTo>
                  <a:lnTo>
                    <a:pt x="2344" y="1787"/>
                  </a:lnTo>
                  <a:lnTo>
                    <a:pt x="2349" y="1796"/>
                  </a:lnTo>
                  <a:lnTo>
                    <a:pt x="2355" y="1809"/>
                  </a:lnTo>
                  <a:lnTo>
                    <a:pt x="2357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7"/>
                  </a:lnTo>
                  <a:lnTo>
                    <a:pt x="2353" y="1829"/>
                  </a:lnTo>
                  <a:lnTo>
                    <a:pt x="2317" y="1829"/>
                  </a:lnTo>
                  <a:lnTo>
                    <a:pt x="2306" y="1843"/>
                  </a:lnTo>
                  <a:lnTo>
                    <a:pt x="2260" y="1843"/>
                  </a:lnTo>
                  <a:lnTo>
                    <a:pt x="2248" y="1847"/>
                  </a:lnTo>
                  <a:lnTo>
                    <a:pt x="2229" y="1849"/>
                  </a:lnTo>
                  <a:lnTo>
                    <a:pt x="2209" y="1850"/>
                  </a:lnTo>
                  <a:lnTo>
                    <a:pt x="2193" y="1849"/>
                  </a:lnTo>
                  <a:lnTo>
                    <a:pt x="2193" y="1843"/>
                  </a:lnTo>
                  <a:lnTo>
                    <a:pt x="2186" y="1843"/>
                  </a:lnTo>
                  <a:lnTo>
                    <a:pt x="2186" y="1840"/>
                  </a:lnTo>
                  <a:lnTo>
                    <a:pt x="2173" y="1840"/>
                  </a:lnTo>
                  <a:lnTo>
                    <a:pt x="2173" y="1836"/>
                  </a:lnTo>
                  <a:lnTo>
                    <a:pt x="2168" y="1836"/>
                  </a:lnTo>
                  <a:lnTo>
                    <a:pt x="2162" y="1838"/>
                  </a:lnTo>
                  <a:lnTo>
                    <a:pt x="2157" y="1840"/>
                  </a:lnTo>
                  <a:lnTo>
                    <a:pt x="2153" y="1841"/>
                  </a:lnTo>
                  <a:lnTo>
                    <a:pt x="2149" y="1843"/>
                  </a:lnTo>
                  <a:lnTo>
                    <a:pt x="2149" y="1849"/>
                  </a:lnTo>
                  <a:lnTo>
                    <a:pt x="2069" y="1849"/>
                  </a:lnTo>
                  <a:lnTo>
                    <a:pt x="2069" y="1843"/>
                  </a:lnTo>
                  <a:lnTo>
                    <a:pt x="2053" y="1840"/>
                  </a:lnTo>
                  <a:lnTo>
                    <a:pt x="2051" y="1836"/>
                  </a:lnTo>
                  <a:lnTo>
                    <a:pt x="2049" y="1830"/>
                  </a:lnTo>
                  <a:lnTo>
                    <a:pt x="2049" y="1823"/>
                  </a:lnTo>
                  <a:lnTo>
                    <a:pt x="2049" y="1816"/>
                  </a:lnTo>
                  <a:lnTo>
                    <a:pt x="2053" y="1816"/>
                  </a:lnTo>
                  <a:lnTo>
                    <a:pt x="2053" y="1805"/>
                  </a:lnTo>
                  <a:lnTo>
                    <a:pt x="2046" y="1805"/>
                  </a:lnTo>
                  <a:lnTo>
                    <a:pt x="2044" y="1803"/>
                  </a:lnTo>
                  <a:lnTo>
                    <a:pt x="2044" y="1801"/>
                  </a:lnTo>
                  <a:lnTo>
                    <a:pt x="2042" y="1800"/>
                  </a:lnTo>
                  <a:lnTo>
                    <a:pt x="2042" y="1798"/>
                  </a:lnTo>
                  <a:lnTo>
                    <a:pt x="2040" y="1796"/>
                  </a:lnTo>
                  <a:lnTo>
                    <a:pt x="2037" y="1796"/>
                  </a:lnTo>
                  <a:lnTo>
                    <a:pt x="2037" y="1800"/>
                  </a:lnTo>
                  <a:lnTo>
                    <a:pt x="2029" y="1800"/>
                  </a:lnTo>
                  <a:lnTo>
                    <a:pt x="2029" y="1805"/>
                  </a:lnTo>
                  <a:lnTo>
                    <a:pt x="1993" y="1805"/>
                  </a:lnTo>
                  <a:lnTo>
                    <a:pt x="1993" y="1800"/>
                  </a:lnTo>
                  <a:lnTo>
                    <a:pt x="1986" y="1800"/>
                  </a:lnTo>
                  <a:lnTo>
                    <a:pt x="1986" y="1796"/>
                  </a:lnTo>
                  <a:lnTo>
                    <a:pt x="1973" y="1796"/>
                  </a:lnTo>
                  <a:lnTo>
                    <a:pt x="1969" y="1789"/>
                  </a:lnTo>
                  <a:lnTo>
                    <a:pt x="1953" y="1783"/>
                  </a:lnTo>
                  <a:lnTo>
                    <a:pt x="1940" y="1769"/>
                  </a:lnTo>
                  <a:lnTo>
                    <a:pt x="1920" y="1763"/>
                  </a:lnTo>
                  <a:lnTo>
                    <a:pt x="1920" y="1760"/>
                  </a:lnTo>
                  <a:lnTo>
                    <a:pt x="1886" y="1763"/>
                  </a:lnTo>
                  <a:lnTo>
                    <a:pt x="1886" y="1769"/>
                  </a:lnTo>
                  <a:lnTo>
                    <a:pt x="1893" y="1769"/>
                  </a:lnTo>
                  <a:lnTo>
                    <a:pt x="1895" y="1774"/>
                  </a:lnTo>
                  <a:lnTo>
                    <a:pt x="1895" y="1778"/>
                  </a:lnTo>
                  <a:lnTo>
                    <a:pt x="1897" y="1783"/>
                  </a:lnTo>
                  <a:lnTo>
                    <a:pt x="1897" y="1789"/>
                  </a:lnTo>
                  <a:lnTo>
                    <a:pt x="1897" y="1796"/>
                  </a:lnTo>
                  <a:lnTo>
                    <a:pt x="1884" y="1798"/>
                  </a:lnTo>
                  <a:lnTo>
                    <a:pt x="1875" y="1800"/>
                  </a:lnTo>
                  <a:lnTo>
                    <a:pt x="1864" y="1800"/>
                  </a:lnTo>
                  <a:lnTo>
                    <a:pt x="1853" y="1796"/>
                  </a:lnTo>
                  <a:lnTo>
                    <a:pt x="1853" y="1800"/>
                  </a:lnTo>
                  <a:lnTo>
                    <a:pt x="1849" y="1800"/>
                  </a:lnTo>
                  <a:lnTo>
                    <a:pt x="1849" y="1825"/>
                  </a:lnTo>
                  <a:lnTo>
                    <a:pt x="1840" y="1829"/>
                  </a:lnTo>
                  <a:lnTo>
                    <a:pt x="1833" y="1838"/>
                  </a:lnTo>
                  <a:lnTo>
                    <a:pt x="1828" y="1843"/>
                  </a:lnTo>
                  <a:lnTo>
                    <a:pt x="1820" y="1847"/>
                  </a:lnTo>
                  <a:lnTo>
                    <a:pt x="1809" y="1849"/>
                  </a:lnTo>
                  <a:lnTo>
                    <a:pt x="1793" y="1849"/>
                  </a:lnTo>
                  <a:lnTo>
                    <a:pt x="1784" y="1852"/>
                  </a:lnTo>
                  <a:lnTo>
                    <a:pt x="1771" y="1850"/>
                  </a:lnTo>
                  <a:lnTo>
                    <a:pt x="1758" y="1847"/>
                  </a:lnTo>
                  <a:lnTo>
                    <a:pt x="1749" y="1843"/>
                  </a:lnTo>
                  <a:lnTo>
                    <a:pt x="1740" y="1820"/>
                  </a:lnTo>
                  <a:lnTo>
                    <a:pt x="1737" y="1820"/>
                  </a:lnTo>
                  <a:lnTo>
                    <a:pt x="1746" y="1769"/>
                  </a:lnTo>
                  <a:lnTo>
                    <a:pt x="1749" y="1769"/>
                  </a:lnTo>
                  <a:lnTo>
                    <a:pt x="1749" y="1740"/>
                  </a:lnTo>
                  <a:lnTo>
                    <a:pt x="1778" y="1736"/>
                  </a:lnTo>
                  <a:lnTo>
                    <a:pt x="1802" y="1730"/>
                  </a:lnTo>
                  <a:lnTo>
                    <a:pt x="1826" y="1720"/>
                  </a:lnTo>
                  <a:lnTo>
                    <a:pt x="1826" y="1716"/>
                  </a:lnTo>
                  <a:lnTo>
                    <a:pt x="1840" y="1703"/>
                  </a:lnTo>
                  <a:lnTo>
                    <a:pt x="1840" y="1696"/>
                  </a:lnTo>
                  <a:lnTo>
                    <a:pt x="1846" y="1696"/>
                  </a:lnTo>
                  <a:lnTo>
                    <a:pt x="1855" y="1685"/>
                  </a:lnTo>
                  <a:lnTo>
                    <a:pt x="1866" y="1678"/>
                  </a:lnTo>
                  <a:lnTo>
                    <a:pt x="1880" y="1672"/>
                  </a:lnTo>
                  <a:lnTo>
                    <a:pt x="1880" y="1665"/>
                  </a:lnTo>
                  <a:lnTo>
                    <a:pt x="1873" y="1660"/>
                  </a:lnTo>
                  <a:lnTo>
                    <a:pt x="1860" y="1654"/>
                  </a:lnTo>
                  <a:lnTo>
                    <a:pt x="1846" y="1647"/>
                  </a:lnTo>
                  <a:lnTo>
                    <a:pt x="1835" y="1641"/>
                  </a:lnTo>
                  <a:lnTo>
                    <a:pt x="1829" y="1636"/>
                  </a:lnTo>
                  <a:lnTo>
                    <a:pt x="1829" y="1600"/>
                  </a:lnTo>
                  <a:lnTo>
                    <a:pt x="1833" y="1600"/>
                  </a:lnTo>
                  <a:lnTo>
                    <a:pt x="1840" y="1563"/>
                  </a:lnTo>
                  <a:lnTo>
                    <a:pt x="1846" y="1563"/>
                  </a:lnTo>
                  <a:lnTo>
                    <a:pt x="1846" y="1540"/>
                  </a:lnTo>
                  <a:lnTo>
                    <a:pt x="1846" y="1538"/>
                  </a:lnTo>
                  <a:lnTo>
                    <a:pt x="1846" y="1538"/>
                  </a:lnTo>
                  <a:lnTo>
                    <a:pt x="1848" y="1538"/>
                  </a:lnTo>
                  <a:lnTo>
                    <a:pt x="1848" y="1538"/>
                  </a:lnTo>
                  <a:lnTo>
                    <a:pt x="1849" y="1538"/>
                  </a:lnTo>
                  <a:lnTo>
                    <a:pt x="1849" y="1536"/>
                  </a:lnTo>
                  <a:lnTo>
                    <a:pt x="1846" y="1536"/>
                  </a:lnTo>
                  <a:lnTo>
                    <a:pt x="1846" y="1512"/>
                  </a:lnTo>
                  <a:lnTo>
                    <a:pt x="1849" y="1512"/>
                  </a:lnTo>
                  <a:lnTo>
                    <a:pt x="1849" y="1496"/>
                  </a:lnTo>
                  <a:lnTo>
                    <a:pt x="1826" y="1476"/>
                  </a:lnTo>
                  <a:lnTo>
                    <a:pt x="1826" y="1469"/>
                  </a:lnTo>
                  <a:lnTo>
                    <a:pt x="1813" y="1465"/>
                  </a:lnTo>
                  <a:lnTo>
                    <a:pt x="1809" y="1452"/>
                  </a:lnTo>
                  <a:lnTo>
                    <a:pt x="1793" y="1440"/>
                  </a:lnTo>
                  <a:lnTo>
                    <a:pt x="1786" y="1423"/>
                  </a:lnTo>
                  <a:lnTo>
                    <a:pt x="1766" y="1423"/>
                  </a:lnTo>
                  <a:lnTo>
                    <a:pt x="1766" y="1420"/>
                  </a:lnTo>
                  <a:lnTo>
                    <a:pt x="1760" y="1420"/>
                  </a:lnTo>
                  <a:lnTo>
                    <a:pt x="1755" y="1418"/>
                  </a:lnTo>
                  <a:lnTo>
                    <a:pt x="1749" y="1418"/>
                  </a:lnTo>
                  <a:lnTo>
                    <a:pt x="1746" y="1416"/>
                  </a:lnTo>
                  <a:lnTo>
                    <a:pt x="1742" y="1412"/>
                  </a:lnTo>
                  <a:lnTo>
                    <a:pt x="1742" y="1410"/>
                  </a:lnTo>
                  <a:lnTo>
                    <a:pt x="1740" y="1409"/>
                  </a:lnTo>
                  <a:lnTo>
                    <a:pt x="1738" y="1405"/>
                  </a:lnTo>
                  <a:lnTo>
                    <a:pt x="1737" y="1400"/>
                  </a:lnTo>
                  <a:lnTo>
                    <a:pt x="1720" y="1403"/>
                  </a:lnTo>
                  <a:lnTo>
                    <a:pt x="1700" y="1405"/>
                  </a:lnTo>
                  <a:lnTo>
                    <a:pt x="1693" y="1380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89" y="1383"/>
                  </a:lnTo>
                  <a:lnTo>
                    <a:pt x="1689" y="1385"/>
                  </a:lnTo>
                  <a:lnTo>
                    <a:pt x="1680" y="1392"/>
                  </a:lnTo>
                  <a:lnTo>
                    <a:pt x="1675" y="1403"/>
                  </a:lnTo>
                  <a:lnTo>
                    <a:pt x="1669" y="1412"/>
                  </a:lnTo>
                  <a:lnTo>
                    <a:pt x="1662" y="1420"/>
                  </a:lnTo>
                  <a:lnTo>
                    <a:pt x="1651" y="1425"/>
                  </a:lnTo>
                  <a:lnTo>
                    <a:pt x="1637" y="1429"/>
                  </a:lnTo>
                  <a:lnTo>
                    <a:pt x="1635" y="1418"/>
                  </a:lnTo>
                  <a:lnTo>
                    <a:pt x="1631" y="1405"/>
                  </a:lnTo>
                  <a:lnTo>
                    <a:pt x="1633" y="1392"/>
                  </a:lnTo>
                  <a:lnTo>
                    <a:pt x="1637" y="1392"/>
                  </a:lnTo>
                  <a:lnTo>
                    <a:pt x="1638" y="1389"/>
                  </a:lnTo>
                  <a:lnTo>
                    <a:pt x="1640" y="1387"/>
                  </a:lnTo>
                  <a:lnTo>
                    <a:pt x="1642" y="1383"/>
                  </a:lnTo>
                  <a:lnTo>
                    <a:pt x="1644" y="1381"/>
                  </a:lnTo>
                  <a:lnTo>
                    <a:pt x="1646" y="1376"/>
                  </a:lnTo>
                  <a:lnTo>
                    <a:pt x="1642" y="1374"/>
                  </a:lnTo>
                  <a:lnTo>
                    <a:pt x="1638" y="1370"/>
                  </a:lnTo>
                  <a:lnTo>
                    <a:pt x="1637" y="1369"/>
                  </a:lnTo>
                  <a:lnTo>
                    <a:pt x="1629" y="1369"/>
                  </a:lnTo>
                  <a:lnTo>
                    <a:pt x="1629" y="1363"/>
                  </a:lnTo>
                  <a:lnTo>
                    <a:pt x="1613" y="1363"/>
                  </a:lnTo>
                  <a:lnTo>
                    <a:pt x="1613" y="1360"/>
                  </a:lnTo>
                  <a:lnTo>
                    <a:pt x="1606" y="1360"/>
                  </a:lnTo>
                  <a:lnTo>
                    <a:pt x="1606" y="1356"/>
                  </a:lnTo>
                  <a:lnTo>
                    <a:pt x="1589" y="1356"/>
                  </a:lnTo>
                  <a:lnTo>
                    <a:pt x="1589" y="1352"/>
                  </a:lnTo>
                  <a:lnTo>
                    <a:pt x="1586" y="1352"/>
                  </a:lnTo>
                  <a:lnTo>
                    <a:pt x="1586" y="1340"/>
                  </a:lnTo>
                  <a:lnTo>
                    <a:pt x="1557" y="1340"/>
                  </a:lnTo>
                  <a:lnTo>
                    <a:pt x="1557" y="1332"/>
                  </a:lnTo>
                  <a:lnTo>
                    <a:pt x="1553" y="1332"/>
                  </a:lnTo>
                  <a:lnTo>
                    <a:pt x="1553" y="1325"/>
                  </a:lnTo>
                  <a:lnTo>
                    <a:pt x="1546" y="1320"/>
                  </a:lnTo>
                  <a:lnTo>
                    <a:pt x="1540" y="1309"/>
                  </a:lnTo>
                  <a:lnTo>
                    <a:pt x="1497" y="1309"/>
                  </a:lnTo>
                  <a:lnTo>
                    <a:pt x="1497" y="1312"/>
                  </a:lnTo>
                  <a:lnTo>
                    <a:pt x="1513" y="1312"/>
                  </a:lnTo>
                  <a:lnTo>
                    <a:pt x="1517" y="1352"/>
                  </a:lnTo>
                  <a:lnTo>
                    <a:pt x="1513" y="1352"/>
                  </a:lnTo>
                  <a:lnTo>
                    <a:pt x="1513" y="1360"/>
                  </a:lnTo>
                  <a:lnTo>
                    <a:pt x="1506" y="1363"/>
                  </a:lnTo>
                  <a:lnTo>
                    <a:pt x="1506" y="1367"/>
                  </a:lnTo>
                  <a:lnTo>
                    <a:pt x="1508" y="1369"/>
                  </a:lnTo>
                  <a:lnTo>
                    <a:pt x="1509" y="1370"/>
                  </a:lnTo>
                  <a:lnTo>
                    <a:pt x="1511" y="1372"/>
                  </a:lnTo>
                  <a:lnTo>
                    <a:pt x="1513" y="1372"/>
                  </a:lnTo>
                  <a:lnTo>
                    <a:pt x="1513" y="1396"/>
                  </a:lnTo>
                  <a:lnTo>
                    <a:pt x="1498" y="1400"/>
                  </a:lnTo>
                  <a:lnTo>
                    <a:pt x="1480" y="1400"/>
                  </a:lnTo>
                  <a:lnTo>
                    <a:pt x="1480" y="1372"/>
                  </a:lnTo>
                  <a:lnTo>
                    <a:pt x="1493" y="1372"/>
                  </a:lnTo>
                  <a:lnTo>
                    <a:pt x="1493" y="1369"/>
                  </a:lnTo>
                  <a:lnTo>
                    <a:pt x="1440" y="1363"/>
                  </a:lnTo>
                  <a:lnTo>
                    <a:pt x="1440" y="1389"/>
                  </a:lnTo>
                  <a:lnTo>
                    <a:pt x="1437" y="1389"/>
                  </a:lnTo>
                  <a:lnTo>
                    <a:pt x="1433" y="1390"/>
                  </a:lnTo>
                  <a:lnTo>
                    <a:pt x="1431" y="1392"/>
                  </a:lnTo>
                  <a:lnTo>
                    <a:pt x="1428" y="1394"/>
                  </a:lnTo>
                  <a:lnTo>
                    <a:pt x="1426" y="1396"/>
                  </a:lnTo>
                  <a:lnTo>
                    <a:pt x="1426" y="1400"/>
                  </a:lnTo>
                  <a:lnTo>
                    <a:pt x="1413" y="1401"/>
                  </a:lnTo>
                  <a:lnTo>
                    <a:pt x="1398" y="1400"/>
                  </a:lnTo>
                  <a:lnTo>
                    <a:pt x="1384" y="1398"/>
                  </a:lnTo>
                  <a:lnTo>
                    <a:pt x="1369" y="1400"/>
                  </a:lnTo>
                  <a:lnTo>
                    <a:pt x="1369" y="1405"/>
                  </a:lnTo>
                  <a:lnTo>
                    <a:pt x="1360" y="1405"/>
                  </a:lnTo>
                  <a:lnTo>
                    <a:pt x="1360" y="1409"/>
                  </a:lnTo>
                  <a:lnTo>
                    <a:pt x="1353" y="1410"/>
                  </a:lnTo>
                  <a:lnTo>
                    <a:pt x="1338" y="1414"/>
                  </a:lnTo>
                  <a:lnTo>
                    <a:pt x="1320" y="1416"/>
                  </a:lnTo>
                  <a:lnTo>
                    <a:pt x="1302" y="1420"/>
                  </a:lnTo>
                  <a:lnTo>
                    <a:pt x="1286" y="1421"/>
                  </a:lnTo>
                  <a:lnTo>
                    <a:pt x="1277" y="1420"/>
                  </a:lnTo>
                  <a:lnTo>
                    <a:pt x="1277" y="1416"/>
                  </a:lnTo>
                  <a:lnTo>
                    <a:pt x="1269" y="1416"/>
                  </a:lnTo>
                  <a:lnTo>
                    <a:pt x="1260" y="1405"/>
                  </a:lnTo>
                  <a:lnTo>
                    <a:pt x="1253" y="1405"/>
                  </a:lnTo>
                  <a:lnTo>
                    <a:pt x="1253" y="1400"/>
                  </a:lnTo>
                  <a:lnTo>
                    <a:pt x="1229" y="1405"/>
                  </a:lnTo>
                  <a:lnTo>
                    <a:pt x="1229" y="1409"/>
                  </a:lnTo>
                  <a:lnTo>
                    <a:pt x="1197" y="1409"/>
                  </a:lnTo>
                  <a:lnTo>
                    <a:pt x="1186" y="1392"/>
                  </a:lnTo>
                  <a:lnTo>
                    <a:pt x="1177" y="1392"/>
                  </a:lnTo>
                  <a:lnTo>
                    <a:pt x="1169" y="1380"/>
                  </a:lnTo>
                  <a:lnTo>
                    <a:pt x="1157" y="1376"/>
                  </a:lnTo>
                  <a:lnTo>
                    <a:pt x="1157" y="1343"/>
                  </a:lnTo>
                  <a:lnTo>
                    <a:pt x="1200" y="1343"/>
                  </a:lnTo>
                  <a:lnTo>
                    <a:pt x="1206" y="1336"/>
                  </a:lnTo>
                  <a:lnTo>
                    <a:pt x="1200" y="1334"/>
                  </a:lnTo>
                  <a:lnTo>
                    <a:pt x="1197" y="1330"/>
                  </a:lnTo>
                  <a:lnTo>
                    <a:pt x="1195" y="1327"/>
                  </a:lnTo>
                  <a:lnTo>
                    <a:pt x="1191" y="1325"/>
                  </a:lnTo>
                  <a:lnTo>
                    <a:pt x="1188" y="1323"/>
                  </a:lnTo>
                  <a:lnTo>
                    <a:pt x="1184" y="1321"/>
                  </a:lnTo>
                  <a:lnTo>
                    <a:pt x="1177" y="1320"/>
                  </a:lnTo>
                  <a:lnTo>
                    <a:pt x="1168" y="1323"/>
                  </a:lnTo>
                  <a:lnTo>
                    <a:pt x="1153" y="1325"/>
                  </a:lnTo>
                  <a:lnTo>
                    <a:pt x="1138" y="1325"/>
                  </a:lnTo>
                  <a:lnTo>
                    <a:pt x="1126" y="1325"/>
                  </a:lnTo>
                  <a:lnTo>
                    <a:pt x="1120" y="1309"/>
                  </a:lnTo>
                  <a:lnTo>
                    <a:pt x="1117" y="1309"/>
                  </a:lnTo>
                  <a:lnTo>
                    <a:pt x="1113" y="1240"/>
                  </a:lnTo>
                  <a:lnTo>
                    <a:pt x="1109" y="1240"/>
                  </a:lnTo>
                  <a:lnTo>
                    <a:pt x="1109" y="1232"/>
                  </a:lnTo>
                  <a:lnTo>
                    <a:pt x="1106" y="1232"/>
                  </a:lnTo>
                  <a:lnTo>
                    <a:pt x="1106" y="1180"/>
                  </a:lnTo>
                  <a:lnTo>
                    <a:pt x="1109" y="1180"/>
                  </a:lnTo>
                  <a:lnTo>
                    <a:pt x="1113" y="1120"/>
                  </a:lnTo>
                  <a:lnTo>
                    <a:pt x="1117" y="1120"/>
                  </a:lnTo>
                  <a:lnTo>
                    <a:pt x="1117" y="1109"/>
                  </a:lnTo>
                  <a:lnTo>
                    <a:pt x="1120" y="1109"/>
                  </a:lnTo>
                  <a:lnTo>
                    <a:pt x="1120" y="1096"/>
                  </a:lnTo>
                  <a:lnTo>
                    <a:pt x="1126" y="1096"/>
                  </a:lnTo>
                  <a:lnTo>
                    <a:pt x="1126" y="1089"/>
                  </a:lnTo>
                  <a:lnTo>
                    <a:pt x="1129" y="1089"/>
                  </a:lnTo>
                  <a:lnTo>
                    <a:pt x="1129" y="1076"/>
                  </a:lnTo>
                  <a:lnTo>
                    <a:pt x="1160" y="1052"/>
                  </a:lnTo>
                  <a:lnTo>
                    <a:pt x="1160" y="1049"/>
                  </a:lnTo>
                  <a:lnTo>
                    <a:pt x="1186" y="1049"/>
                  </a:lnTo>
                  <a:lnTo>
                    <a:pt x="1186" y="1045"/>
                  </a:lnTo>
                  <a:lnTo>
                    <a:pt x="1213" y="1045"/>
                  </a:lnTo>
                  <a:lnTo>
                    <a:pt x="1215" y="1063"/>
                  </a:lnTo>
                  <a:lnTo>
                    <a:pt x="1215" y="1078"/>
                  </a:lnTo>
                  <a:lnTo>
                    <a:pt x="1209" y="1096"/>
                  </a:lnTo>
                  <a:lnTo>
                    <a:pt x="1206" y="1096"/>
                  </a:lnTo>
                  <a:lnTo>
                    <a:pt x="1200" y="1129"/>
                  </a:lnTo>
                  <a:lnTo>
                    <a:pt x="1198" y="1138"/>
                  </a:lnTo>
                  <a:lnTo>
                    <a:pt x="1197" y="1150"/>
                  </a:lnTo>
                  <a:lnTo>
                    <a:pt x="1197" y="1165"/>
                  </a:lnTo>
                  <a:lnTo>
                    <a:pt x="1200" y="1165"/>
                  </a:lnTo>
                  <a:lnTo>
                    <a:pt x="1200" y="1172"/>
                  </a:lnTo>
                  <a:lnTo>
                    <a:pt x="1220" y="1189"/>
                  </a:lnTo>
                  <a:lnTo>
                    <a:pt x="1220" y="1212"/>
                  </a:lnTo>
                  <a:lnTo>
                    <a:pt x="1226" y="1212"/>
                  </a:lnTo>
                  <a:lnTo>
                    <a:pt x="1229" y="1225"/>
                  </a:lnTo>
                  <a:lnTo>
                    <a:pt x="1229" y="1232"/>
                  </a:lnTo>
                  <a:lnTo>
                    <a:pt x="1233" y="1238"/>
                  </a:lnTo>
                  <a:lnTo>
                    <a:pt x="1238" y="1241"/>
                  </a:lnTo>
                  <a:lnTo>
                    <a:pt x="1249" y="1249"/>
                  </a:lnTo>
                  <a:lnTo>
                    <a:pt x="1244" y="1240"/>
                  </a:lnTo>
                  <a:lnTo>
                    <a:pt x="1240" y="1234"/>
                  </a:lnTo>
                  <a:lnTo>
                    <a:pt x="1238" y="1225"/>
                  </a:lnTo>
                  <a:lnTo>
                    <a:pt x="1237" y="1212"/>
                  </a:lnTo>
                  <a:lnTo>
                    <a:pt x="1240" y="1212"/>
                  </a:lnTo>
                  <a:lnTo>
                    <a:pt x="1240" y="1196"/>
                  </a:lnTo>
                  <a:lnTo>
                    <a:pt x="1242" y="1196"/>
                  </a:lnTo>
                  <a:lnTo>
                    <a:pt x="1244" y="1194"/>
                  </a:lnTo>
                  <a:lnTo>
                    <a:pt x="1248" y="1190"/>
                  </a:lnTo>
                  <a:lnTo>
                    <a:pt x="1249" y="1189"/>
                  </a:lnTo>
                  <a:lnTo>
                    <a:pt x="1237" y="1183"/>
                  </a:lnTo>
                  <a:lnTo>
                    <a:pt x="1228" y="1174"/>
                  </a:lnTo>
                  <a:lnTo>
                    <a:pt x="1222" y="1160"/>
                  </a:lnTo>
                  <a:lnTo>
                    <a:pt x="1218" y="1145"/>
                  </a:lnTo>
                  <a:lnTo>
                    <a:pt x="1217" y="1129"/>
                  </a:lnTo>
                  <a:lnTo>
                    <a:pt x="1237" y="1125"/>
                  </a:lnTo>
                  <a:lnTo>
                    <a:pt x="1237" y="1109"/>
                  </a:lnTo>
                  <a:lnTo>
                    <a:pt x="1229" y="1109"/>
                  </a:lnTo>
                  <a:lnTo>
                    <a:pt x="1231" y="1092"/>
                  </a:lnTo>
                  <a:lnTo>
                    <a:pt x="1233" y="1081"/>
                  </a:lnTo>
                  <a:lnTo>
                    <a:pt x="1237" y="1069"/>
                  </a:lnTo>
                  <a:lnTo>
                    <a:pt x="1260" y="1069"/>
                  </a:lnTo>
                  <a:lnTo>
                    <a:pt x="1260" y="1036"/>
                  </a:lnTo>
                  <a:lnTo>
                    <a:pt x="1273" y="1029"/>
                  </a:lnTo>
                  <a:lnTo>
                    <a:pt x="1273" y="1025"/>
                  </a:lnTo>
                  <a:lnTo>
                    <a:pt x="1293" y="1018"/>
                  </a:lnTo>
                  <a:lnTo>
                    <a:pt x="1317" y="1016"/>
                  </a:lnTo>
                  <a:lnTo>
                    <a:pt x="1318" y="1020"/>
                  </a:lnTo>
                  <a:lnTo>
                    <a:pt x="1322" y="1021"/>
                  </a:lnTo>
                  <a:lnTo>
                    <a:pt x="1326" y="1025"/>
                  </a:lnTo>
                  <a:lnTo>
                    <a:pt x="1328" y="1027"/>
                  </a:lnTo>
                  <a:lnTo>
                    <a:pt x="1329" y="1029"/>
                  </a:lnTo>
                  <a:lnTo>
                    <a:pt x="1331" y="1032"/>
                  </a:lnTo>
                  <a:lnTo>
                    <a:pt x="1331" y="1036"/>
                  </a:lnTo>
                  <a:lnTo>
                    <a:pt x="1331" y="1040"/>
                  </a:lnTo>
                  <a:lnTo>
                    <a:pt x="1331" y="1041"/>
                  </a:lnTo>
                  <a:lnTo>
                    <a:pt x="1331" y="1045"/>
                  </a:lnTo>
                  <a:lnTo>
                    <a:pt x="1331" y="1047"/>
                  </a:lnTo>
                  <a:lnTo>
                    <a:pt x="1333" y="1050"/>
                  </a:lnTo>
                  <a:lnTo>
                    <a:pt x="1337" y="1052"/>
                  </a:lnTo>
                  <a:lnTo>
                    <a:pt x="1340" y="1056"/>
                  </a:lnTo>
                  <a:lnTo>
                    <a:pt x="1335" y="1034"/>
                  </a:lnTo>
                  <a:lnTo>
                    <a:pt x="1333" y="1009"/>
                  </a:lnTo>
                  <a:lnTo>
                    <a:pt x="1338" y="1007"/>
                  </a:lnTo>
                  <a:lnTo>
                    <a:pt x="1340" y="1005"/>
                  </a:lnTo>
                  <a:lnTo>
                    <a:pt x="1342" y="1003"/>
                  </a:lnTo>
                  <a:lnTo>
                    <a:pt x="1344" y="1001"/>
                  </a:lnTo>
                  <a:lnTo>
                    <a:pt x="1344" y="1001"/>
                  </a:lnTo>
                  <a:lnTo>
                    <a:pt x="1346" y="1000"/>
                  </a:lnTo>
                  <a:lnTo>
                    <a:pt x="1360" y="1000"/>
                  </a:lnTo>
                  <a:lnTo>
                    <a:pt x="1360" y="996"/>
                  </a:lnTo>
                  <a:lnTo>
                    <a:pt x="1373" y="996"/>
                  </a:lnTo>
                  <a:lnTo>
                    <a:pt x="1373" y="992"/>
                  </a:lnTo>
                  <a:lnTo>
                    <a:pt x="1386" y="992"/>
                  </a:lnTo>
                  <a:lnTo>
                    <a:pt x="1386" y="989"/>
                  </a:lnTo>
                  <a:close/>
                  <a:moveTo>
                    <a:pt x="686" y="949"/>
                  </a:moveTo>
                  <a:lnTo>
                    <a:pt x="688" y="965"/>
                  </a:lnTo>
                  <a:lnTo>
                    <a:pt x="689" y="985"/>
                  </a:lnTo>
                  <a:lnTo>
                    <a:pt x="684" y="985"/>
                  </a:lnTo>
                  <a:lnTo>
                    <a:pt x="678" y="987"/>
                  </a:lnTo>
                  <a:lnTo>
                    <a:pt x="673" y="989"/>
                  </a:lnTo>
                  <a:lnTo>
                    <a:pt x="666" y="989"/>
                  </a:lnTo>
                  <a:lnTo>
                    <a:pt x="662" y="972"/>
                  </a:lnTo>
                  <a:lnTo>
                    <a:pt x="660" y="952"/>
                  </a:lnTo>
                  <a:lnTo>
                    <a:pt x="666" y="950"/>
                  </a:lnTo>
                  <a:lnTo>
                    <a:pt x="671" y="949"/>
                  </a:lnTo>
                  <a:lnTo>
                    <a:pt x="677" y="949"/>
                  </a:lnTo>
                  <a:lnTo>
                    <a:pt x="686" y="949"/>
                  </a:lnTo>
                  <a:close/>
                  <a:moveTo>
                    <a:pt x="146" y="947"/>
                  </a:moveTo>
                  <a:lnTo>
                    <a:pt x="160" y="949"/>
                  </a:lnTo>
                  <a:lnTo>
                    <a:pt x="173" y="954"/>
                  </a:lnTo>
                  <a:lnTo>
                    <a:pt x="189" y="960"/>
                  </a:lnTo>
                  <a:lnTo>
                    <a:pt x="208" y="963"/>
                  </a:lnTo>
                  <a:lnTo>
                    <a:pt x="226" y="965"/>
                  </a:lnTo>
                  <a:lnTo>
                    <a:pt x="233" y="989"/>
                  </a:lnTo>
                  <a:lnTo>
                    <a:pt x="240" y="992"/>
                  </a:lnTo>
                  <a:lnTo>
                    <a:pt x="242" y="996"/>
                  </a:lnTo>
                  <a:lnTo>
                    <a:pt x="244" y="1000"/>
                  </a:lnTo>
                  <a:lnTo>
                    <a:pt x="246" y="1005"/>
                  </a:lnTo>
                  <a:lnTo>
                    <a:pt x="248" y="1009"/>
                  </a:lnTo>
                  <a:lnTo>
                    <a:pt x="249" y="1012"/>
                  </a:lnTo>
                  <a:lnTo>
                    <a:pt x="293" y="1009"/>
                  </a:lnTo>
                  <a:lnTo>
                    <a:pt x="297" y="1016"/>
                  </a:lnTo>
                  <a:lnTo>
                    <a:pt x="306" y="1016"/>
                  </a:lnTo>
                  <a:lnTo>
                    <a:pt x="306" y="1020"/>
                  </a:lnTo>
                  <a:lnTo>
                    <a:pt x="317" y="1025"/>
                  </a:lnTo>
                  <a:lnTo>
                    <a:pt x="322" y="1041"/>
                  </a:lnTo>
                  <a:lnTo>
                    <a:pt x="331" y="1060"/>
                  </a:lnTo>
                  <a:lnTo>
                    <a:pt x="340" y="1078"/>
                  </a:lnTo>
                  <a:lnTo>
                    <a:pt x="346" y="1098"/>
                  </a:lnTo>
                  <a:lnTo>
                    <a:pt x="346" y="1116"/>
                  </a:lnTo>
                  <a:lnTo>
                    <a:pt x="340" y="1116"/>
                  </a:lnTo>
                  <a:lnTo>
                    <a:pt x="340" y="1125"/>
                  </a:lnTo>
                  <a:lnTo>
                    <a:pt x="338" y="1125"/>
                  </a:lnTo>
                  <a:lnTo>
                    <a:pt x="335" y="1127"/>
                  </a:lnTo>
                  <a:lnTo>
                    <a:pt x="333" y="1129"/>
                  </a:lnTo>
                  <a:lnTo>
                    <a:pt x="329" y="1132"/>
                  </a:lnTo>
                  <a:lnTo>
                    <a:pt x="337" y="1132"/>
                  </a:lnTo>
                  <a:lnTo>
                    <a:pt x="346" y="1129"/>
                  </a:lnTo>
                  <a:lnTo>
                    <a:pt x="360" y="1127"/>
                  </a:lnTo>
                  <a:lnTo>
                    <a:pt x="373" y="1129"/>
                  </a:lnTo>
                  <a:lnTo>
                    <a:pt x="377" y="1149"/>
                  </a:lnTo>
                  <a:lnTo>
                    <a:pt x="377" y="1172"/>
                  </a:lnTo>
                  <a:lnTo>
                    <a:pt x="373" y="1192"/>
                  </a:lnTo>
                  <a:lnTo>
                    <a:pt x="377" y="1192"/>
                  </a:lnTo>
                  <a:lnTo>
                    <a:pt x="384" y="1181"/>
                  </a:lnTo>
                  <a:lnTo>
                    <a:pt x="391" y="1174"/>
                  </a:lnTo>
                  <a:lnTo>
                    <a:pt x="402" y="1169"/>
                  </a:lnTo>
                  <a:lnTo>
                    <a:pt x="417" y="1169"/>
                  </a:lnTo>
                  <a:lnTo>
                    <a:pt x="426" y="1178"/>
                  </a:lnTo>
                  <a:lnTo>
                    <a:pt x="435" y="1183"/>
                  </a:lnTo>
                  <a:lnTo>
                    <a:pt x="442" y="1190"/>
                  </a:lnTo>
                  <a:lnTo>
                    <a:pt x="448" y="1198"/>
                  </a:lnTo>
                  <a:lnTo>
                    <a:pt x="451" y="1210"/>
                  </a:lnTo>
                  <a:lnTo>
                    <a:pt x="453" y="1229"/>
                  </a:lnTo>
                  <a:lnTo>
                    <a:pt x="469" y="1225"/>
                  </a:lnTo>
                  <a:lnTo>
                    <a:pt x="489" y="1223"/>
                  </a:lnTo>
                  <a:lnTo>
                    <a:pt x="489" y="1223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3" y="1220"/>
                  </a:lnTo>
                  <a:lnTo>
                    <a:pt x="493" y="1196"/>
                  </a:lnTo>
                  <a:lnTo>
                    <a:pt x="513" y="1196"/>
                  </a:lnTo>
                  <a:lnTo>
                    <a:pt x="537" y="1236"/>
                  </a:lnTo>
                  <a:lnTo>
                    <a:pt x="537" y="1280"/>
                  </a:lnTo>
                  <a:lnTo>
                    <a:pt x="549" y="1312"/>
                  </a:lnTo>
                  <a:lnTo>
                    <a:pt x="557" y="1309"/>
                  </a:lnTo>
                  <a:lnTo>
                    <a:pt x="560" y="1292"/>
                  </a:lnTo>
                  <a:lnTo>
                    <a:pt x="560" y="1274"/>
                  </a:lnTo>
                  <a:lnTo>
                    <a:pt x="560" y="1256"/>
                  </a:lnTo>
                  <a:lnTo>
                    <a:pt x="557" y="1247"/>
                  </a:lnTo>
                  <a:lnTo>
                    <a:pt x="557" y="1234"/>
                  </a:lnTo>
                  <a:lnTo>
                    <a:pt x="557" y="1220"/>
                  </a:lnTo>
                  <a:lnTo>
                    <a:pt x="557" y="1203"/>
                  </a:lnTo>
                  <a:lnTo>
                    <a:pt x="553" y="1203"/>
                  </a:lnTo>
                  <a:lnTo>
                    <a:pt x="557" y="1160"/>
                  </a:lnTo>
                  <a:lnTo>
                    <a:pt x="571" y="1161"/>
                  </a:lnTo>
                  <a:lnTo>
                    <a:pt x="584" y="1165"/>
                  </a:lnTo>
                  <a:lnTo>
                    <a:pt x="593" y="1169"/>
                  </a:lnTo>
                  <a:lnTo>
                    <a:pt x="606" y="1172"/>
                  </a:lnTo>
                  <a:lnTo>
                    <a:pt x="604" y="1167"/>
                  </a:lnTo>
                  <a:lnTo>
                    <a:pt x="602" y="1165"/>
                  </a:lnTo>
                  <a:lnTo>
                    <a:pt x="600" y="1161"/>
                  </a:lnTo>
                  <a:lnTo>
                    <a:pt x="598" y="1160"/>
                  </a:lnTo>
                  <a:lnTo>
                    <a:pt x="597" y="1156"/>
                  </a:lnTo>
                  <a:lnTo>
                    <a:pt x="593" y="1156"/>
                  </a:lnTo>
                  <a:lnTo>
                    <a:pt x="593" y="1129"/>
                  </a:lnTo>
                  <a:lnTo>
                    <a:pt x="606" y="1125"/>
                  </a:lnTo>
                  <a:lnTo>
                    <a:pt x="617" y="1118"/>
                  </a:lnTo>
                  <a:lnTo>
                    <a:pt x="629" y="1116"/>
                  </a:lnTo>
                  <a:lnTo>
                    <a:pt x="644" y="1118"/>
                  </a:lnTo>
                  <a:lnTo>
                    <a:pt x="657" y="1120"/>
                  </a:lnTo>
                  <a:lnTo>
                    <a:pt x="657" y="1129"/>
                  </a:lnTo>
                  <a:lnTo>
                    <a:pt x="666" y="1132"/>
                  </a:lnTo>
                  <a:lnTo>
                    <a:pt x="668" y="1147"/>
                  </a:lnTo>
                  <a:lnTo>
                    <a:pt x="666" y="1163"/>
                  </a:lnTo>
                  <a:lnTo>
                    <a:pt x="658" y="1180"/>
                  </a:lnTo>
                  <a:lnTo>
                    <a:pt x="653" y="1192"/>
                  </a:lnTo>
                  <a:lnTo>
                    <a:pt x="649" y="1203"/>
                  </a:lnTo>
                  <a:lnTo>
                    <a:pt x="637" y="1203"/>
                  </a:lnTo>
                  <a:lnTo>
                    <a:pt x="637" y="1209"/>
                  </a:lnTo>
                  <a:lnTo>
                    <a:pt x="642" y="1220"/>
                  </a:lnTo>
                  <a:lnTo>
                    <a:pt x="644" y="1234"/>
                  </a:lnTo>
                  <a:lnTo>
                    <a:pt x="644" y="1249"/>
                  </a:lnTo>
                  <a:lnTo>
                    <a:pt x="642" y="1265"/>
                  </a:lnTo>
                  <a:lnTo>
                    <a:pt x="646" y="1280"/>
                  </a:lnTo>
                  <a:lnTo>
                    <a:pt x="649" y="1280"/>
                  </a:lnTo>
                  <a:lnTo>
                    <a:pt x="649" y="1305"/>
                  </a:lnTo>
                  <a:lnTo>
                    <a:pt x="653" y="1305"/>
                  </a:lnTo>
                  <a:lnTo>
                    <a:pt x="660" y="1329"/>
                  </a:lnTo>
                  <a:lnTo>
                    <a:pt x="666" y="1329"/>
                  </a:lnTo>
                  <a:lnTo>
                    <a:pt x="666" y="1392"/>
                  </a:lnTo>
                  <a:lnTo>
                    <a:pt x="677" y="1400"/>
                  </a:lnTo>
                  <a:lnTo>
                    <a:pt x="677" y="1409"/>
                  </a:lnTo>
                  <a:lnTo>
                    <a:pt x="689" y="1416"/>
                  </a:lnTo>
                  <a:lnTo>
                    <a:pt x="689" y="1423"/>
                  </a:lnTo>
                  <a:lnTo>
                    <a:pt x="693" y="1423"/>
                  </a:lnTo>
                  <a:lnTo>
                    <a:pt x="697" y="1432"/>
                  </a:lnTo>
                  <a:lnTo>
                    <a:pt x="726" y="1432"/>
                  </a:lnTo>
                  <a:lnTo>
                    <a:pt x="729" y="1443"/>
                  </a:lnTo>
                  <a:lnTo>
                    <a:pt x="737" y="1452"/>
                  </a:lnTo>
                  <a:lnTo>
                    <a:pt x="740" y="1465"/>
                  </a:lnTo>
                  <a:lnTo>
                    <a:pt x="755" y="1467"/>
                  </a:lnTo>
                  <a:lnTo>
                    <a:pt x="764" y="1470"/>
                  </a:lnTo>
                  <a:lnTo>
                    <a:pt x="771" y="1478"/>
                  </a:lnTo>
                  <a:lnTo>
                    <a:pt x="777" y="1485"/>
                  </a:lnTo>
                  <a:lnTo>
                    <a:pt x="786" y="1492"/>
                  </a:lnTo>
                  <a:lnTo>
                    <a:pt x="780" y="1532"/>
                  </a:lnTo>
                  <a:lnTo>
                    <a:pt x="764" y="1530"/>
                  </a:lnTo>
                  <a:lnTo>
                    <a:pt x="749" y="1527"/>
                  </a:lnTo>
                  <a:lnTo>
                    <a:pt x="737" y="1520"/>
                  </a:lnTo>
                  <a:lnTo>
                    <a:pt x="735" y="1527"/>
                  </a:lnTo>
                  <a:lnTo>
                    <a:pt x="733" y="1530"/>
                  </a:lnTo>
                  <a:lnTo>
                    <a:pt x="731" y="1534"/>
                  </a:lnTo>
                  <a:lnTo>
                    <a:pt x="729" y="1536"/>
                  </a:lnTo>
                  <a:lnTo>
                    <a:pt x="726" y="1540"/>
                  </a:lnTo>
                  <a:lnTo>
                    <a:pt x="726" y="1545"/>
                  </a:lnTo>
                  <a:lnTo>
                    <a:pt x="713" y="1549"/>
                  </a:lnTo>
                  <a:lnTo>
                    <a:pt x="713" y="1556"/>
                  </a:lnTo>
                  <a:lnTo>
                    <a:pt x="717" y="1556"/>
                  </a:lnTo>
                  <a:lnTo>
                    <a:pt x="717" y="1552"/>
                  </a:lnTo>
                  <a:lnTo>
                    <a:pt x="740" y="1552"/>
                  </a:lnTo>
                  <a:lnTo>
                    <a:pt x="740" y="1572"/>
                  </a:lnTo>
                  <a:lnTo>
                    <a:pt x="749" y="1576"/>
                  </a:lnTo>
                  <a:lnTo>
                    <a:pt x="753" y="1600"/>
                  </a:lnTo>
                  <a:lnTo>
                    <a:pt x="744" y="1607"/>
                  </a:lnTo>
                  <a:lnTo>
                    <a:pt x="738" y="1612"/>
                  </a:lnTo>
                  <a:lnTo>
                    <a:pt x="731" y="1618"/>
                  </a:lnTo>
                  <a:lnTo>
                    <a:pt x="722" y="1623"/>
                  </a:lnTo>
                  <a:lnTo>
                    <a:pt x="709" y="1623"/>
                  </a:lnTo>
                  <a:lnTo>
                    <a:pt x="704" y="1627"/>
                  </a:lnTo>
                  <a:lnTo>
                    <a:pt x="693" y="1629"/>
                  </a:lnTo>
                  <a:lnTo>
                    <a:pt x="682" y="1630"/>
                  </a:lnTo>
                  <a:lnTo>
                    <a:pt x="673" y="1629"/>
                  </a:lnTo>
                  <a:lnTo>
                    <a:pt x="669" y="1620"/>
                  </a:lnTo>
                  <a:lnTo>
                    <a:pt x="657" y="1620"/>
                  </a:lnTo>
                  <a:lnTo>
                    <a:pt x="657" y="1616"/>
                  </a:lnTo>
                  <a:lnTo>
                    <a:pt x="637" y="1616"/>
                  </a:lnTo>
                  <a:lnTo>
                    <a:pt x="637" y="1616"/>
                  </a:lnTo>
                  <a:lnTo>
                    <a:pt x="637" y="1614"/>
                  </a:lnTo>
                  <a:lnTo>
                    <a:pt x="633" y="1614"/>
                  </a:lnTo>
                  <a:lnTo>
                    <a:pt x="629" y="1612"/>
                  </a:lnTo>
                  <a:lnTo>
                    <a:pt x="629" y="1600"/>
                  </a:lnTo>
                  <a:lnTo>
                    <a:pt x="615" y="1596"/>
                  </a:lnTo>
                  <a:lnTo>
                    <a:pt x="602" y="1589"/>
                  </a:lnTo>
                  <a:lnTo>
                    <a:pt x="589" y="1583"/>
                  </a:lnTo>
                  <a:lnTo>
                    <a:pt x="586" y="1560"/>
                  </a:lnTo>
                  <a:lnTo>
                    <a:pt x="580" y="1560"/>
                  </a:lnTo>
                  <a:lnTo>
                    <a:pt x="578" y="1563"/>
                  </a:lnTo>
                  <a:lnTo>
                    <a:pt x="578" y="1565"/>
                  </a:lnTo>
                  <a:lnTo>
                    <a:pt x="577" y="1565"/>
                  </a:lnTo>
                  <a:lnTo>
                    <a:pt x="575" y="1567"/>
                  </a:lnTo>
                  <a:lnTo>
                    <a:pt x="573" y="1567"/>
                  </a:lnTo>
                  <a:lnTo>
                    <a:pt x="569" y="1569"/>
                  </a:lnTo>
                  <a:lnTo>
                    <a:pt x="566" y="1581"/>
                  </a:lnTo>
                  <a:lnTo>
                    <a:pt x="562" y="1590"/>
                  </a:lnTo>
                  <a:lnTo>
                    <a:pt x="557" y="1600"/>
                  </a:lnTo>
                  <a:lnTo>
                    <a:pt x="509" y="1609"/>
                  </a:lnTo>
                  <a:lnTo>
                    <a:pt x="506" y="1616"/>
                  </a:lnTo>
                  <a:lnTo>
                    <a:pt x="497" y="1623"/>
                  </a:lnTo>
                  <a:lnTo>
                    <a:pt x="488" y="1629"/>
                  </a:lnTo>
                  <a:lnTo>
                    <a:pt x="477" y="1632"/>
                  </a:lnTo>
                  <a:lnTo>
                    <a:pt x="389" y="1632"/>
                  </a:lnTo>
                  <a:lnTo>
                    <a:pt x="389" y="1636"/>
                  </a:lnTo>
                  <a:lnTo>
                    <a:pt x="337" y="1632"/>
                  </a:lnTo>
                  <a:lnTo>
                    <a:pt x="329" y="1620"/>
                  </a:lnTo>
                  <a:lnTo>
                    <a:pt x="326" y="1620"/>
                  </a:lnTo>
                  <a:lnTo>
                    <a:pt x="326" y="1612"/>
                  </a:lnTo>
                  <a:lnTo>
                    <a:pt x="317" y="1609"/>
                  </a:lnTo>
                  <a:lnTo>
                    <a:pt x="313" y="1560"/>
                  </a:lnTo>
                  <a:lnTo>
                    <a:pt x="308" y="1558"/>
                  </a:lnTo>
                  <a:lnTo>
                    <a:pt x="304" y="1558"/>
                  </a:lnTo>
                  <a:lnTo>
                    <a:pt x="300" y="1554"/>
                  </a:lnTo>
                  <a:lnTo>
                    <a:pt x="297" y="1552"/>
                  </a:lnTo>
                  <a:lnTo>
                    <a:pt x="297" y="1549"/>
                  </a:lnTo>
                  <a:lnTo>
                    <a:pt x="280" y="1545"/>
                  </a:lnTo>
                  <a:lnTo>
                    <a:pt x="280" y="1540"/>
                  </a:lnTo>
                  <a:lnTo>
                    <a:pt x="253" y="1540"/>
                  </a:lnTo>
                  <a:lnTo>
                    <a:pt x="253" y="1536"/>
                  </a:lnTo>
                  <a:lnTo>
                    <a:pt x="248" y="1532"/>
                  </a:lnTo>
                  <a:lnTo>
                    <a:pt x="242" y="1529"/>
                  </a:lnTo>
                  <a:lnTo>
                    <a:pt x="237" y="1527"/>
                  </a:lnTo>
                  <a:lnTo>
                    <a:pt x="229" y="1525"/>
                  </a:lnTo>
                  <a:lnTo>
                    <a:pt x="226" y="1509"/>
                  </a:lnTo>
                  <a:lnTo>
                    <a:pt x="217" y="1503"/>
                  </a:lnTo>
                  <a:lnTo>
                    <a:pt x="213" y="1465"/>
                  </a:lnTo>
                  <a:lnTo>
                    <a:pt x="206" y="1465"/>
                  </a:lnTo>
                  <a:lnTo>
                    <a:pt x="209" y="1440"/>
                  </a:lnTo>
                  <a:lnTo>
                    <a:pt x="213" y="1440"/>
                  </a:lnTo>
                  <a:lnTo>
                    <a:pt x="213" y="1436"/>
                  </a:lnTo>
                  <a:lnTo>
                    <a:pt x="240" y="1436"/>
                  </a:lnTo>
                  <a:lnTo>
                    <a:pt x="253" y="1434"/>
                  </a:lnTo>
                  <a:lnTo>
                    <a:pt x="273" y="1430"/>
                  </a:lnTo>
                  <a:lnTo>
                    <a:pt x="295" y="1427"/>
                  </a:lnTo>
                  <a:lnTo>
                    <a:pt x="317" y="1425"/>
                  </a:lnTo>
                  <a:lnTo>
                    <a:pt x="333" y="1429"/>
                  </a:lnTo>
                  <a:lnTo>
                    <a:pt x="333" y="1432"/>
                  </a:lnTo>
                  <a:lnTo>
                    <a:pt x="340" y="1432"/>
                  </a:lnTo>
                  <a:lnTo>
                    <a:pt x="340" y="1436"/>
                  </a:lnTo>
                  <a:lnTo>
                    <a:pt x="360" y="1436"/>
                  </a:lnTo>
                  <a:lnTo>
                    <a:pt x="360" y="1440"/>
                  </a:lnTo>
                  <a:lnTo>
                    <a:pt x="380" y="1445"/>
                  </a:lnTo>
                  <a:lnTo>
                    <a:pt x="386" y="1432"/>
                  </a:lnTo>
                  <a:lnTo>
                    <a:pt x="366" y="1429"/>
                  </a:lnTo>
                  <a:lnTo>
                    <a:pt x="360" y="1420"/>
                  </a:lnTo>
                  <a:lnTo>
                    <a:pt x="349" y="1420"/>
                  </a:lnTo>
                  <a:lnTo>
                    <a:pt x="349" y="1416"/>
                  </a:lnTo>
                  <a:lnTo>
                    <a:pt x="340" y="1416"/>
                  </a:lnTo>
                  <a:lnTo>
                    <a:pt x="340" y="1412"/>
                  </a:lnTo>
                  <a:lnTo>
                    <a:pt x="333" y="1412"/>
                  </a:lnTo>
                  <a:lnTo>
                    <a:pt x="333" y="1409"/>
                  </a:lnTo>
                  <a:lnTo>
                    <a:pt x="326" y="1409"/>
                  </a:lnTo>
                  <a:lnTo>
                    <a:pt x="326" y="1405"/>
                  </a:lnTo>
                  <a:lnTo>
                    <a:pt x="260" y="1405"/>
                  </a:lnTo>
                  <a:lnTo>
                    <a:pt x="260" y="1400"/>
                  </a:lnTo>
                  <a:lnTo>
                    <a:pt x="249" y="1400"/>
                  </a:lnTo>
                  <a:lnTo>
                    <a:pt x="249" y="1396"/>
                  </a:lnTo>
                  <a:lnTo>
                    <a:pt x="240" y="1396"/>
                  </a:lnTo>
                  <a:lnTo>
                    <a:pt x="240" y="1392"/>
                  </a:lnTo>
                  <a:lnTo>
                    <a:pt x="220" y="1389"/>
                  </a:lnTo>
                  <a:lnTo>
                    <a:pt x="213" y="1380"/>
                  </a:lnTo>
                  <a:lnTo>
                    <a:pt x="208" y="1363"/>
                  </a:lnTo>
                  <a:lnTo>
                    <a:pt x="206" y="1347"/>
                  </a:lnTo>
                  <a:lnTo>
                    <a:pt x="206" y="1329"/>
                  </a:lnTo>
                  <a:lnTo>
                    <a:pt x="220" y="1325"/>
                  </a:lnTo>
                  <a:lnTo>
                    <a:pt x="220" y="1320"/>
                  </a:lnTo>
                  <a:lnTo>
                    <a:pt x="235" y="1318"/>
                  </a:lnTo>
                  <a:lnTo>
                    <a:pt x="248" y="1320"/>
                  </a:lnTo>
                  <a:lnTo>
                    <a:pt x="258" y="1318"/>
                  </a:lnTo>
                  <a:lnTo>
                    <a:pt x="269" y="1312"/>
                  </a:lnTo>
                  <a:lnTo>
                    <a:pt x="217" y="1309"/>
                  </a:lnTo>
                  <a:lnTo>
                    <a:pt x="217" y="1283"/>
                  </a:lnTo>
                  <a:lnTo>
                    <a:pt x="206" y="1280"/>
                  </a:lnTo>
                  <a:lnTo>
                    <a:pt x="202" y="1272"/>
                  </a:lnTo>
                  <a:lnTo>
                    <a:pt x="200" y="1260"/>
                  </a:lnTo>
                  <a:lnTo>
                    <a:pt x="198" y="1247"/>
                  </a:lnTo>
                  <a:lnTo>
                    <a:pt x="200" y="1236"/>
                  </a:lnTo>
                  <a:lnTo>
                    <a:pt x="206" y="1236"/>
                  </a:lnTo>
                  <a:lnTo>
                    <a:pt x="208" y="1232"/>
                  </a:lnTo>
                  <a:lnTo>
                    <a:pt x="211" y="1229"/>
                  </a:lnTo>
                  <a:lnTo>
                    <a:pt x="213" y="1225"/>
                  </a:lnTo>
                  <a:lnTo>
                    <a:pt x="215" y="1221"/>
                  </a:lnTo>
                  <a:lnTo>
                    <a:pt x="217" y="1216"/>
                  </a:lnTo>
                  <a:lnTo>
                    <a:pt x="229" y="1216"/>
                  </a:lnTo>
                  <a:lnTo>
                    <a:pt x="229" y="1212"/>
                  </a:lnTo>
                  <a:lnTo>
                    <a:pt x="233" y="1212"/>
                  </a:lnTo>
                  <a:lnTo>
                    <a:pt x="233" y="1189"/>
                  </a:lnTo>
                  <a:lnTo>
                    <a:pt x="240" y="1185"/>
                  </a:lnTo>
                  <a:lnTo>
                    <a:pt x="253" y="1169"/>
                  </a:lnTo>
                  <a:lnTo>
                    <a:pt x="260" y="1169"/>
                  </a:lnTo>
                  <a:lnTo>
                    <a:pt x="269" y="1156"/>
                  </a:lnTo>
                  <a:lnTo>
                    <a:pt x="266" y="1156"/>
                  </a:lnTo>
                  <a:lnTo>
                    <a:pt x="262" y="1160"/>
                  </a:lnTo>
                  <a:lnTo>
                    <a:pt x="258" y="1161"/>
                  </a:lnTo>
                  <a:lnTo>
                    <a:pt x="257" y="1161"/>
                  </a:lnTo>
                  <a:lnTo>
                    <a:pt x="255" y="1161"/>
                  </a:lnTo>
                  <a:lnTo>
                    <a:pt x="251" y="1161"/>
                  </a:lnTo>
                  <a:lnTo>
                    <a:pt x="249" y="1163"/>
                  </a:lnTo>
                  <a:lnTo>
                    <a:pt x="246" y="1165"/>
                  </a:lnTo>
                  <a:lnTo>
                    <a:pt x="240" y="1172"/>
                  </a:lnTo>
                  <a:lnTo>
                    <a:pt x="226" y="1172"/>
                  </a:lnTo>
                  <a:lnTo>
                    <a:pt x="226" y="1176"/>
                  </a:lnTo>
                  <a:lnTo>
                    <a:pt x="213" y="1185"/>
                  </a:lnTo>
                  <a:lnTo>
                    <a:pt x="213" y="1192"/>
                  </a:lnTo>
                  <a:lnTo>
                    <a:pt x="206" y="1196"/>
                  </a:lnTo>
                  <a:lnTo>
                    <a:pt x="206" y="1203"/>
                  </a:lnTo>
                  <a:lnTo>
                    <a:pt x="173" y="1216"/>
                  </a:lnTo>
                  <a:lnTo>
                    <a:pt x="173" y="1223"/>
                  </a:lnTo>
                  <a:lnTo>
                    <a:pt x="166" y="1229"/>
                  </a:lnTo>
                  <a:lnTo>
                    <a:pt x="166" y="1236"/>
                  </a:lnTo>
                  <a:lnTo>
                    <a:pt x="160" y="1236"/>
                  </a:lnTo>
                  <a:lnTo>
                    <a:pt x="160" y="1245"/>
                  </a:lnTo>
                  <a:lnTo>
                    <a:pt x="153" y="1249"/>
                  </a:lnTo>
                  <a:lnTo>
                    <a:pt x="153" y="1260"/>
                  </a:lnTo>
                  <a:lnTo>
                    <a:pt x="140" y="1269"/>
                  </a:lnTo>
                  <a:lnTo>
                    <a:pt x="140" y="1272"/>
                  </a:lnTo>
                  <a:lnTo>
                    <a:pt x="97" y="1272"/>
                  </a:lnTo>
                  <a:lnTo>
                    <a:pt x="97" y="1276"/>
                  </a:lnTo>
                  <a:lnTo>
                    <a:pt x="80" y="1276"/>
                  </a:lnTo>
                  <a:lnTo>
                    <a:pt x="80" y="1280"/>
                  </a:lnTo>
                  <a:lnTo>
                    <a:pt x="71" y="1285"/>
                  </a:lnTo>
                  <a:lnTo>
                    <a:pt x="62" y="1287"/>
                  </a:lnTo>
                  <a:lnTo>
                    <a:pt x="49" y="1289"/>
                  </a:lnTo>
                  <a:lnTo>
                    <a:pt x="48" y="1287"/>
                  </a:lnTo>
                  <a:lnTo>
                    <a:pt x="46" y="1283"/>
                  </a:lnTo>
                  <a:lnTo>
                    <a:pt x="44" y="1281"/>
                  </a:lnTo>
                  <a:lnTo>
                    <a:pt x="42" y="1281"/>
                  </a:lnTo>
                  <a:lnTo>
                    <a:pt x="40" y="1280"/>
                  </a:lnTo>
                  <a:lnTo>
                    <a:pt x="40" y="1229"/>
                  </a:lnTo>
                  <a:lnTo>
                    <a:pt x="37" y="1229"/>
                  </a:lnTo>
                  <a:lnTo>
                    <a:pt x="37" y="1220"/>
                  </a:lnTo>
                  <a:lnTo>
                    <a:pt x="26" y="1212"/>
                  </a:lnTo>
                  <a:lnTo>
                    <a:pt x="26" y="1203"/>
                  </a:lnTo>
                  <a:lnTo>
                    <a:pt x="17" y="1200"/>
                  </a:lnTo>
                  <a:lnTo>
                    <a:pt x="17" y="1196"/>
                  </a:lnTo>
                  <a:lnTo>
                    <a:pt x="9" y="1192"/>
                  </a:lnTo>
                  <a:lnTo>
                    <a:pt x="9" y="1185"/>
                  </a:lnTo>
                  <a:lnTo>
                    <a:pt x="0" y="1180"/>
                  </a:lnTo>
                  <a:lnTo>
                    <a:pt x="0" y="1152"/>
                  </a:lnTo>
                  <a:lnTo>
                    <a:pt x="13" y="1141"/>
                  </a:lnTo>
                  <a:lnTo>
                    <a:pt x="24" y="1125"/>
                  </a:lnTo>
                  <a:lnTo>
                    <a:pt x="35" y="1109"/>
                  </a:lnTo>
                  <a:lnTo>
                    <a:pt x="40" y="1092"/>
                  </a:lnTo>
                  <a:lnTo>
                    <a:pt x="49" y="1092"/>
                  </a:lnTo>
                  <a:lnTo>
                    <a:pt x="60" y="1076"/>
                  </a:lnTo>
                  <a:lnTo>
                    <a:pt x="66" y="1076"/>
                  </a:lnTo>
                  <a:lnTo>
                    <a:pt x="66" y="1056"/>
                  </a:lnTo>
                  <a:lnTo>
                    <a:pt x="73" y="1052"/>
                  </a:lnTo>
                  <a:lnTo>
                    <a:pt x="73" y="1045"/>
                  </a:lnTo>
                  <a:lnTo>
                    <a:pt x="86" y="1036"/>
                  </a:lnTo>
                  <a:lnTo>
                    <a:pt x="86" y="1029"/>
                  </a:lnTo>
                  <a:lnTo>
                    <a:pt x="113" y="1003"/>
                  </a:lnTo>
                  <a:lnTo>
                    <a:pt x="115" y="992"/>
                  </a:lnTo>
                  <a:lnTo>
                    <a:pt x="117" y="978"/>
                  </a:lnTo>
                  <a:lnTo>
                    <a:pt x="117" y="963"/>
                  </a:lnTo>
                  <a:lnTo>
                    <a:pt x="120" y="952"/>
                  </a:lnTo>
                  <a:lnTo>
                    <a:pt x="131" y="949"/>
                  </a:lnTo>
                  <a:lnTo>
                    <a:pt x="146" y="947"/>
                  </a:lnTo>
                  <a:close/>
                  <a:moveTo>
                    <a:pt x="920" y="909"/>
                  </a:moveTo>
                  <a:lnTo>
                    <a:pt x="926" y="914"/>
                  </a:lnTo>
                  <a:lnTo>
                    <a:pt x="931" y="918"/>
                  </a:lnTo>
                  <a:lnTo>
                    <a:pt x="938" y="923"/>
                  </a:lnTo>
                  <a:lnTo>
                    <a:pt x="944" y="927"/>
                  </a:lnTo>
                  <a:lnTo>
                    <a:pt x="949" y="932"/>
                  </a:lnTo>
                  <a:lnTo>
                    <a:pt x="949" y="940"/>
                  </a:lnTo>
                  <a:lnTo>
                    <a:pt x="960" y="949"/>
                  </a:lnTo>
                  <a:lnTo>
                    <a:pt x="960" y="1012"/>
                  </a:lnTo>
                  <a:lnTo>
                    <a:pt x="944" y="1014"/>
                  </a:lnTo>
                  <a:lnTo>
                    <a:pt x="929" y="1014"/>
                  </a:lnTo>
                  <a:lnTo>
                    <a:pt x="913" y="1012"/>
                  </a:lnTo>
                  <a:lnTo>
                    <a:pt x="908" y="1005"/>
                  </a:lnTo>
                  <a:lnTo>
                    <a:pt x="902" y="1000"/>
                  </a:lnTo>
                  <a:lnTo>
                    <a:pt x="897" y="996"/>
                  </a:lnTo>
                  <a:lnTo>
                    <a:pt x="891" y="990"/>
                  </a:lnTo>
                  <a:lnTo>
                    <a:pt x="886" y="985"/>
                  </a:lnTo>
                  <a:lnTo>
                    <a:pt x="880" y="985"/>
                  </a:lnTo>
                  <a:lnTo>
                    <a:pt x="880" y="936"/>
                  </a:lnTo>
                  <a:lnTo>
                    <a:pt x="884" y="932"/>
                  </a:lnTo>
                  <a:lnTo>
                    <a:pt x="886" y="929"/>
                  </a:lnTo>
                  <a:lnTo>
                    <a:pt x="888" y="925"/>
                  </a:lnTo>
                  <a:lnTo>
                    <a:pt x="888" y="923"/>
                  </a:lnTo>
                  <a:lnTo>
                    <a:pt x="888" y="920"/>
                  </a:lnTo>
                  <a:lnTo>
                    <a:pt x="889" y="916"/>
                  </a:lnTo>
                  <a:lnTo>
                    <a:pt x="893" y="916"/>
                  </a:lnTo>
                  <a:lnTo>
                    <a:pt x="898" y="912"/>
                  </a:lnTo>
                  <a:lnTo>
                    <a:pt x="904" y="909"/>
                  </a:lnTo>
                  <a:lnTo>
                    <a:pt x="911" y="909"/>
                  </a:lnTo>
                  <a:lnTo>
                    <a:pt x="920" y="909"/>
                  </a:lnTo>
                  <a:close/>
                  <a:moveTo>
                    <a:pt x="337" y="836"/>
                  </a:moveTo>
                  <a:lnTo>
                    <a:pt x="335" y="850"/>
                  </a:lnTo>
                  <a:lnTo>
                    <a:pt x="333" y="861"/>
                  </a:lnTo>
                  <a:lnTo>
                    <a:pt x="329" y="872"/>
                  </a:lnTo>
                  <a:lnTo>
                    <a:pt x="326" y="885"/>
                  </a:lnTo>
                  <a:lnTo>
                    <a:pt x="317" y="887"/>
                  </a:lnTo>
                  <a:lnTo>
                    <a:pt x="308" y="887"/>
                  </a:lnTo>
                  <a:lnTo>
                    <a:pt x="297" y="889"/>
                  </a:lnTo>
                  <a:lnTo>
                    <a:pt x="295" y="872"/>
                  </a:lnTo>
                  <a:lnTo>
                    <a:pt x="293" y="852"/>
                  </a:lnTo>
                  <a:lnTo>
                    <a:pt x="302" y="847"/>
                  </a:lnTo>
                  <a:lnTo>
                    <a:pt x="311" y="841"/>
                  </a:lnTo>
                  <a:lnTo>
                    <a:pt x="322" y="838"/>
                  </a:lnTo>
                  <a:lnTo>
                    <a:pt x="337" y="836"/>
                  </a:lnTo>
                  <a:close/>
                  <a:moveTo>
                    <a:pt x="677" y="832"/>
                  </a:moveTo>
                  <a:lnTo>
                    <a:pt x="700" y="832"/>
                  </a:lnTo>
                  <a:lnTo>
                    <a:pt x="700" y="852"/>
                  </a:lnTo>
                  <a:lnTo>
                    <a:pt x="709" y="852"/>
                  </a:lnTo>
                  <a:lnTo>
                    <a:pt x="709" y="880"/>
                  </a:lnTo>
                  <a:lnTo>
                    <a:pt x="677" y="880"/>
                  </a:lnTo>
                  <a:lnTo>
                    <a:pt x="677" y="832"/>
                  </a:lnTo>
                  <a:close/>
                  <a:moveTo>
                    <a:pt x="788" y="818"/>
                  </a:moveTo>
                  <a:lnTo>
                    <a:pt x="802" y="818"/>
                  </a:lnTo>
                  <a:lnTo>
                    <a:pt x="817" y="820"/>
                  </a:lnTo>
                  <a:lnTo>
                    <a:pt x="829" y="820"/>
                  </a:lnTo>
                  <a:lnTo>
                    <a:pt x="829" y="825"/>
                  </a:lnTo>
                  <a:lnTo>
                    <a:pt x="833" y="825"/>
                  </a:lnTo>
                  <a:lnTo>
                    <a:pt x="846" y="929"/>
                  </a:lnTo>
                  <a:lnTo>
                    <a:pt x="840" y="929"/>
                  </a:lnTo>
                  <a:lnTo>
                    <a:pt x="840" y="940"/>
                  </a:lnTo>
                  <a:lnTo>
                    <a:pt x="837" y="940"/>
                  </a:lnTo>
                  <a:lnTo>
                    <a:pt x="837" y="985"/>
                  </a:lnTo>
                  <a:lnTo>
                    <a:pt x="817" y="987"/>
                  </a:lnTo>
                  <a:lnTo>
                    <a:pt x="797" y="990"/>
                  </a:lnTo>
                  <a:lnTo>
                    <a:pt x="773" y="992"/>
                  </a:lnTo>
                  <a:lnTo>
                    <a:pt x="771" y="972"/>
                  </a:lnTo>
                  <a:lnTo>
                    <a:pt x="771" y="956"/>
                  </a:lnTo>
                  <a:lnTo>
                    <a:pt x="771" y="941"/>
                  </a:lnTo>
                  <a:lnTo>
                    <a:pt x="777" y="923"/>
                  </a:lnTo>
                  <a:lnTo>
                    <a:pt x="769" y="923"/>
                  </a:lnTo>
                  <a:lnTo>
                    <a:pt x="760" y="932"/>
                  </a:lnTo>
                  <a:lnTo>
                    <a:pt x="748" y="936"/>
                  </a:lnTo>
                  <a:lnTo>
                    <a:pt x="733" y="936"/>
                  </a:lnTo>
                  <a:lnTo>
                    <a:pt x="717" y="936"/>
                  </a:lnTo>
                  <a:lnTo>
                    <a:pt x="718" y="916"/>
                  </a:lnTo>
                  <a:lnTo>
                    <a:pt x="720" y="900"/>
                  </a:lnTo>
                  <a:lnTo>
                    <a:pt x="737" y="900"/>
                  </a:lnTo>
                  <a:lnTo>
                    <a:pt x="735" y="880"/>
                  </a:lnTo>
                  <a:lnTo>
                    <a:pt x="731" y="861"/>
                  </a:lnTo>
                  <a:lnTo>
                    <a:pt x="729" y="840"/>
                  </a:lnTo>
                  <a:lnTo>
                    <a:pt x="737" y="840"/>
                  </a:lnTo>
                  <a:lnTo>
                    <a:pt x="746" y="841"/>
                  </a:lnTo>
                  <a:lnTo>
                    <a:pt x="751" y="841"/>
                  </a:lnTo>
                  <a:lnTo>
                    <a:pt x="757" y="845"/>
                  </a:lnTo>
                  <a:lnTo>
                    <a:pt x="757" y="836"/>
                  </a:lnTo>
                  <a:lnTo>
                    <a:pt x="757" y="829"/>
                  </a:lnTo>
                  <a:lnTo>
                    <a:pt x="758" y="825"/>
                  </a:lnTo>
                  <a:lnTo>
                    <a:pt x="762" y="823"/>
                  </a:lnTo>
                  <a:lnTo>
                    <a:pt x="769" y="820"/>
                  </a:lnTo>
                  <a:lnTo>
                    <a:pt x="777" y="818"/>
                  </a:lnTo>
                  <a:lnTo>
                    <a:pt x="788" y="818"/>
                  </a:lnTo>
                  <a:close/>
                  <a:moveTo>
                    <a:pt x="549" y="796"/>
                  </a:moveTo>
                  <a:lnTo>
                    <a:pt x="577" y="796"/>
                  </a:lnTo>
                  <a:lnTo>
                    <a:pt x="580" y="869"/>
                  </a:lnTo>
                  <a:lnTo>
                    <a:pt x="586" y="869"/>
                  </a:lnTo>
                  <a:lnTo>
                    <a:pt x="588" y="872"/>
                  </a:lnTo>
                  <a:lnTo>
                    <a:pt x="588" y="876"/>
                  </a:lnTo>
                  <a:lnTo>
                    <a:pt x="589" y="881"/>
                  </a:lnTo>
                  <a:lnTo>
                    <a:pt x="589" y="889"/>
                  </a:lnTo>
                  <a:lnTo>
                    <a:pt x="595" y="890"/>
                  </a:lnTo>
                  <a:lnTo>
                    <a:pt x="600" y="892"/>
                  </a:lnTo>
                  <a:lnTo>
                    <a:pt x="604" y="894"/>
                  </a:lnTo>
                  <a:lnTo>
                    <a:pt x="609" y="896"/>
                  </a:lnTo>
                  <a:lnTo>
                    <a:pt x="609" y="889"/>
                  </a:lnTo>
                  <a:lnTo>
                    <a:pt x="611" y="885"/>
                  </a:lnTo>
                  <a:lnTo>
                    <a:pt x="615" y="881"/>
                  </a:lnTo>
                  <a:lnTo>
                    <a:pt x="618" y="880"/>
                  </a:lnTo>
                  <a:lnTo>
                    <a:pt x="626" y="880"/>
                  </a:lnTo>
                  <a:lnTo>
                    <a:pt x="633" y="880"/>
                  </a:lnTo>
                  <a:lnTo>
                    <a:pt x="637" y="885"/>
                  </a:lnTo>
                  <a:lnTo>
                    <a:pt x="640" y="892"/>
                  </a:lnTo>
                  <a:lnTo>
                    <a:pt x="646" y="896"/>
                  </a:lnTo>
                  <a:lnTo>
                    <a:pt x="649" y="932"/>
                  </a:lnTo>
                  <a:lnTo>
                    <a:pt x="633" y="980"/>
                  </a:lnTo>
                  <a:lnTo>
                    <a:pt x="628" y="983"/>
                  </a:lnTo>
                  <a:lnTo>
                    <a:pt x="620" y="989"/>
                  </a:lnTo>
                  <a:lnTo>
                    <a:pt x="615" y="992"/>
                  </a:lnTo>
                  <a:lnTo>
                    <a:pt x="609" y="996"/>
                  </a:lnTo>
                  <a:lnTo>
                    <a:pt x="595" y="998"/>
                  </a:lnTo>
                  <a:lnTo>
                    <a:pt x="584" y="994"/>
                  </a:lnTo>
                  <a:lnTo>
                    <a:pt x="573" y="990"/>
                  </a:lnTo>
                  <a:lnTo>
                    <a:pt x="562" y="987"/>
                  </a:lnTo>
                  <a:lnTo>
                    <a:pt x="549" y="989"/>
                  </a:lnTo>
                  <a:lnTo>
                    <a:pt x="549" y="992"/>
                  </a:lnTo>
                  <a:lnTo>
                    <a:pt x="537" y="992"/>
                  </a:lnTo>
                  <a:lnTo>
                    <a:pt x="537" y="996"/>
                  </a:lnTo>
                  <a:lnTo>
                    <a:pt x="526" y="996"/>
                  </a:lnTo>
                  <a:lnTo>
                    <a:pt x="526" y="1000"/>
                  </a:lnTo>
                  <a:lnTo>
                    <a:pt x="513" y="1000"/>
                  </a:lnTo>
                  <a:lnTo>
                    <a:pt x="513" y="1003"/>
                  </a:lnTo>
                  <a:lnTo>
                    <a:pt x="493" y="1003"/>
                  </a:lnTo>
                  <a:lnTo>
                    <a:pt x="489" y="1012"/>
                  </a:lnTo>
                  <a:lnTo>
                    <a:pt x="469" y="1021"/>
                  </a:lnTo>
                  <a:lnTo>
                    <a:pt x="448" y="1027"/>
                  </a:lnTo>
                  <a:lnTo>
                    <a:pt x="420" y="1029"/>
                  </a:lnTo>
                  <a:lnTo>
                    <a:pt x="420" y="1027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7" y="1025"/>
                  </a:lnTo>
                  <a:lnTo>
                    <a:pt x="413" y="1025"/>
                  </a:lnTo>
                  <a:lnTo>
                    <a:pt x="409" y="1014"/>
                  </a:lnTo>
                  <a:lnTo>
                    <a:pt x="406" y="1009"/>
                  </a:lnTo>
                  <a:lnTo>
                    <a:pt x="402" y="1001"/>
                  </a:lnTo>
                  <a:lnTo>
                    <a:pt x="400" y="989"/>
                  </a:lnTo>
                  <a:lnTo>
                    <a:pt x="413" y="983"/>
                  </a:lnTo>
                  <a:lnTo>
                    <a:pt x="428" y="976"/>
                  </a:lnTo>
                  <a:lnTo>
                    <a:pt x="444" y="967"/>
                  </a:lnTo>
                  <a:lnTo>
                    <a:pt x="457" y="960"/>
                  </a:lnTo>
                  <a:lnTo>
                    <a:pt x="466" y="952"/>
                  </a:lnTo>
                  <a:lnTo>
                    <a:pt x="460" y="952"/>
                  </a:lnTo>
                  <a:lnTo>
                    <a:pt x="451" y="956"/>
                  </a:lnTo>
                  <a:lnTo>
                    <a:pt x="435" y="960"/>
                  </a:lnTo>
                  <a:lnTo>
                    <a:pt x="420" y="960"/>
                  </a:lnTo>
                  <a:lnTo>
                    <a:pt x="420" y="932"/>
                  </a:lnTo>
                  <a:lnTo>
                    <a:pt x="417" y="932"/>
                  </a:lnTo>
                  <a:lnTo>
                    <a:pt x="417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3" y="936"/>
                  </a:lnTo>
                  <a:lnTo>
                    <a:pt x="411" y="941"/>
                  </a:lnTo>
                  <a:lnTo>
                    <a:pt x="409" y="945"/>
                  </a:lnTo>
                  <a:lnTo>
                    <a:pt x="408" y="950"/>
                  </a:lnTo>
                  <a:lnTo>
                    <a:pt x="406" y="956"/>
                  </a:lnTo>
                  <a:lnTo>
                    <a:pt x="386" y="956"/>
                  </a:lnTo>
                  <a:lnTo>
                    <a:pt x="384" y="956"/>
                  </a:lnTo>
                  <a:lnTo>
                    <a:pt x="382" y="954"/>
                  </a:lnTo>
                  <a:lnTo>
                    <a:pt x="384" y="954"/>
                  </a:lnTo>
                  <a:lnTo>
                    <a:pt x="384" y="952"/>
                  </a:lnTo>
                  <a:lnTo>
                    <a:pt x="382" y="952"/>
                  </a:lnTo>
                  <a:lnTo>
                    <a:pt x="380" y="952"/>
                  </a:lnTo>
                  <a:lnTo>
                    <a:pt x="380" y="956"/>
                  </a:lnTo>
                  <a:lnTo>
                    <a:pt x="357" y="956"/>
                  </a:lnTo>
                  <a:lnTo>
                    <a:pt x="349" y="947"/>
                  </a:lnTo>
                  <a:lnTo>
                    <a:pt x="342" y="941"/>
                  </a:lnTo>
                  <a:lnTo>
                    <a:pt x="337" y="936"/>
                  </a:lnTo>
                  <a:lnTo>
                    <a:pt x="329" y="930"/>
                  </a:lnTo>
                  <a:lnTo>
                    <a:pt x="326" y="920"/>
                  </a:lnTo>
                  <a:lnTo>
                    <a:pt x="326" y="905"/>
                  </a:lnTo>
                  <a:lnTo>
                    <a:pt x="329" y="901"/>
                  </a:lnTo>
                  <a:lnTo>
                    <a:pt x="331" y="900"/>
                  </a:lnTo>
                  <a:lnTo>
                    <a:pt x="335" y="898"/>
                  </a:lnTo>
                  <a:lnTo>
                    <a:pt x="337" y="898"/>
                  </a:lnTo>
                  <a:lnTo>
                    <a:pt x="342" y="896"/>
                  </a:lnTo>
                  <a:lnTo>
                    <a:pt x="349" y="896"/>
                  </a:lnTo>
                  <a:lnTo>
                    <a:pt x="346" y="869"/>
                  </a:lnTo>
                  <a:lnTo>
                    <a:pt x="366" y="869"/>
                  </a:lnTo>
                  <a:lnTo>
                    <a:pt x="369" y="829"/>
                  </a:lnTo>
                  <a:lnTo>
                    <a:pt x="393" y="829"/>
                  </a:lnTo>
                  <a:lnTo>
                    <a:pt x="393" y="809"/>
                  </a:lnTo>
                  <a:lnTo>
                    <a:pt x="409" y="805"/>
                  </a:lnTo>
                  <a:lnTo>
                    <a:pt x="429" y="803"/>
                  </a:lnTo>
                  <a:lnTo>
                    <a:pt x="446" y="836"/>
                  </a:lnTo>
                  <a:lnTo>
                    <a:pt x="449" y="838"/>
                  </a:lnTo>
                  <a:lnTo>
                    <a:pt x="453" y="838"/>
                  </a:lnTo>
                  <a:lnTo>
                    <a:pt x="458" y="838"/>
                  </a:lnTo>
                  <a:lnTo>
                    <a:pt x="462" y="838"/>
                  </a:lnTo>
                  <a:lnTo>
                    <a:pt x="466" y="838"/>
                  </a:lnTo>
                  <a:lnTo>
                    <a:pt x="469" y="840"/>
                  </a:lnTo>
                  <a:lnTo>
                    <a:pt x="473" y="856"/>
                  </a:lnTo>
                  <a:lnTo>
                    <a:pt x="477" y="856"/>
                  </a:lnTo>
                  <a:lnTo>
                    <a:pt x="477" y="863"/>
                  </a:lnTo>
                  <a:lnTo>
                    <a:pt x="480" y="863"/>
                  </a:lnTo>
                  <a:lnTo>
                    <a:pt x="480" y="872"/>
                  </a:lnTo>
                  <a:lnTo>
                    <a:pt x="486" y="872"/>
                  </a:lnTo>
                  <a:lnTo>
                    <a:pt x="486" y="880"/>
                  </a:lnTo>
                  <a:lnTo>
                    <a:pt x="489" y="880"/>
                  </a:lnTo>
                  <a:lnTo>
                    <a:pt x="493" y="900"/>
                  </a:lnTo>
                  <a:lnTo>
                    <a:pt x="497" y="900"/>
                  </a:lnTo>
                  <a:lnTo>
                    <a:pt x="500" y="909"/>
                  </a:lnTo>
                  <a:lnTo>
                    <a:pt x="509" y="909"/>
                  </a:lnTo>
                  <a:lnTo>
                    <a:pt x="513" y="916"/>
                  </a:lnTo>
                  <a:lnTo>
                    <a:pt x="533" y="916"/>
                  </a:lnTo>
                  <a:lnTo>
                    <a:pt x="533" y="920"/>
                  </a:lnTo>
                  <a:lnTo>
                    <a:pt x="549" y="920"/>
                  </a:lnTo>
                  <a:lnTo>
                    <a:pt x="549" y="912"/>
                  </a:lnTo>
                  <a:lnTo>
                    <a:pt x="553" y="912"/>
                  </a:lnTo>
                  <a:lnTo>
                    <a:pt x="553" y="909"/>
                  </a:lnTo>
                  <a:lnTo>
                    <a:pt x="549" y="907"/>
                  </a:lnTo>
                  <a:lnTo>
                    <a:pt x="546" y="903"/>
                  </a:lnTo>
                  <a:lnTo>
                    <a:pt x="542" y="901"/>
                  </a:lnTo>
                  <a:lnTo>
                    <a:pt x="540" y="900"/>
                  </a:lnTo>
                  <a:lnTo>
                    <a:pt x="540" y="890"/>
                  </a:lnTo>
                  <a:lnTo>
                    <a:pt x="542" y="880"/>
                  </a:lnTo>
                  <a:lnTo>
                    <a:pt x="544" y="870"/>
                  </a:lnTo>
                  <a:lnTo>
                    <a:pt x="546" y="863"/>
                  </a:lnTo>
                  <a:lnTo>
                    <a:pt x="537" y="860"/>
                  </a:lnTo>
                  <a:lnTo>
                    <a:pt x="531" y="845"/>
                  </a:lnTo>
                  <a:lnTo>
                    <a:pt x="529" y="825"/>
                  </a:lnTo>
                  <a:lnTo>
                    <a:pt x="535" y="818"/>
                  </a:lnTo>
                  <a:lnTo>
                    <a:pt x="540" y="810"/>
                  </a:lnTo>
                  <a:lnTo>
                    <a:pt x="546" y="803"/>
                  </a:lnTo>
                  <a:lnTo>
                    <a:pt x="549" y="803"/>
                  </a:lnTo>
                  <a:lnTo>
                    <a:pt x="549" y="796"/>
                  </a:lnTo>
                  <a:close/>
                  <a:moveTo>
                    <a:pt x="860" y="765"/>
                  </a:moveTo>
                  <a:lnTo>
                    <a:pt x="884" y="767"/>
                  </a:lnTo>
                  <a:lnTo>
                    <a:pt x="908" y="770"/>
                  </a:lnTo>
                  <a:lnTo>
                    <a:pt x="929" y="776"/>
                  </a:lnTo>
                  <a:lnTo>
                    <a:pt x="931" y="787"/>
                  </a:lnTo>
                  <a:lnTo>
                    <a:pt x="935" y="796"/>
                  </a:lnTo>
                  <a:lnTo>
                    <a:pt x="937" y="809"/>
                  </a:lnTo>
                  <a:lnTo>
                    <a:pt x="949" y="809"/>
                  </a:lnTo>
                  <a:lnTo>
                    <a:pt x="949" y="803"/>
                  </a:lnTo>
                  <a:lnTo>
                    <a:pt x="951" y="803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3" y="800"/>
                  </a:lnTo>
                  <a:lnTo>
                    <a:pt x="953" y="796"/>
                  </a:lnTo>
                  <a:lnTo>
                    <a:pt x="993" y="792"/>
                  </a:lnTo>
                  <a:lnTo>
                    <a:pt x="993" y="812"/>
                  </a:lnTo>
                  <a:lnTo>
                    <a:pt x="1037" y="820"/>
                  </a:lnTo>
                  <a:lnTo>
                    <a:pt x="1037" y="845"/>
                  </a:lnTo>
                  <a:lnTo>
                    <a:pt x="1006" y="849"/>
                  </a:lnTo>
                  <a:lnTo>
                    <a:pt x="1006" y="863"/>
                  </a:lnTo>
                  <a:lnTo>
                    <a:pt x="1040" y="863"/>
                  </a:lnTo>
                  <a:lnTo>
                    <a:pt x="1053" y="880"/>
                  </a:lnTo>
                  <a:lnTo>
                    <a:pt x="1057" y="880"/>
                  </a:lnTo>
                  <a:lnTo>
                    <a:pt x="1057" y="892"/>
                  </a:lnTo>
                  <a:lnTo>
                    <a:pt x="1060" y="892"/>
                  </a:lnTo>
                  <a:lnTo>
                    <a:pt x="1071" y="887"/>
                  </a:lnTo>
                  <a:lnTo>
                    <a:pt x="1088" y="885"/>
                  </a:lnTo>
                  <a:lnTo>
                    <a:pt x="1104" y="885"/>
                  </a:lnTo>
                  <a:lnTo>
                    <a:pt x="1120" y="885"/>
                  </a:lnTo>
                  <a:lnTo>
                    <a:pt x="1133" y="889"/>
                  </a:lnTo>
                  <a:lnTo>
                    <a:pt x="1133" y="885"/>
                  </a:lnTo>
                  <a:lnTo>
                    <a:pt x="1137" y="885"/>
                  </a:lnTo>
                  <a:lnTo>
                    <a:pt x="1138" y="881"/>
                  </a:lnTo>
                  <a:lnTo>
                    <a:pt x="1138" y="878"/>
                  </a:lnTo>
                  <a:lnTo>
                    <a:pt x="1138" y="874"/>
                  </a:lnTo>
                  <a:lnTo>
                    <a:pt x="1138" y="870"/>
                  </a:lnTo>
                  <a:lnTo>
                    <a:pt x="1140" y="869"/>
                  </a:lnTo>
                  <a:lnTo>
                    <a:pt x="1149" y="869"/>
                  </a:lnTo>
                  <a:lnTo>
                    <a:pt x="1149" y="863"/>
                  </a:lnTo>
                  <a:lnTo>
                    <a:pt x="1169" y="849"/>
                  </a:lnTo>
                  <a:lnTo>
                    <a:pt x="1169" y="840"/>
                  </a:lnTo>
                  <a:lnTo>
                    <a:pt x="1180" y="832"/>
                  </a:lnTo>
                  <a:lnTo>
                    <a:pt x="1180" y="829"/>
                  </a:lnTo>
                  <a:lnTo>
                    <a:pt x="1197" y="829"/>
                  </a:lnTo>
                  <a:lnTo>
                    <a:pt x="1206" y="816"/>
                  </a:lnTo>
                  <a:lnTo>
                    <a:pt x="1213" y="816"/>
                  </a:lnTo>
                  <a:lnTo>
                    <a:pt x="1213" y="812"/>
                  </a:lnTo>
                  <a:lnTo>
                    <a:pt x="1277" y="816"/>
                  </a:lnTo>
                  <a:lnTo>
                    <a:pt x="1286" y="829"/>
                  </a:lnTo>
                  <a:lnTo>
                    <a:pt x="1293" y="829"/>
                  </a:lnTo>
                  <a:lnTo>
                    <a:pt x="1297" y="836"/>
                  </a:lnTo>
                  <a:lnTo>
                    <a:pt x="1300" y="836"/>
                  </a:lnTo>
                  <a:lnTo>
                    <a:pt x="1300" y="869"/>
                  </a:lnTo>
                  <a:lnTo>
                    <a:pt x="1297" y="869"/>
                  </a:lnTo>
                  <a:lnTo>
                    <a:pt x="1295" y="872"/>
                  </a:lnTo>
                  <a:lnTo>
                    <a:pt x="1297" y="878"/>
                  </a:lnTo>
                  <a:lnTo>
                    <a:pt x="1297" y="881"/>
                  </a:lnTo>
                  <a:lnTo>
                    <a:pt x="1298" y="887"/>
                  </a:lnTo>
                  <a:lnTo>
                    <a:pt x="1300" y="890"/>
                  </a:lnTo>
                  <a:lnTo>
                    <a:pt x="1300" y="892"/>
                  </a:lnTo>
                  <a:lnTo>
                    <a:pt x="1306" y="892"/>
                  </a:lnTo>
                  <a:lnTo>
                    <a:pt x="1306" y="900"/>
                  </a:lnTo>
                  <a:lnTo>
                    <a:pt x="1309" y="900"/>
                  </a:lnTo>
                  <a:lnTo>
                    <a:pt x="1309" y="929"/>
                  </a:lnTo>
                  <a:lnTo>
                    <a:pt x="1295" y="938"/>
                  </a:lnTo>
                  <a:lnTo>
                    <a:pt x="1282" y="945"/>
                  </a:lnTo>
                  <a:lnTo>
                    <a:pt x="1268" y="952"/>
                  </a:lnTo>
                  <a:lnTo>
                    <a:pt x="1249" y="956"/>
                  </a:lnTo>
                  <a:lnTo>
                    <a:pt x="1246" y="952"/>
                  </a:lnTo>
                  <a:lnTo>
                    <a:pt x="1240" y="947"/>
                  </a:lnTo>
                  <a:lnTo>
                    <a:pt x="1235" y="943"/>
                  </a:lnTo>
                  <a:lnTo>
                    <a:pt x="1229" y="940"/>
                  </a:lnTo>
                  <a:lnTo>
                    <a:pt x="1226" y="956"/>
                  </a:lnTo>
                  <a:lnTo>
                    <a:pt x="1220" y="965"/>
                  </a:lnTo>
                  <a:lnTo>
                    <a:pt x="1209" y="970"/>
                  </a:lnTo>
                  <a:lnTo>
                    <a:pt x="1195" y="972"/>
                  </a:lnTo>
                  <a:lnTo>
                    <a:pt x="1177" y="972"/>
                  </a:lnTo>
                  <a:lnTo>
                    <a:pt x="1171" y="983"/>
                  </a:lnTo>
                  <a:lnTo>
                    <a:pt x="1162" y="989"/>
                  </a:lnTo>
                  <a:lnTo>
                    <a:pt x="1146" y="989"/>
                  </a:lnTo>
                  <a:lnTo>
                    <a:pt x="1135" y="994"/>
                  </a:lnTo>
                  <a:lnTo>
                    <a:pt x="1122" y="996"/>
                  </a:lnTo>
                  <a:lnTo>
                    <a:pt x="1108" y="996"/>
                  </a:lnTo>
                  <a:lnTo>
                    <a:pt x="1093" y="996"/>
                  </a:lnTo>
                  <a:lnTo>
                    <a:pt x="1093" y="989"/>
                  </a:lnTo>
                  <a:lnTo>
                    <a:pt x="1073" y="976"/>
                  </a:lnTo>
                  <a:lnTo>
                    <a:pt x="1073" y="1000"/>
                  </a:lnTo>
                  <a:lnTo>
                    <a:pt x="1064" y="1003"/>
                  </a:lnTo>
                  <a:lnTo>
                    <a:pt x="1053" y="1005"/>
                  </a:lnTo>
                  <a:lnTo>
                    <a:pt x="1040" y="1003"/>
                  </a:lnTo>
                  <a:lnTo>
                    <a:pt x="1040" y="1000"/>
                  </a:lnTo>
                  <a:lnTo>
                    <a:pt x="1033" y="1000"/>
                  </a:lnTo>
                  <a:lnTo>
                    <a:pt x="1033" y="996"/>
                  </a:lnTo>
                  <a:lnTo>
                    <a:pt x="1029" y="996"/>
                  </a:lnTo>
                  <a:lnTo>
                    <a:pt x="1028" y="996"/>
                  </a:lnTo>
                  <a:lnTo>
                    <a:pt x="1026" y="998"/>
                  </a:lnTo>
                  <a:lnTo>
                    <a:pt x="1026" y="1000"/>
                  </a:lnTo>
                  <a:lnTo>
                    <a:pt x="1026" y="1000"/>
                  </a:lnTo>
                  <a:lnTo>
                    <a:pt x="1000" y="1000"/>
                  </a:lnTo>
                  <a:lnTo>
                    <a:pt x="998" y="996"/>
                  </a:lnTo>
                  <a:lnTo>
                    <a:pt x="995" y="994"/>
                  </a:lnTo>
                  <a:lnTo>
                    <a:pt x="993" y="992"/>
                  </a:lnTo>
                  <a:lnTo>
                    <a:pt x="993" y="985"/>
                  </a:lnTo>
                  <a:lnTo>
                    <a:pt x="989" y="985"/>
                  </a:lnTo>
                  <a:lnTo>
                    <a:pt x="986" y="960"/>
                  </a:lnTo>
                  <a:lnTo>
                    <a:pt x="977" y="956"/>
                  </a:lnTo>
                  <a:lnTo>
                    <a:pt x="977" y="900"/>
                  </a:lnTo>
                  <a:lnTo>
                    <a:pt x="973" y="900"/>
                  </a:lnTo>
                  <a:lnTo>
                    <a:pt x="973" y="892"/>
                  </a:lnTo>
                  <a:lnTo>
                    <a:pt x="966" y="889"/>
                  </a:lnTo>
                  <a:lnTo>
                    <a:pt x="960" y="872"/>
                  </a:lnTo>
                  <a:lnTo>
                    <a:pt x="953" y="869"/>
                  </a:lnTo>
                  <a:lnTo>
                    <a:pt x="953" y="860"/>
                  </a:lnTo>
                  <a:lnTo>
                    <a:pt x="949" y="860"/>
                  </a:lnTo>
                  <a:lnTo>
                    <a:pt x="946" y="849"/>
                  </a:lnTo>
                  <a:lnTo>
                    <a:pt x="935" y="850"/>
                  </a:lnTo>
                  <a:lnTo>
                    <a:pt x="929" y="854"/>
                  </a:lnTo>
                  <a:lnTo>
                    <a:pt x="922" y="854"/>
                  </a:lnTo>
                  <a:lnTo>
                    <a:pt x="913" y="852"/>
                  </a:lnTo>
                  <a:lnTo>
                    <a:pt x="897" y="852"/>
                  </a:lnTo>
                  <a:lnTo>
                    <a:pt x="897" y="849"/>
                  </a:lnTo>
                  <a:lnTo>
                    <a:pt x="882" y="841"/>
                  </a:lnTo>
                  <a:lnTo>
                    <a:pt x="866" y="829"/>
                  </a:lnTo>
                  <a:lnTo>
                    <a:pt x="855" y="812"/>
                  </a:lnTo>
                  <a:lnTo>
                    <a:pt x="849" y="796"/>
                  </a:lnTo>
                  <a:lnTo>
                    <a:pt x="855" y="787"/>
                  </a:lnTo>
                  <a:lnTo>
                    <a:pt x="858" y="776"/>
                  </a:lnTo>
                  <a:lnTo>
                    <a:pt x="860" y="765"/>
                  </a:lnTo>
                  <a:close/>
                  <a:moveTo>
                    <a:pt x="649" y="729"/>
                  </a:moveTo>
                  <a:lnTo>
                    <a:pt x="669" y="729"/>
                  </a:lnTo>
                  <a:lnTo>
                    <a:pt x="671" y="736"/>
                  </a:lnTo>
                  <a:lnTo>
                    <a:pt x="673" y="745"/>
                  </a:lnTo>
                  <a:lnTo>
                    <a:pt x="673" y="756"/>
                  </a:lnTo>
                  <a:lnTo>
                    <a:pt x="649" y="756"/>
                  </a:lnTo>
                  <a:lnTo>
                    <a:pt x="649" y="729"/>
                  </a:lnTo>
                  <a:close/>
                  <a:moveTo>
                    <a:pt x="386" y="696"/>
                  </a:moveTo>
                  <a:lnTo>
                    <a:pt x="409" y="696"/>
                  </a:lnTo>
                  <a:lnTo>
                    <a:pt x="413" y="709"/>
                  </a:lnTo>
                  <a:lnTo>
                    <a:pt x="417" y="709"/>
                  </a:lnTo>
                  <a:lnTo>
                    <a:pt x="417" y="729"/>
                  </a:lnTo>
                  <a:lnTo>
                    <a:pt x="393" y="749"/>
                  </a:lnTo>
                  <a:lnTo>
                    <a:pt x="393" y="752"/>
                  </a:lnTo>
                  <a:lnTo>
                    <a:pt x="393" y="754"/>
                  </a:lnTo>
                  <a:lnTo>
                    <a:pt x="395" y="754"/>
                  </a:lnTo>
                  <a:lnTo>
                    <a:pt x="397" y="756"/>
                  </a:lnTo>
                  <a:lnTo>
                    <a:pt x="397" y="756"/>
                  </a:lnTo>
                  <a:lnTo>
                    <a:pt x="397" y="789"/>
                  </a:lnTo>
                  <a:lnTo>
                    <a:pt x="393" y="789"/>
                  </a:lnTo>
                  <a:lnTo>
                    <a:pt x="393" y="792"/>
                  </a:lnTo>
                  <a:lnTo>
                    <a:pt x="386" y="792"/>
                  </a:lnTo>
                  <a:lnTo>
                    <a:pt x="386" y="796"/>
                  </a:lnTo>
                  <a:lnTo>
                    <a:pt x="382" y="798"/>
                  </a:lnTo>
                  <a:lnTo>
                    <a:pt x="378" y="800"/>
                  </a:lnTo>
                  <a:lnTo>
                    <a:pt x="375" y="800"/>
                  </a:lnTo>
                  <a:lnTo>
                    <a:pt x="369" y="800"/>
                  </a:lnTo>
                  <a:lnTo>
                    <a:pt x="368" y="807"/>
                  </a:lnTo>
                  <a:lnTo>
                    <a:pt x="364" y="810"/>
                  </a:lnTo>
                  <a:lnTo>
                    <a:pt x="360" y="812"/>
                  </a:lnTo>
                  <a:lnTo>
                    <a:pt x="355" y="812"/>
                  </a:lnTo>
                  <a:lnTo>
                    <a:pt x="349" y="812"/>
                  </a:lnTo>
                  <a:lnTo>
                    <a:pt x="340" y="812"/>
                  </a:lnTo>
                  <a:lnTo>
                    <a:pt x="346" y="772"/>
                  </a:lnTo>
                  <a:lnTo>
                    <a:pt x="340" y="772"/>
                  </a:lnTo>
                  <a:lnTo>
                    <a:pt x="340" y="780"/>
                  </a:lnTo>
                  <a:lnTo>
                    <a:pt x="331" y="789"/>
                  </a:lnTo>
                  <a:lnTo>
                    <a:pt x="326" y="800"/>
                  </a:lnTo>
                  <a:lnTo>
                    <a:pt x="326" y="816"/>
                  </a:lnTo>
                  <a:lnTo>
                    <a:pt x="317" y="816"/>
                  </a:lnTo>
                  <a:lnTo>
                    <a:pt x="311" y="816"/>
                  </a:lnTo>
                  <a:lnTo>
                    <a:pt x="306" y="814"/>
                  </a:lnTo>
                  <a:lnTo>
                    <a:pt x="300" y="812"/>
                  </a:lnTo>
                  <a:lnTo>
                    <a:pt x="300" y="816"/>
                  </a:lnTo>
                  <a:lnTo>
                    <a:pt x="297" y="820"/>
                  </a:lnTo>
                  <a:lnTo>
                    <a:pt x="295" y="823"/>
                  </a:lnTo>
                  <a:lnTo>
                    <a:pt x="293" y="827"/>
                  </a:lnTo>
                  <a:lnTo>
                    <a:pt x="293" y="832"/>
                  </a:lnTo>
                  <a:lnTo>
                    <a:pt x="293" y="840"/>
                  </a:lnTo>
                  <a:lnTo>
                    <a:pt x="288" y="841"/>
                  </a:lnTo>
                  <a:lnTo>
                    <a:pt x="282" y="841"/>
                  </a:lnTo>
                  <a:lnTo>
                    <a:pt x="278" y="843"/>
                  </a:lnTo>
                  <a:lnTo>
                    <a:pt x="271" y="843"/>
                  </a:lnTo>
                  <a:lnTo>
                    <a:pt x="266" y="845"/>
                  </a:lnTo>
                  <a:lnTo>
                    <a:pt x="266" y="825"/>
                  </a:lnTo>
                  <a:lnTo>
                    <a:pt x="240" y="825"/>
                  </a:lnTo>
                  <a:lnTo>
                    <a:pt x="237" y="816"/>
                  </a:lnTo>
                  <a:lnTo>
                    <a:pt x="220" y="816"/>
                  </a:lnTo>
                  <a:lnTo>
                    <a:pt x="220" y="812"/>
                  </a:lnTo>
                  <a:lnTo>
                    <a:pt x="217" y="812"/>
                  </a:lnTo>
                  <a:lnTo>
                    <a:pt x="217" y="780"/>
                  </a:lnTo>
                  <a:lnTo>
                    <a:pt x="229" y="772"/>
                  </a:lnTo>
                  <a:lnTo>
                    <a:pt x="229" y="769"/>
                  </a:lnTo>
                  <a:lnTo>
                    <a:pt x="237" y="769"/>
                  </a:lnTo>
                  <a:lnTo>
                    <a:pt x="237" y="765"/>
                  </a:lnTo>
                  <a:lnTo>
                    <a:pt x="260" y="760"/>
                  </a:lnTo>
                  <a:lnTo>
                    <a:pt x="273" y="743"/>
                  </a:lnTo>
                  <a:lnTo>
                    <a:pt x="293" y="740"/>
                  </a:lnTo>
                  <a:lnTo>
                    <a:pt x="293" y="736"/>
                  </a:lnTo>
                  <a:lnTo>
                    <a:pt x="317" y="716"/>
                  </a:lnTo>
                  <a:lnTo>
                    <a:pt x="317" y="709"/>
                  </a:lnTo>
                  <a:lnTo>
                    <a:pt x="320" y="709"/>
                  </a:lnTo>
                  <a:lnTo>
                    <a:pt x="326" y="700"/>
                  </a:lnTo>
                  <a:lnTo>
                    <a:pt x="369" y="700"/>
                  </a:lnTo>
                  <a:lnTo>
                    <a:pt x="369" y="705"/>
                  </a:lnTo>
                  <a:lnTo>
                    <a:pt x="373" y="705"/>
                  </a:lnTo>
                  <a:lnTo>
                    <a:pt x="377" y="705"/>
                  </a:lnTo>
                  <a:lnTo>
                    <a:pt x="380" y="703"/>
                  </a:lnTo>
                  <a:lnTo>
                    <a:pt x="382" y="701"/>
                  </a:lnTo>
                  <a:lnTo>
                    <a:pt x="386" y="700"/>
                  </a:lnTo>
                  <a:lnTo>
                    <a:pt x="386" y="696"/>
                  </a:lnTo>
                  <a:close/>
                  <a:moveTo>
                    <a:pt x="920" y="692"/>
                  </a:moveTo>
                  <a:lnTo>
                    <a:pt x="920" y="732"/>
                  </a:lnTo>
                  <a:lnTo>
                    <a:pt x="869" y="732"/>
                  </a:lnTo>
                  <a:lnTo>
                    <a:pt x="866" y="720"/>
                  </a:lnTo>
                  <a:lnTo>
                    <a:pt x="860" y="720"/>
                  </a:lnTo>
                  <a:lnTo>
                    <a:pt x="860" y="696"/>
                  </a:lnTo>
                  <a:lnTo>
                    <a:pt x="889" y="692"/>
                  </a:lnTo>
                  <a:lnTo>
                    <a:pt x="920" y="692"/>
                  </a:lnTo>
                  <a:close/>
                  <a:moveTo>
                    <a:pt x="717" y="685"/>
                  </a:moveTo>
                  <a:lnTo>
                    <a:pt x="746" y="685"/>
                  </a:lnTo>
                  <a:lnTo>
                    <a:pt x="746" y="709"/>
                  </a:lnTo>
                  <a:lnTo>
                    <a:pt x="717" y="709"/>
                  </a:lnTo>
                  <a:lnTo>
                    <a:pt x="717" y="685"/>
                  </a:lnTo>
                  <a:close/>
                  <a:moveTo>
                    <a:pt x="1226" y="663"/>
                  </a:moveTo>
                  <a:lnTo>
                    <a:pt x="1189" y="669"/>
                  </a:lnTo>
                  <a:lnTo>
                    <a:pt x="1189" y="680"/>
                  </a:lnTo>
                  <a:lnTo>
                    <a:pt x="1193" y="680"/>
                  </a:lnTo>
                  <a:lnTo>
                    <a:pt x="1200" y="672"/>
                  </a:lnTo>
                  <a:lnTo>
                    <a:pt x="1209" y="670"/>
                  </a:lnTo>
                  <a:lnTo>
                    <a:pt x="1217" y="669"/>
                  </a:lnTo>
                  <a:lnTo>
                    <a:pt x="1226" y="663"/>
                  </a:lnTo>
                  <a:close/>
                  <a:moveTo>
                    <a:pt x="535" y="656"/>
                  </a:moveTo>
                  <a:lnTo>
                    <a:pt x="553" y="656"/>
                  </a:lnTo>
                  <a:lnTo>
                    <a:pt x="553" y="680"/>
                  </a:lnTo>
                  <a:lnTo>
                    <a:pt x="533" y="680"/>
                  </a:lnTo>
                  <a:lnTo>
                    <a:pt x="529" y="692"/>
                  </a:lnTo>
                  <a:lnTo>
                    <a:pt x="546" y="692"/>
                  </a:lnTo>
                  <a:lnTo>
                    <a:pt x="546" y="723"/>
                  </a:lnTo>
                  <a:lnTo>
                    <a:pt x="529" y="723"/>
                  </a:lnTo>
                  <a:lnTo>
                    <a:pt x="529" y="732"/>
                  </a:lnTo>
                  <a:lnTo>
                    <a:pt x="486" y="732"/>
                  </a:lnTo>
                  <a:lnTo>
                    <a:pt x="480" y="720"/>
                  </a:lnTo>
                  <a:lnTo>
                    <a:pt x="477" y="720"/>
                  </a:lnTo>
                  <a:lnTo>
                    <a:pt x="477" y="712"/>
                  </a:lnTo>
                  <a:lnTo>
                    <a:pt x="473" y="712"/>
                  </a:lnTo>
                  <a:lnTo>
                    <a:pt x="477" y="669"/>
                  </a:lnTo>
                  <a:lnTo>
                    <a:pt x="489" y="663"/>
                  </a:lnTo>
                  <a:lnTo>
                    <a:pt x="500" y="658"/>
                  </a:lnTo>
                  <a:lnTo>
                    <a:pt x="517" y="656"/>
                  </a:lnTo>
                  <a:lnTo>
                    <a:pt x="535" y="656"/>
                  </a:lnTo>
                  <a:close/>
                  <a:moveTo>
                    <a:pt x="557" y="589"/>
                  </a:moveTo>
                  <a:lnTo>
                    <a:pt x="560" y="600"/>
                  </a:lnTo>
                  <a:lnTo>
                    <a:pt x="568" y="609"/>
                  </a:lnTo>
                  <a:lnTo>
                    <a:pt x="569" y="621"/>
                  </a:lnTo>
                  <a:lnTo>
                    <a:pt x="569" y="636"/>
                  </a:lnTo>
                  <a:lnTo>
                    <a:pt x="553" y="640"/>
                  </a:lnTo>
                  <a:lnTo>
                    <a:pt x="533" y="640"/>
                  </a:lnTo>
                  <a:lnTo>
                    <a:pt x="533" y="632"/>
                  </a:lnTo>
                  <a:lnTo>
                    <a:pt x="522" y="636"/>
                  </a:lnTo>
                  <a:lnTo>
                    <a:pt x="513" y="638"/>
                  </a:lnTo>
                  <a:lnTo>
                    <a:pt x="506" y="634"/>
                  </a:lnTo>
                  <a:lnTo>
                    <a:pt x="500" y="625"/>
                  </a:lnTo>
                  <a:lnTo>
                    <a:pt x="497" y="625"/>
                  </a:lnTo>
                  <a:lnTo>
                    <a:pt x="497" y="603"/>
                  </a:lnTo>
                  <a:lnTo>
                    <a:pt x="515" y="596"/>
                  </a:lnTo>
                  <a:lnTo>
                    <a:pt x="533" y="590"/>
                  </a:lnTo>
                  <a:lnTo>
                    <a:pt x="557" y="589"/>
                  </a:lnTo>
                  <a:close/>
                  <a:moveTo>
                    <a:pt x="806" y="580"/>
                  </a:moveTo>
                  <a:lnTo>
                    <a:pt x="833" y="580"/>
                  </a:lnTo>
                  <a:lnTo>
                    <a:pt x="833" y="583"/>
                  </a:lnTo>
                  <a:lnTo>
                    <a:pt x="840" y="583"/>
                  </a:lnTo>
                  <a:lnTo>
                    <a:pt x="860" y="609"/>
                  </a:lnTo>
                  <a:lnTo>
                    <a:pt x="869" y="609"/>
                  </a:lnTo>
                  <a:lnTo>
                    <a:pt x="877" y="620"/>
                  </a:lnTo>
                  <a:lnTo>
                    <a:pt x="880" y="620"/>
                  </a:lnTo>
                  <a:lnTo>
                    <a:pt x="880" y="640"/>
                  </a:lnTo>
                  <a:lnTo>
                    <a:pt x="884" y="649"/>
                  </a:lnTo>
                  <a:lnTo>
                    <a:pt x="886" y="663"/>
                  </a:lnTo>
                  <a:lnTo>
                    <a:pt x="886" y="676"/>
                  </a:lnTo>
                  <a:lnTo>
                    <a:pt x="882" y="680"/>
                  </a:lnTo>
                  <a:lnTo>
                    <a:pt x="878" y="681"/>
                  </a:lnTo>
                  <a:lnTo>
                    <a:pt x="877" y="685"/>
                  </a:lnTo>
                  <a:lnTo>
                    <a:pt x="869" y="685"/>
                  </a:lnTo>
                  <a:lnTo>
                    <a:pt x="869" y="689"/>
                  </a:lnTo>
                  <a:lnTo>
                    <a:pt x="857" y="689"/>
                  </a:lnTo>
                  <a:lnTo>
                    <a:pt x="853" y="696"/>
                  </a:lnTo>
                  <a:lnTo>
                    <a:pt x="829" y="696"/>
                  </a:lnTo>
                  <a:lnTo>
                    <a:pt x="828" y="681"/>
                  </a:lnTo>
                  <a:lnTo>
                    <a:pt x="828" y="672"/>
                  </a:lnTo>
                  <a:lnTo>
                    <a:pt x="829" y="660"/>
                  </a:lnTo>
                  <a:lnTo>
                    <a:pt x="813" y="647"/>
                  </a:lnTo>
                  <a:lnTo>
                    <a:pt x="806" y="630"/>
                  </a:lnTo>
                  <a:lnTo>
                    <a:pt x="804" y="609"/>
                  </a:lnTo>
                  <a:lnTo>
                    <a:pt x="806" y="580"/>
                  </a:lnTo>
                  <a:close/>
                  <a:moveTo>
                    <a:pt x="680" y="536"/>
                  </a:moveTo>
                  <a:lnTo>
                    <a:pt x="697" y="536"/>
                  </a:lnTo>
                  <a:lnTo>
                    <a:pt x="700" y="552"/>
                  </a:lnTo>
                  <a:lnTo>
                    <a:pt x="729" y="552"/>
                  </a:lnTo>
                  <a:lnTo>
                    <a:pt x="729" y="560"/>
                  </a:lnTo>
                  <a:lnTo>
                    <a:pt x="733" y="560"/>
                  </a:lnTo>
                  <a:lnTo>
                    <a:pt x="733" y="569"/>
                  </a:lnTo>
                  <a:lnTo>
                    <a:pt x="746" y="576"/>
                  </a:lnTo>
                  <a:lnTo>
                    <a:pt x="746" y="580"/>
                  </a:lnTo>
                  <a:lnTo>
                    <a:pt x="766" y="583"/>
                  </a:lnTo>
                  <a:lnTo>
                    <a:pt x="771" y="592"/>
                  </a:lnTo>
                  <a:lnTo>
                    <a:pt x="773" y="603"/>
                  </a:lnTo>
                  <a:lnTo>
                    <a:pt x="773" y="618"/>
                  </a:lnTo>
                  <a:lnTo>
                    <a:pt x="773" y="632"/>
                  </a:lnTo>
                  <a:lnTo>
                    <a:pt x="782" y="641"/>
                  </a:lnTo>
                  <a:lnTo>
                    <a:pt x="789" y="656"/>
                  </a:lnTo>
                  <a:lnTo>
                    <a:pt x="791" y="672"/>
                  </a:lnTo>
                  <a:lnTo>
                    <a:pt x="789" y="689"/>
                  </a:lnTo>
                  <a:lnTo>
                    <a:pt x="786" y="700"/>
                  </a:lnTo>
                  <a:lnTo>
                    <a:pt x="760" y="700"/>
                  </a:lnTo>
                  <a:lnTo>
                    <a:pt x="755" y="687"/>
                  </a:lnTo>
                  <a:lnTo>
                    <a:pt x="748" y="674"/>
                  </a:lnTo>
                  <a:lnTo>
                    <a:pt x="737" y="663"/>
                  </a:lnTo>
                  <a:lnTo>
                    <a:pt x="726" y="663"/>
                  </a:lnTo>
                  <a:lnTo>
                    <a:pt x="720" y="656"/>
                  </a:lnTo>
                  <a:lnTo>
                    <a:pt x="713" y="656"/>
                  </a:lnTo>
                  <a:lnTo>
                    <a:pt x="713" y="652"/>
                  </a:lnTo>
                  <a:lnTo>
                    <a:pt x="673" y="652"/>
                  </a:lnTo>
                  <a:lnTo>
                    <a:pt x="673" y="652"/>
                  </a:lnTo>
                  <a:lnTo>
                    <a:pt x="671" y="650"/>
                  </a:lnTo>
                  <a:lnTo>
                    <a:pt x="669" y="649"/>
                  </a:lnTo>
                  <a:lnTo>
                    <a:pt x="666" y="649"/>
                  </a:lnTo>
                  <a:lnTo>
                    <a:pt x="666" y="620"/>
                  </a:lnTo>
                  <a:lnTo>
                    <a:pt x="689" y="620"/>
                  </a:lnTo>
                  <a:lnTo>
                    <a:pt x="689" y="616"/>
                  </a:lnTo>
                  <a:lnTo>
                    <a:pt x="686" y="610"/>
                  </a:lnTo>
                  <a:lnTo>
                    <a:pt x="682" y="603"/>
                  </a:lnTo>
                  <a:lnTo>
                    <a:pt x="678" y="596"/>
                  </a:lnTo>
                  <a:lnTo>
                    <a:pt x="677" y="589"/>
                  </a:lnTo>
                  <a:lnTo>
                    <a:pt x="662" y="583"/>
                  </a:lnTo>
                  <a:lnTo>
                    <a:pt x="655" y="574"/>
                  </a:lnTo>
                  <a:lnTo>
                    <a:pt x="649" y="560"/>
                  </a:lnTo>
                  <a:lnTo>
                    <a:pt x="649" y="540"/>
                  </a:lnTo>
                  <a:lnTo>
                    <a:pt x="662" y="538"/>
                  </a:lnTo>
                  <a:lnTo>
                    <a:pt x="680" y="536"/>
                  </a:lnTo>
                  <a:close/>
                  <a:moveTo>
                    <a:pt x="1049" y="480"/>
                  </a:moveTo>
                  <a:lnTo>
                    <a:pt x="1053" y="498"/>
                  </a:lnTo>
                  <a:lnTo>
                    <a:pt x="1049" y="514"/>
                  </a:lnTo>
                  <a:lnTo>
                    <a:pt x="1042" y="527"/>
                  </a:lnTo>
                  <a:lnTo>
                    <a:pt x="1035" y="540"/>
                  </a:lnTo>
                  <a:lnTo>
                    <a:pt x="1029" y="552"/>
                  </a:lnTo>
                  <a:lnTo>
                    <a:pt x="1033" y="552"/>
                  </a:lnTo>
                  <a:lnTo>
                    <a:pt x="1044" y="540"/>
                  </a:lnTo>
                  <a:lnTo>
                    <a:pt x="1058" y="532"/>
                  </a:lnTo>
                  <a:lnTo>
                    <a:pt x="1075" y="529"/>
                  </a:lnTo>
                  <a:lnTo>
                    <a:pt x="1095" y="530"/>
                  </a:lnTo>
                  <a:lnTo>
                    <a:pt x="1113" y="536"/>
                  </a:lnTo>
                  <a:lnTo>
                    <a:pt x="1113" y="523"/>
                  </a:lnTo>
                  <a:lnTo>
                    <a:pt x="1086" y="523"/>
                  </a:lnTo>
                  <a:lnTo>
                    <a:pt x="1086" y="516"/>
                  </a:lnTo>
                  <a:lnTo>
                    <a:pt x="1073" y="505"/>
                  </a:lnTo>
                  <a:lnTo>
                    <a:pt x="1062" y="492"/>
                  </a:lnTo>
                  <a:lnTo>
                    <a:pt x="1049" y="480"/>
                  </a:lnTo>
                  <a:close/>
                  <a:moveTo>
                    <a:pt x="769" y="460"/>
                  </a:moveTo>
                  <a:lnTo>
                    <a:pt x="793" y="460"/>
                  </a:lnTo>
                  <a:lnTo>
                    <a:pt x="795" y="465"/>
                  </a:lnTo>
                  <a:lnTo>
                    <a:pt x="795" y="470"/>
                  </a:lnTo>
                  <a:lnTo>
                    <a:pt x="797" y="476"/>
                  </a:lnTo>
                  <a:lnTo>
                    <a:pt x="797" y="481"/>
                  </a:lnTo>
                  <a:lnTo>
                    <a:pt x="797" y="489"/>
                  </a:lnTo>
                  <a:lnTo>
                    <a:pt x="773" y="489"/>
                  </a:lnTo>
                  <a:lnTo>
                    <a:pt x="771" y="483"/>
                  </a:lnTo>
                  <a:lnTo>
                    <a:pt x="771" y="478"/>
                  </a:lnTo>
                  <a:lnTo>
                    <a:pt x="769" y="472"/>
                  </a:lnTo>
                  <a:lnTo>
                    <a:pt x="769" y="467"/>
                  </a:lnTo>
                  <a:lnTo>
                    <a:pt x="769" y="460"/>
                  </a:lnTo>
                  <a:close/>
                  <a:moveTo>
                    <a:pt x="1093" y="425"/>
                  </a:moveTo>
                  <a:lnTo>
                    <a:pt x="1100" y="436"/>
                  </a:lnTo>
                  <a:lnTo>
                    <a:pt x="1106" y="436"/>
                  </a:lnTo>
                  <a:lnTo>
                    <a:pt x="1106" y="434"/>
                  </a:lnTo>
                  <a:lnTo>
                    <a:pt x="1104" y="432"/>
                  </a:lnTo>
                  <a:lnTo>
                    <a:pt x="1100" y="429"/>
                  </a:lnTo>
                  <a:lnTo>
                    <a:pt x="1097" y="427"/>
                  </a:lnTo>
                  <a:lnTo>
                    <a:pt x="1095" y="425"/>
                  </a:lnTo>
                  <a:lnTo>
                    <a:pt x="1093" y="425"/>
                  </a:lnTo>
                  <a:close/>
                  <a:moveTo>
                    <a:pt x="1206" y="0"/>
                  </a:moveTo>
                  <a:lnTo>
                    <a:pt x="1215" y="5"/>
                  </a:lnTo>
                  <a:lnTo>
                    <a:pt x="1226" y="9"/>
                  </a:lnTo>
                  <a:lnTo>
                    <a:pt x="1237" y="12"/>
                  </a:lnTo>
                  <a:lnTo>
                    <a:pt x="1237" y="16"/>
                  </a:lnTo>
                  <a:lnTo>
                    <a:pt x="1240" y="16"/>
                  </a:lnTo>
                  <a:lnTo>
                    <a:pt x="1240" y="12"/>
                  </a:lnTo>
                  <a:lnTo>
                    <a:pt x="1266" y="12"/>
                  </a:lnTo>
                  <a:lnTo>
                    <a:pt x="1266" y="16"/>
                  </a:lnTo>
                  <a:lnTo>
                    <a:pt x="1273" y="27"/>
                  </a:lnTo>
                  <a:lnTo>
                    <a:pt x="1277" y="41"/>
                  </a:lnTo>
                  <a:lnTo>
                    <a:pt x="1277" y="60"/>
                  </a:lnTo>
                  <a:lnTo>
                    <a:pt x="1273" y="70"/>
                  </a:lnTo>
                  <a:lnTo>
                    <a:pt x="1271" y="83"/>
                  </a:lnTo>
                  <a:lnTo>
                    <a:pt x="1271" y="96"/>
                  </a:lnTo>
                  <a:lnTo>
                    <a:pt x="1269" y="109"/>
                  </a:lnTo>
                  <a:lnTo>
                    <a:pt x="1246" y="140"/>
                  </a:lnTo>
                  <a:lnTo>
                    <a:pt x="1237" y="145"/>
                  </a:lnTo>
                  <a:lnTo>
                    <a:pt x="1237" y="172"/>
                  </a:lnTo>
                  <a:lnTo>
                    <a:pt x="1240" y="172"/>
                  </a:lnTo>
                  <a:lnTo>
                    <a:pt x="1240" y="169"/>
                  </a:lnTo>
                  <a:lnTo>
                    <a:pt x="1266" y="129"/>
                  </a:lnTo>
                  <a:lnTo>
                    <a:pt x="1286" y="129"/>
                  </a:lnTo>
                  <a:lnTo>
                    <a:pt x="1277" y="249"/>
                  </a:lnTo>
                  <a:lnTo>
                    <a:pt x="1273" y="249"/>
                  </a:lnTo>
                  <a:lnTo>
                    <a:pt x="1269" y="285"/>
                  </a:lnTo>
                  <a:lnTo>
                    <a:pt x="1266" y="285"/>
                  </a:lnTo>
                  <a:lnTo>
                    <a:pt x="1269" y="292"/>
                  </a:lnTo>
                  <a:lnTo>
                    <a:pt x="1266" y="320"/>
                  </a:lnTo>
                  <a:lnTo>
                    <a:pt x="1269" y="320"/>
                  </a:lnTo>
                  <a:lnTo>
                    <a:pt x="1273" y="363"/>
                  </a:lnTo>
                  <a:lnTo>
                    <a:pt x="1260" y="369"/>
                  </a:lnTo>
                  <a:lnTo>
                    <a:pt x="1260" y="372"/>
                  </a:lnTo>
                  <a:lnTo>
                    <a:pt x="1246" y="372"/>
                  </a:lnTo>
                  <a:lnTo>
                    <a:pt x="1244" y="390"/>
                  </a:lnTo>
                  <a:lnTo>
                    <a:pt x="1240" y="405"/>
                  </a:lnTo>
                  <a:lnTo>
                    <a:pt x="1237" y="407"/>
                  </a:lnTo>
                  <a:lnTo>
                    <a:pt x="1233" y="410"/>
                  </a:lnTo>
                  <a:lnTo>
                    <a:pt x="1231" y="412"/>
                  </a:lnTo>
                  <a:lnTo>
                    <a:pt x="1226" y="414"/>
                  </a:lnTo>
                  <a:lnTo>
                    <a:pt x="1220" y="416"/>
                  </a:lnTo>
                  <a:lnTo>
                    <a:pt x="1220" y="420"/>
                  </a:lnTo>
                  <a:lnTo>
                    <a:pt x="1209" y="420"/>
                  </a:lnTo>
                  <a:lnTo>
                    <a:pt x="1200" y="443"/>
                  </a:lnTo>
                  <a:lnTo>
                    <a:pt x="1209" y="449"/>
                  </a:lnTo>
                  <a:lnTo>
                    <a:pt x="1209" y="460"/>
                  </a:lnTo>
                  <a:lnTo>
                    <a:pt x="1213" y="460"/>
                  </a:lnTo>
                  <a:lnTo>
                    <a:pt x="1220" y="458"/>
                  </a:lnTo>
                  <a:lnTo>
                    <a:pt x="1233" y="454"/>
                  </a:lnTo>
                  <a:lnTo>
                    <a:pt x="1246" y="454"/>
                  </a:lnTo>
                  <a:lnTo>
                    <a:pt x="1257" y="456"/>
                  </a:lnTo>
                  <a:lnTo>
                    <a:pt x="1257" y="460"/>
                  </a:lnTo>
                  <a:lnTo>
                    <a:pt x="1269" y="465"/>
                  </a:lnTo>
                  <a:lnTo>
                    <a:pt x="1273" y="496"/>
                  </a:lnTo>
                  <a:lnTo>
                    <a:pt x="1269" y="496"/>
                  </a:lnTo>
                  <a:lnTo>
                    <a:pt x="1266" y="509"/>
                  </a:lnTo>
                  <a:lnTo>
                    <a:pt x="1273" y="509"/>
                  </a:lnTo>
                  <a:lnTo>
                    <a:pt x="1273" y="536"/>
                  </a:lnTo>
                  <a:lnTo>
                    <a:pt x="1269" y="536"/>
                  </a:lnTo>
                  <a:lnTo>
                    <a:pt x="1269" y="540"/>
                  </a:lnTo>
                  <a:lnTo>
                    <a:pt x="1273" y="540"/>
                  </a:lnTo>
                  <a:lnTo>
                    <a:pt x="1273" y="569"/>
                  </a:lnTo>
                  <a:lnTo>
                    <a:pt x="1246" y="589"/>
                  </a:lnTo>
                  <a:lnTo>
                    <a:pt x="1251" y="603"/>
                  </a:lnTo>
                  <a:lnTo>
                    <a:pt x="1255" y="621"/>
                  </a:lnTo>
                  <a:lnTo>
                    <a:pt x="1257" y="643"/>
                  </a:lnTo>
                  <a:lnTo>
                    <a:pt x="1251" y="647"/>
                  </a:lnTo>
                  <a:lnTo>
                    <a:pt x="1248" y="650"/>
                  </a:lnTo>
                  <a:lnTo>
                    <a:pt x="1244" y="654"/>
                  </a:lnTo>
                  <a:lnTo>
                    <a:pt x="1240" y="658"/>
                  </a:lnTo>
                  <a:lnTo>
                    <a:pt x="1233" y="660"/>
                  </a:lnTo>
                  <a:lnTo>
                    <a:pt x="1233" y="663"/>
                  </a:lnTo>
                  <a:lnTo>
                    <a:pt x="1240" y="665"/>
                  </a:lnTo>
                  <a:lnTo>
                    <a:pt x="1246" y="665"/>
                  </a:lnTo>
                  <a:lnTo>
                    <a:pt x="1248" y="667"/>
                  </a:lnTo>
                  <a:lnTo>
                    <a:pt x="1249" y="669"/>
                  </a:lnTo>
                  <a:lnTo>
                    <a:pt x="1251" y="670"/>
                  </a:lnTo>
                  <a:lnTo>
                    <a:pt x="1251" y="672"/>
                  </a:lnTo>
                  <a:lnTo>
                    <a:pt x="1251" y="674"/>
                  </a:lnTo>
                  <a:lnTo>
                    <a:pt x="1253" y="676"/>
                  </a:lnTo>
                  <a:lnTo>
                    <a:pt x="1255" y="678"/>
                  </a:lnTo>
                  <a:lnTo>
                    <a:pt x="1257" y="680"/>
                  </a:lnTo>
                  <a:lnTo>
                    <a:pt x="1260" y="681"/>
                  </a:lnTo>
                  <a:lnTo>
                    <a:pt x="1262" y="680"/>
                  </a:lnTo>
                  <a:lnTo>
                    <a:pt x="1266" y="680"/>
                  </a:lnTo>
                  <a:lnTo>
                    <a:pt x="1268" y="678"/>
                  </a:lnTo>
                  <a:lnTo>
                    <a:pt x="1271" y="676"/>
                  </a:lnTo>
                  <a:lnTo>
                    <a:pt x="1275" y="674"/>
                  </a:lnTo>
                  <a:lnTo>
                    <a:pt x="1277" y="676"/>
                  </a:lnTo>
                  <a:lnTo>
                    <a:pt x="1280" y="678"/>
                  </a:lnTo>
                  <a:lnTo>
                    <a:pt x="1282" y="681"/>
                  </a:lnTo>
                  <a:lnTo>
                    <a:pt x="1286" y="689"/>
                  </a:lnTo>
                  <a:lnTo>
                    <a:pt x="1289" y="698"/>
                  </a:lnTo>
                  <a:lnTo>
                    <a:pt x="1289" y="714"/>
                  </a:lnTo>
                  <a:lnTo>
                    <a:pt x="1289" y="729"/>
                  </a:lnTo>
                  <a:lnTo>
                    <a:pt x="1277" y="736"/>
                  </a:lnTo>
                  <a:lnTo>
                    <a:pt x="1277" y="743"/>
                  </a:lnTo>
                  <a:lnTo>
                    <a:pt x="1257" y="760"/>
                  </a:lnTo>
                  <a:lnTo>
                    <a:pt x="1253" y="772"/>
                  </a:lnTo>
                  <a:lnTo>
                    <a:pt x="1233" y="772"/>
                  </a:lnTo>
                  <a:lnTo>
                    <a:pt x="1231" y="767"/>
                  </a:lnTo>
                  <a:lnTo>
                    <a:pt x="1228" y="761"/>
                  </a:lnTo>
                  <a:lnTo>
                    <a:pt x="1224" y="760"/>
                  </a:lnTo>
                  <a:lnTo>
                    <a:pt x="1220" y="758"/>
                  </a:lnTo>
                  <a:lnTo>
                    <a:pt x="1213" y="756"/>
                  </a:lnTo>
                  <a:lnTo>
                    <a:pt x="1206" y="756"/>
                  </a:lnTo>
                  <a:lnTo>
                    <a:pt x="1206" y="752"/>
                  </a:lnTo>
                  <a:lnTo>
                    <a:pt x="1200" y="752"/>
                  </a:lnTo>
                  <a:lnTo>
                    <a:pt x="1200" y="769"/>
                  </a:lnTo>
                  <a:lnTo>
                    <a:pt x="1193" y="767"/>
                  </a:lnTo>
                  <a:lnTo>
                    <a:pt x="1186" y="767"/>
                  </a:lnTo>
                  <a:lnTo>
                    <a:pt x="1182" y="767"/>
                  </a:lnTo>
                  <a:lnTo>
                    <a:pt x="1178" y="767"/>
                  </a:lnTo>
                  <a:lnTo>
                    <a:pt x="1175" y="769"/>
                  </a:lnTo>
                  <a:lnTo>
                    <a:pt x="1173" y="772"/>
                  </a:lnTo>
                  <a:lnTo>
                    <a:pt x="1149" y="772"/>
                  </a:lnTo>
                  <a:lnTo>
                    <a:pt x="1148" y="776"/>
                  </a:lnTo>
                  <a:lnTo>
                    <a:pt x="1148" y="780"/>
                  </a:lnTo>
                  <a:lnTo>
                    <a:pt x="1146" y="781"/>
                  </a:lnTo>
                  <a:lnTo>
                    <a:pt x="1144" y="781"/>
                  </a:lnTo>
                  <a:lnTo>
                    <a:pt x="1142" y="783"/>
                  </a:lnTo>
                  <a:lnTo>
                    <a:pt x="1137" y="783"/>
                  </a:lnTo>
                  <a:lnTo>
                    <a:pt x="1137" y="809"/>
                  </a:lnTo>
                  <a:lnTo>
                    <a:pt x="1109" y="809"/>
                  </a:lnTo>
                  <a:lnTo>
                    <a:pt x="1109" y="803"/>
                  </a:lnTo>
                  <a:lnTo>
                    <a:pt x="1100" y="803"/>
                  </a:lnTo>
                  <a:lnTo>
                    <a:pt x="1100" y="800"/>
                  </a:lnTo>
                  <a:lnTo>
                    <a:pt x="1098" y="800"/>
                  </a:lnTo>
                  <a:lnTo>
                    <a:pt x="1095" y="801"/>
                  </a:lnTo>
                  <a:lnTo>
                    <a:pt x="1095" y="801"/>
                  </a:lnTo>
                  <a:lnTo>
                    <a:pt x="1093" y="803"/>
                  </a:lnTo>
                  <a:lnTo>
                    <a:pt x="1093" y="803"/>
                  </a:lnTo>
                  <a:lnTo>
                    <a:pt x="1073" y="803"/>
                  </a:lnTo>
                  <a:lnTo>
                    <a:pt x="1068" y="805"/>
                  </a:lnTo>
                  <a:lnTo>
                    <a:pt x="1064" y="807"/>
                  </a:lnTo>
                  <a:lnTo>
                    <a:pt x="1060" y="809"/>
                  </a:lnTo>
                  <a:lnTo>
                    <a:pt x="1058" y="809"/>
                  </a:lnTo>
                  <a:lnTo>
                    <a:pt x="1055" y="809"/>
                  </a:lnTo>
                  <a:lnTo>
                    <a:pt x="1053" y="807"/>
                  </a:lnTo>
                  <a:lnTo>
                    <a:pt x="1051" y="801"/>
                  </a:lnTo>
                  <a:lnTo>
                    <a:pt x="1049" y="796"/>
                  </a:lnTo>
                  <a:lnTo>
                    <a:pt x="1026" y="796"/>
                  </a:lnTo>
                  <a:lnTo>
                    <a:pt x="1026" y="756"/>
                  </a:lnTo>
                  <a:lnTo>
                    <a:pt x="1029" y="756"/>
                  </a:lnTo>
                  <a:lnTo>
                    <a:pt x="1033" y="740"/>
                  </a:lnTo>
                  <a:lnTo>
                    <a:pt x="1038" y="736"/>
                  </a:lnTo>
                  <a:lnTo>
                    <a:pt x="1044" y="732"/>
                  </a:lnTo>
                  <a:lnTo>
                    <a:pt x="1049" y="730"/>
                  </a:lnTo>
                  <a:lnTo>
                    <a:pt x="1055" y="727"/>
                  </a:lnTo>
                  <a:lnTo>
                    <a:pt x="1060" y="723"/>
                  </a:lnTo>
                  <a:lnTo>
                    <a:pt x="1057" y="712"/>
                  </a:lnTo>
                  <a:lnTo>
                    <a:pt x="1049" y="712"/>
                  </a:lnTo>
                  <a:lnTo>
                    <a:pt x="1049" y="709"/>
                  </a:lnTo>
                  <a:lnTo>
                    <a:pt x="1038" y="696"/>
                  </a:lnTo>
                  <a:lnTo>
                    <a:pt x="1031" y="681"/>
                  </a:lnTo>
                  <a:lnTo>
                    <a:pt x="1029" y="660"/>
                  </a:lnTo>
                  <a:lnTo>
                    <a:pt x="1031" y="658"/>
                  </a:lnTo>
                  <a:lnTo>
                    <a:pt x="1033" y="658"/>
                  </a:lnTo>
                  <a:lnTo>
                    <a:pt x="1035" y="656"/>
                  </a:lnTo>
                  <a:lnTo>
                    <a:pt x="1035" y="654"/>
                  </a:lnTo>
                  <a:lnTo>
                    <a:pt x="1037" y="652"/>
                  </a:lnTo>
                  <a:lnTo>
                    <a:pt x="1037" y="649"/>
                  </a:lnTo>
                  <a:lnTo>
                    <a:pt x="1073" y="649"/>
                  </a:lnTo>
                  <a:lnTo>
                    <a:pt x="1084" y="661"/>
                  </a:lnTo>
                  <a:lnTo>
                    <a:pt x="1098" y="674"/>
                  </a:lnTo>
                  <a:lnTo>
                    <a:pt x="1117" y="680"/>
                  </a:lnTo>
                  <a:lnTo>
                    <a:pt x="1117" y="676"/>
                  </a:lnTo>
                  <a:lnTo>
                    <a:pt x="1120" y="676"/>
                  </a:lnTo>
                  <a:lnTo>
                    <a:pt x="1120" y="672"/>
                  </a:lnTo>
                  <a:lnTo>
                    <a:pt x="1113" y="672"/>
                  </a:lnTo>
                  <a:lnTo>
                    <a:pt x="1108" y="670"/>
                  </a:lnTo>
                  <a:lnTo>
                    <a:pt x="1102" y="669"/>
                  </a:lnTo>
                  <a:lnTo>
                    <a:pt x="1098" y="667"/>
                  </a:lnTo>
                  <a:lnTo>
                    <a:pt x="1093" y="663"/>
                  </a:lnTo>
                  <a:lnTo>
                    <a:pt x="1093" y="656"/>
                  </a:lnTo>
                  <a:lnTo>
                    <a:pt x="1091" y="652"/>
                  </a:lnTo>
                  <a:lnTo>
                    <a:pt x="1089" y="649"/>
                  </a:lnTo>
                  <a:lnTo>
                    <a:pt x="1088" y="645"/>
                  </a:lnTo>
                  <a:lnTo>
                    <a:pt x="1086" y="640"/>
                  </a:lnTo>
                  <a:lnTo>
                    <a:pt x="1080" y="640"/>
                  </a:lnTo>
                  <a:lnTo>
                    <a:pt x="1080" y="620"/>
                  </a:lnTo>
                  <a:lnTo>
                    <a:pt x="1037" y="625"/>
                  </a:lnTo>
                  <a:lnTo>
                    <a:pt x="1033" y="612"/>
                  </a:lnTo>
                  <a:lnTo>
                    <a:pt x="1026" y="600"/>
                  </a:lnTo>
                  <a:lnTo>
                    <a:pt x="1026" y="589"/>
                  </a:lnTo>
                  <a:lnTo>
                    <a:pt x="1028" y="578"/>
                  </a:lnTo>
                  <a:lnTo>
                    <a:pt x="1031" y="567"/>
                  </a:lnTo>
                  <a:lnTo>
                    <a:pt x="1029" y="556"/>
                  </a:lnTo>
                  <a:lnTo>
                    <a:pt x="1026" y="556"/>
                  </a:lnTo>
                  <a:lnTo>
                    <a:pt x="1026" y="560"/>
                  </a:lnTo>
                  <a:lnTo>
                    <a:pt x="1006" y="560"/>
                  </a:lnTo>
                  <a:lnTo>
                    <a:pt x="1008" y="589"/>
                  </a:lnTo>
                  <a:lnTo>
                    <a:pt x="1009" y="620"/>
                  </a:lnTo>
                  <a:lnTo>
                    <a:pt x="989" y="620"/>
                  </a:lnTo>
                  <a:lnTo>
                    <a:pt x="986" y="632"/>
                  </a:lnTo>
                  <a:lnTo>
                    <a:pt x="982" y="641"/>
                  </a:lnTo>
                  <a:lnTo>
                    <a:pt x="977" y="652"/>
                  </a:lnTo>
                  <a:lnTo>
                    <a:pt x="957" y="652"/>
                  </a:lnTo>
                  <a:lnTo>
                    <a:pt x="957" y="649"/>
                  </a:lnTo>
                  <a:lnTo>
                    <a:pt x="951" y="647"/>
                  </a:lnTo>
                  <a:lnTo>
                    <a:pt x="948" y="645"/>
                  </a:lnTo>
                  <a:lnTo>
                    <a:pt x="944" y="643"/>
                  </a:lnTo>
                  <a:lnTo>
                    <a:pt x="940" y="640"/>
                  </a:lnTo>
                  <a:lnTo>
                    <a:pt x="940" y="636"/>
                  </a:lnTo>
                  <a:lnTo>
                    <a:pt x="937" y="632"/>
                  </a:lnTo>
                  <a:lnTo>
                    <a:pt x="933" y="630"/>
                  </a:lnTo>
                  <a:lnTo>
                    <a:pt x="929" y="630"/>
                  </a:lnTo>
                  <a:lnTo>
                    <a:pt x="928" y="629"/>
                  </a:lnTo>
                  <a:lnTo>
                    <a:pt x="926" y="627"/>
                  </a:lnTo>
                  <a:lnTo>
                    <a:pt x="926" y="621"/>
                  </a:lnTo>
                  <a:lnTo>
                    <a:pt x="926" y="616"/>
                  </a:lnTo>
                  <a:lnTo>
                    <a:pt x="926" y="609"/>
                  </a:lnTo>
                  <a:lnTo>
                    <a:pt x="909" y="603"/>
                  </a:lnTo>
                  <a:lnTo>
                    <a:pt x="904" y="590"/>
                  </a:lnTo>
                  <a:lnTo>
                    <a:pt x="900" y="580"/>
                  </a:lnTo>
                  <a:lnTo>
                    <a:pt x="895" y="567"/>
                  </a:lnTo>
                  <a:lnTo>
                    <a:pt x="893" y="549"/>
                  </a:lnTo>
                  <a:lnTo>
                    <a:pt x="906" y="540"/>
                  </a:lnTo>
                  <a:lnTo>
                    <a:pt x="906" y="536"/>
                  </a:lnTo>
                  <a:lnTo>
                    <a:pt x="929" y="532"/>
                  </a:lnTo>
                  <a:lnTo>
                    <a:pt x="929" y="529"/>
                  </a:lnTo>
                  <a:lnTo>
                    <a:pt x="913" y="520"/>
                  </a:lnTo>
                  <a:lnTo>
                    <a:pt x="909" y="529"/>
                  </a:lnTo>
                  <a:lnTo>
                    <a:pt x="889" y="534"/>
                  </a:lnTo>
                  <a:lnTo>
                    <a:pt x="866" y="536"/>
                  </a:lnTo>
                  <a:lnTo>
                    <a:pt x="862" y="520"/>
                  </a:lnTo>
                  <a:lnTo>
                    <a:pt x="860" y="500"/>
                  </a:lnTo>
                  <a:lnTo>
                    <a:pt x="855" y="498"/>
                  </a:lnTo>
                  <a:lnTo>
                    <a:pt x="851" y="496"/>
                  </a:lnTo>
                  <a:lnTo>
                    <a:pt x="848" y="494"/>
                  </a:lnTo>
                  <a:lnTo>
                    <a:pt x="844" y="492"/>
                  </a:lnTo>
                  <a:lnTo>
                    <a:pt x="842" y="490"/>
                  </a:lnTo>
                  <a:lnTo>
                    <a:pt x="842" y="487"/>
                  </a:lnTo>
                  <a:lnTo>
                    <a:pt x="840" y="480"/>
                  </a:lnTo>
                  <a:lnTo>
                    <a:pt x="840" y="472"/>
                  </a:lnTo>
                  <a:lnTo>
                    <a:pt x="837" y="472"/>
                  </a:lnTo>
                  <a:lnTo>
                    <a:pt x="837" y="449"/>
                  </a:lnTo>
                  <a:lnTo>
                    <a:pt x="857" y="449"/>
                  </a:lnTo>
                  <a:lnTo>
                    <a:pt x="857" y="443"/>
                  </a:lnTo>
                  <a:lnTo>
                    <a:pt x="837" y="440"/>
                  </a:lnTo>
                  <a:lnTo>
                    <a:pt x="835" y="425"/>
                  </a:lnTo>
                  <a:lnTo>
                    <a:pt x="837" y="412"/>
                  </a:lnTo>
                  <a:lnTo>
                    <a:pt x="837" y="396"/>
                  </a:lnTo>
                  <a:lnTo>
                    <a:pt x="842" y="394"/>
                  </a:lnTo>
                  <a:lnTo>
                    <a:pt x="844" y="394"/>
                  </a:lnTo>
                  <a:lnTo>
                    <a:pt x="846" y="392"/>
                  </a:lnTo>
                  <a:lnTo>
                    <a:pt x="848" y="392"/>
                  </a:lnTo>
                  <a:lnTo>
                    <a:pt x="848" y="389"/>
                  </a:lnTo>
                  <a:lnTo>
                    <a:pt x="849" y="383"/>
                  </a:lnTo>
                  <a:lnTo>
                    <a:pt x="846" y="374"/>
                  </a:lnTo>
                  <a:lnTo>
                    <a:pt x="844" y="361"/>
                  </a:lnTo>
                  <a:lnTo>
                    <a:pt x="846" y="349"/>
                  </a:lnTo>
                  <a:lnTo>
                    <a:pt x="853" y="349"/>
                  </a:lnTo>
                  <a:lnTo>
                    <a:pt x="860" y="336"/>
                  </a:lnTo>
                  <a:lnTo>
                    <a:pt x="866" y="336"/>
                  </a:lnTo>
                  <a:lnTo>
                    <a:pt x="866" y="329"/>
                  </a:lnTo>
                  <a:lnTo>
                    <a:pt x="869" y="325"/>
                  </a:lnTo>
                  <a:lnTo>
                    <a:pt x="875" y="325"/>
                  </a:lnTo>
                  <a:lnTo>
                    <a:pt x="880" y="323"/>
                  </a:lnTo>
                  <a:lnTo>
                    <a:pt x="886" y="323"/>
                  </a:lnTo>
                  <a:lnTo>
                    <a:pt x="893" y="323"/>
                  </a:lnTo>
                  <a:lnTo>
                    <a:pt x="926" y="380"/>
                  </a:lnTo>
                  <a:lnTo>
                    <a:pt x="937" y="380"/>
                  </a:lnTo>
                  <a:lnTo>
                    <a:pt x="937" y="383"/>
                  </a:lnTo>
                  <a:lnTo>
                    <a:pt x="946" y="383"/>
                  </a:lnTo>
                  <a:lnTo>
                    <a:pt x="946" y="389"/>
                  </a:lnTo>
                  <a:lnTo>
                    <a:pt x="953" y="389"/>
                  </a:lnTo>
                  <a:lnTo>
                    <a:pt x="953" y="392"/>
                  </a:lnTo>
                  <a:lnTo>
                    <a:pt x="960" y="396"/>
                  </a:lnTo>
                  <a:lnTo>
                    <a:pt x="960" y="409"/>
                  </a:lnTo>
                  <a:lnTo>
                    <a:pt x="968" y="418"/>
                  </a:lnTo>
                  <a:lnTo>
                    <a:pt x="977" y="420"/>
                  </a:lnTo>
                  <a:lnTo>
                    <a:pt x="993" y="420"/>
                  </a:lnTo>
                  <a:lnTo>
                    <a:pt x="997" y="436"/>
                  </a:lnTo>
                  <a:lnTo>
                    <a:pt x="1000" y="436"/>
                  </a:lnTo>
                  <a:lnTo>
                    <a:pt x="1002" y="441"/>
                  </a:lnTo>
                  <a:lnTo>
                    <a:pt x="1004" y="445"/>
                  </a:lnTo>
                  <a:lnTo>
                    <a:pt x="1004" y="449"/>
                  </a:lnTo>
                  <a:lnTo>
                    <a:pt x="1004" y="452"/>
                  </a:lnTo>
                  <a:lnTo>
                    <a:pt x="1006" y="454"/>
                  </a:lnTo>
                  <a:lnTo>
                    <a:pt x="1008" y="456"/>
                  </a:lnTo>
                  <a:lnTo>
                    <a:pt x="1011" y="458"/>
                  </a:lnTo>
                  <a:lnTo>
                    <a:pt x="1017" y="460"/>
                  </a:lnTo>
                  <a:lnTo>
                    <a:pt x="1017" y="465"/>
                  </a:lnTo>
                  <a:lnTo>
                    <a:pt x="1037" y="469"/>
                  </a:lnTo>
                  <a:lnTo>
                    <a:pt x="1037" y="465"/>
                  </a:lnTo>
                  <a:lnTo>
                    <a:pt x="1020" y="454"/>
                  </a:lnTo>
                  <a:lnTo>
                    <a:pt x="1008" y="438"/>
                  </a:lnTo>
                  <a:lnTo>
                    <a:pt x="1000" y="418"/>
                  </a:lnTo>
                  <a:lnTo>
                    <a:pt x="997" y="392"/>
                  </a:lnTo>
                  <a:lnTo>
                    <a:pt x="1009" y="390"/>
                  </a:lnTo>
                  <a:lnTo>
                    <a:pt x="1024" y="387"/>
                  </a:lnTo>
                  <a:lnTo>
                    <a:pt x="1038" y="387"/>
                  </a:lnTo>
                  <a:lnTo>
                    <a:pt x="1049" y="392"/>
                  </a:lnTo>
                  <a:lnTo>
                    <a:pt x="1055" y="394"/>
                  </a:lnTo>
                  <a:lnTo>
                    <a:pt x="1060" y="398"/>
                  </a:lnTo>
                  <a:lnTo>
                    <a:pt x="1064" y="401"/>
                  </a:lnTo>
                  <a:lnTo>
                    <a:pt x="1068" y="405"/>
                  </a:lnTo>
                  <a:lnTo>
                    <a:pt x="1071" y="409"/>
                  </a:lnTo>
                  <a:lnTo>
                    <a:pt x="1077" y="412"/>
                  </a:lnTo>
                  <a:lnTo>
                    <a:pt x="1071" y="403"/>
                  </a:lnTo>
                  <a:lnTo>
                    <a:pt x="1066" y="398"/>
                  </a:lnTo>
                  <a:lnTo>
                    <a:pt x="1062" y="390"/>
                  </a:lnTo>
                  <a:lnTo>
                    <a:pt x="1058" y="381"/>
                  </a:lnTo>
                  <a:lnTo>
                    <a:pt x="1057" y="369"/>
                  </a:lnTo>
                  <a:lnTo>
                    <a:pt x="1106" y="329"/>
                  </a:lnTo>
                  <a:lnTo>
                    <a:pt x="1104" y="327"/>
                  </a:lnTo>
                  <a:lnTo>
                    <a:pt x="1104" y="325"/>
                  </a:lnTo>
                  <a:lnTo>
                    <a:pt x="1102" y="321"/>
                  </a:lnTo>
                  <a:lnTo>
                    <a:pt x="1102" y="316"/>
                  </a:lnTo>
                  <a:lnTo>
                    <a:pt x="1100" y="312"/>
                  </a:lnTo>
                  <a:lnTo>
                    <a:pt x="1100" y="307"/>
                  </a:lnTo>
                  <a:lnTo>
                    <a:pt x="1100" y="303"/>
                  </a:lnTo>
                  <a:lnTo>
                    <a:pt x="1102" y="303"/>
                  </a:lnTo>
                  <a:lnTo>
                    <a:pt x="1104" y="301"/>
                  </a:lnTo>
                  <a:lnTo>
                    <a:pt x="1106" y="300"/>
                  </a:lnTo>
                  <a:lnTo>
                    <a:pt x="1108" y="298"/>
                  </a:lnTo>
                  <a:lnTo>
                    <a:pt x="1109" y="296"/>
                  </a:lnTo>
                  <a:lnTo>
                    <a:pt x="1093" y="296"/>
                  </a:lnTo>
                  <a:lnTo>
                    <a:pt x="1093" y="289"/>
                  </a:lnTo>
                  <a:lnTo>
                    <a:pt x="1089" y="289"/>
                  </a:lnTo>
                  <a:lnTo>
                    <a:pt x="1089" y="323"/>
                  </a:lnTo>
                  <a:lnTo>
                    <a:pt x="1086" y="323"/>
                  </a:lnTo>
                  <a:lnTo>
                    <a:pt x="1086" y="332"/>
                  </a:lnTo>
                  <a:lnTo>
                    <a:pt x="1080" y="332"/>
                  </a:lnTo>
                  <a:lnTo>
                    <a:pt x="1078" y="336"/>
                  </a:lnTo>
                  <a:lnTo>
                    <a:pt x="1077" y="338"/>
                  </a:lnTo>
                  <a:lnTo>
                    <a:pt x="1075" y="340"/>
                  </a:lnTo>
                  <a:lnTo>
                    <a:pt x="1075" y="343"/>
                  </a:lnTo>
                  <a:lnTo>
                    <a:pt x="1073" y="349"/>
                  </a:lnTo>
                  <a:lnTo>
                    <a:pt x="1037" y="349"/>
                  </a:lnTo>
                  <a:lnTo>
                    <a:pt x="1035" y="352"/>
                  </a:lnTo>
                  <a:lnTo>
                    <a:pt x="1035" y="358"/>
                  </a:lnTo>
                  <a:lnTo>
                    <a:pt x="1033" y="365"/>
                  </a:lnTo>
                  <a:lnTo>
                    <a:pt x="1033" y="372"/>
                  </a:lnTo>
                  <a:lnTo>
                    <a:pt x="993" y="376"/>
                  </a:lnTo>
                  <a:lnTo>
                    <a:pt x="989" y="356"/>
                  </a:lnTo>
                  <a:lnTo>
                    <a:pt x="991" y="338"/>
                  </a:lnTo>
                  <a:lnTo>
                    <a:pt x="997" y="320"/>
                  </a:lnTo>
                  <a:lnTo>
                    <a:pt x="989" y="320"/>
                  </a:lnTo>
                  <a:lnTo>
                    <a:pt x="989" y="316"/>
                  </a:lnTo>
                  <a:lnTo>
                    <a:pt x="977" y="320"/>
                  </a:lnTo>
                  <a:lnTo>
                    <a:pt x="977" y="323"/>
                  </a:lnTo>
                  <a:lnTo>
                    <a:pt x="969" y="323"/>
                  </a:lnTo>
                  <a:lnTo>
                    <a:pt x="966" y="332"/>
                  </a:lnTo>
                  <a:lnTo>
                    <a:pt x="957" y="332"/>
                  </a:lnTo>
                  <a:lnTo>
                    <a:pt x="953" y="340"/>
                  </a:lnTo>
                  <a:lnTo>
                    <a:pt x="926" y="345"/>
                  </a:lnTo>
                  <a:lnTo>
                    <a:pt x="924" y="329"/>
                  </a:lnTo>
                  <a:lnTo>
                    <a:pt x="924" y="316"/>
                  </a:lnTo>
                  <a:lnTo>
                    <a:pt x="926" y="300"/>
                  </a:lnTo>
                  <a:lnTo>
                    <a:pt x="906" y="300"/>
                  </a:lnTo>
                  <a:lnTo>
                    <a:pt x="906" y="289"/>
                  </a:lnTo>
                  <a:lnTo>
                    <a:pt x="880" y="289"/>
                  </a:lnTo>
                  <a:lnTo>
                    <a:pt x="880" y="260"/>
                  </a:lnTo>
                  <a:lnTo>
                    <a:pt x="886" y="256"/>
                  </a:lnTo>
                  <a:lnTo>
                    <a:pt x="888" y="254"/>
                  </a:lnTo>
                  <a:lnTo>
                    <a:pt x="889" y="250"/>
                  </a:lnTo>
                  <a:lnTo>
                    <a:pt x="891" y="249"/>
                  </a:lnTo>
                  <a:lnTo>
                    <a:pt x="893" y="247"/>
                  </a:lnTo>
                  <a:lnTo>
                    <a:pt x="897" y="245"/>
                  </a:lnTo>
                  <a:lnTo>
                    <a:pt x="902" y="245"/>
                  </a:lnTo>
                  <a:lnTo>
                    <a:pt x="909" y="243"/>
                  </a:lnTo>
                  <a:lnTo>
                    <a:pt x="909" y="223"/>
                  </a:lnTo>
                  <a:lnTo>
                    <a:pt x="913" y="223"/>
                  </a:lnTo>
                  <a:lnTo>
                    <a:pt x="913" y="220"/>
                  </a:lnTo>
                  <a:lnTo>
                    <a:pt x="940" y="220"/>
                  </a:lnTo>
                  <a:lnTo>
                    <a:pt x="940" y="216"/>
                  </a:lnTo>
                  <a:lnTo>
                    <a:pt x="938" y="207"/>
                  </a:lnTo>
                  <a:lnTo>
                    <a:pt x="938" y="196"/>
                  </a:lnTo>
                  <a:lnTo>
                    <a:pt x="942" y="183"/>
                  </a:lnTo>
                  <a:lnTo>
                    <a:pt x="946" y="172"/>
                  </a:lnTo>
                  <a:lnTo>
                    <a:pt x="957" y="172"/>
                  </a:lnTo>
                  <a:lnTo>
                    <a:pt x="966" y="176"/>
                  </a:lnTo>
                  <a:lnTo>
                    <a:pt x="973" y="180"/>
                  </a:lnTo>
                  <a:lnTo>
                    <a:pt x="980" y="183"/>
                  </a:lnTo>
                  <a:lnTo>
                    <a:pt x="980" y="140"/>
                  </a:lnTo>
                  <a:lnTo>
                    <a:pt x="989" y="140"/>
                  </a:lnTo>
                  <a:lnTo>
                    <a:pt x="989" y="120"/>
                  </a:lnTo>
                  <a:lnTo>
                    <a:pt x="997" y="116"/>
                  </a:lnTo>
                  <a:lnTo>
                    <a:pt x="997" y="92"/>
                  </a:lnTo>
                  <a:lnTo>
                    <a:pt x="1013" y="89"/>
                  </a:lnTo>
                  <a:lnTo>
                    <a:pt x="1033" y="89"/>
                  </a:lnTo>
                  <a:lnTo>
                    <a:pt x="1033" y="69"/>
                  </a:lnTo>
                  <a:lnTo>
                    <a:pt x="1044" y="65"/>
                  </a:lnTo>
                  <a:lnTo>
                    <a:pt x="1055" y="61"/>
                  </a:lnTo>
                  <a:lnTo>
                    <a:pt x="1064" y="61"/>
                  </a:lnTo>
                  <a:lnTo>
                    <a:pt x="1077" y="65"/>
                  </a:lnTo>
                  <a:lnTo>
                    <a:pt x="1077" y="36"/>
                  </a:lnTo>
                  <a:lnTo>
                    <a:pt x="1082" y="34"/>
                  </a:lnTo>
                  <a:lnTo>
                    <a:pt x="1086" y="32"/>
                  </a:lnTo>
                  <a:lnTo>
                    <a:pt x="1088" y="30"/>
                  </a:lnTo>
                  <a:lnTo>
                    <a:pt x="1088" y="29"/>
                  </a:lnTo>
                  <a:lnTo>
                    <a:pt x="1089" y="29"/>
                  </a:lnTo>
                  <a:lnTo>
                    <a:pt x="1117" y="29"/>
                  </a:lnTo>
                  <a:lnTo>
                    <a:pt x="1117" y="23"/>
                  </a:lnTo>
                  <a:lnTo>
                    <a:pt x="1126" y="23"/>
                  </a:lnTo>
                  <a:lnTo>
                    <a:pt x="1129" y="16"/>
                  </a:lnTo>
                  <a:lnTo>
                    <a:pt x="1166" y="12"/>
                  </a:lnTo>
                  <a:lnTo>
                    <a:pt x="1166" y="36"/>
                  </a:lnTo>
                  <a:lnTo>
                    <a:pt x="1169" y="36"/>
                  </a:lnTo>
                  <a:lnTo>
                    <a:pt x="1175" y="18"/>
                  </a:lnTo>
                  <a:lnTo>
                    <a:pt x="1186" y="5"/>
                  </a:lnTo>
                  <a:lnTo>
                    <a:pt x="120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48065" y="1195814"/>
            <a:ext cx="3456384" cy="871880"/>
            <a:chOff x="80902" y="1114177"/>
            <a:chExt cx="3303442" cy="871880"/>
          </a:xfrm>
        </p:grpSpPr>
        <p:sp>
          <p:nvSpPr>
            <p:cNvPr id="13" name="TextBox 12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902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5" name="Round Same Side Corner Rectangle 8"/>
          <p:cNvSpPr/>
          <p:nvPr/>
        </p:nvSpPr>
        <p:spPr>
          <a:xfrm>
            <a:off x="5436099" y="2344062"/>
            <a:ext cx="268217" cy="706418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Round Same Side Corner Rectangle 20"/>
          <p:cNvSpPr/>
          <p:nvPr/>
        </p:nvSpPr>
        <p:spPr>
          <a:xfrm rot="10800000">
            <a:off x="7012187" y="2340213"/>
            <a:ext cx="334212" cy="71294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942393" y="2468378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34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96339" y="2468378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4717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441164" y="2139702"/>
            <a:ext cx="6600" cy="766268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441164" y="3434272"/>
            <a:ext cx="6600" cy="240857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447764" y="1742213"/>
            <a:ext cx="993448" cy="1163757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441164" y="2905970"/>
            <a:ext cx="1050716" cy="27322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2447764" y="2960614"/>
            <a:ext cx="1044116" cy="1109115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403648" y="1743658"/>
            <a:ext cx="993448" cy="1137048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03648" y="2907415"/>
            <a:ext cx="1044116" cy="27322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403648" y="2960614"/>
            <a:ext cx="1037516" cy="1110560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2051720" y="1347614"/>
            <a:ext cx="792088" cy="79208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Oval 13"/>
          <p:cNvSpPr/>
          <p:nvPr/>
        </p:nvSpPr>
        <p:spPr>
          <a:xfrm>
            <a:off x="611560" y="1347614"/>
            <a:ext cx="792088" cy="79208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" name="Oval 14"/>
          <p:cNvSpPr/>
          <p:nvPr/>
        </p:nvSpPr>
        <p:spPr>
          <a:xfrm>
            <a:off x="3491880" y="1347614"/>
            <a:ext cx="792088" cy="792088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6" name="Oval 15"/>
          <p:cNvSpPr/>
          <p:nvPr/>
        </p:nvSpPr>
        <p:spPr>
          <a:xfrm>
            <a:off x="3491880" y="2511371"/>
            <a:ext cx="792088" cy="792088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Oval 16"/>
          <p:cNvSpPr/>
          <p:nvPr/>
        </p:nvSpPr>
        <p:spPr>
          <a:xfrm>
            <a:off x="3491880" y="3675129"/>
            <a:ext cx="792088" cy="79208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8" name="Oval 17"/>
          <p:cNvSpPr/>
          <p:nvPr/>
        </p:nvSpPr>
        <p:spPr>
          <a:xfrm>
            <a:off x="2051720" y="3675129"/>
            <a:ext cx="792088" cy="79208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Oval 18"/>
          <p:cNvSpPr/>
          <p:nvPr/>
        </p:nvSpPr>
        <p:spPr>
          <a:xfrm>
            <a:off x="611560" y="3675129"/>
            <a:ext cx="792088" cy="792088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Oval 19"/>
          <p:cNvSpPr/>
          <p:nvPr/>
        </p:nvSpPr>
        <p:spPr>
          <a:xfrm>
            <a:off x="611560" y="2511371"/>
            <a:ext cx="792088" cy="792088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Rectangle 9"/>
          <p:cNvSpPr/>
          <p:nvPr/>
        </p:nvSpPr>
        <p:spPr>
          <a:xfrm>
            <a:off x="850989" y="3903631"/>
            <a:ext cx="357963" cy="33508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Rectangle 23"/>
          <p:cNvSpPr/>
          <p:nvPr/>
        </p:nvSpPr>
        <p:spPr>
          <a:xfrm>
            <a:off x="3647470" y="3929733"/>
            <a:ext cx="480907" cy="282881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Rectangle 30"/>
          <p:cNvSpPr/>
          <p:nvPr/>
        </p:nvSpPr>
        <p:spPr>
          <a:xfrm>
            <a:off x="3720787" y="2714058"/>
            <a:ext cx="334274" cy="33329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Oval 7"/>
          <p:cNvSpPr/>
          <p:nvPr/>
        </p:nvSpPr>
        <p:spPr>
          <a:xfrm>
            <a:off x="2257587" y="3880996"/>
            <a:ext cx="380354" cy="3803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5" name="Oval 21"/>
          <p:cNvSpPr>
            <a:spLocks noChangeAspect="1"/>
          </p:cNvSpPr>
          <p:nvPr/>
        </p:nvSpPr>
        <p:spPr>
          <a:xfrm>
            <a:off x="796737" y="1531030"/>
            <a:ext cx="421733" cy="42525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Rounded Rectangle 7"/>
          <p:cNvSpPr/>
          <p:nvPr/>
        </p:nvSpPr>
        <p:spPr>
          <a:xfrm>
            <a:off x="806256" y="2678299"/>
            <a:ext cx="402696" cy="3475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7" name="Rounded Rectangle 27"/>
          <p:cNvSpPr/>
          <p:nvPr/>
        </p:nvSpPr>
        <p:spPr>
          <a:xfrm>
            <a:off x="2257587" y="1602646"/>
            <a:ext cx="367154" cy="2820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Rectangle 16"/>
          <p:cNvSpPr/>
          <p:nvPr/>
        </p:nvSpPr>
        <p:spPr>
          <a:xfrm>
            <a:off x="3712528" y="1615994"/>
            <a:ext cx="388500" cy="25532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4803525" y="1275606"/>
            <a:ext cx="358887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03525" y="2263971"/>
            <a:ext cx="380092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4932040" y="3498558"/>
            <a:ext cx="3672408" cy="1089416"/>
            <a:chOff x="4932038" y="2911461"/>
            <a:chExt cx="3672408" cy="1089416"/>
          </a:xfrm>
        </p:grpSpPr>
        <p:grpSp>
          <p:nvGrpSpPr>
            <p:cNvPr id="37" name="Group 36"/>
            <p:cNvGrpSpPr/>
            <p:nvPr/>
          </p:nvGrpSpPr>
          <p:grpSpPr>
            <a:xfrm>
              <a:off x="4932038" y="2911461"/>
              <a:ext cx="3672408" cy="276999"/>
              <a:chOff x="4932041" y="2911461"/>
              <a:chExt cx="3672408" cy="276999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4932038" y="3182267"/>
              <a:ext cx="3672408" cy="276999"/>
              <a:chOff x="4932041" y="2911461"/>
              <a:chExt cx="3672408" cy="276999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4932038" y="3453073"/>
              <a:ext cx="3672408" cy="276999"/>
              <a:chOff x="4932041" y="2911461"/>
              <a:chExt cx="3672408" cy="276999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4932038" y="3723878"/>
              <a:ext cx="3672408" cy="276999"/>
              <a:chOff x="4932041" y="2911461"/>
              <a:chExt cx="3672408" cy="276999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</a:t>
                </a:r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49" name="Chord 14"/>
          <p:cNvSpPr/>
          <p:nvPr/>
        </p:nvSpPr>
        <p:spPr>
          <a:xfrm>
            <a:off x="2052100" y="2435201"/>
            <a:ext cx="791708" cy="999071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00027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3"/>
          <p:cNvSpPr txBox="1">
            <a:spLocks/>
          </p:cNvSpPr>
          <p:nvPr/>
        </p:nvSpPr>
        <p:spPr>
          <a:xfrm>
            <a:off x="683568" y="572274"/>
            <a:ext cx="2520280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2143" y="2084442"/>
            <a:ext cx="249139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A70E2F4-8929-413B-B30B-89F448D1A186}"/>
              </a:ext>
            </a:extLst>
          </p:cNvPr>
          <p:cNvSpPr txBox="1"/>
          <p:nvPr/>
        </p:nvSpPr>
        <p:spPr>
          <a:xfrm>
            <a:off x="712144" y="2987448"/>
            <a:ext cx="249139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9352EA77-6728-47B4-8A02-7539B332B5E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="" xmlns:a16="http://schemas.microsoft.com/office/drawing/2014/main" id="{F3AF4BAD-2DDD-4D68-9D9A-B8888639988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="" xmlns:a16="http://schemas.microsoft.com/office/drawing/2014/main" id="{6DFEF96E-B497-465B-A29C-1072A66C6DB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="" xmlns:a16="http://schemas.microsoft.com/office/drawing/2014/main" id="{2E4AAB1B-261A-4A8C-A25E-614DB2B17204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="" xmlns:a16="http://schemas.microsoft.com/office/drawing/2014/main" id="{804346A7-8EC8-4673-92A7-4D6DD29AD75A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5" name="그림 개체 틀 14">
            <a:extLst>
              <a:ext uri="{FF2B5EF4-FFF2-40B4-BE49-F238E27FC236}">
                <a16:creationId xmlns="" xmlns:a16="http://schemas.microsoft.com/office/drawing/2014/main" id="{E340A90D-9E23-494F-A2E4-25450F73968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9"/>
          </p:nvPr>
        </p:nvSpPr>
        <p:spPr/>
      </p:sp>
    </p:spTree>
    <p:extLst>
      <p:ext uri="{BB962C8B-B14F-4D97-AF65-F5344CB8AC3E}">
        <p14:creationId xmlns:p14="http://schemas.microsoft.com/office/powerpoint/2010/main" val="25370413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780528"/>
              </p:ext>
            </p:extLst>
          </p:nvPr>
        </p:nvGraphicFramePr>
        <p:xfrm>
          <a:off x="827584" y="1203598"/>
          <a:ext cx="7632848" cy="15574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82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082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082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082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36078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0671">
                <a:tc vMerge="1"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0671">
                <a:tc vMerge="1"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84157"/>
              </p:ext>
            </p:extLst>
          </p:nvPr>
        </p:nvGraphicFramePr>
        <p:xfrm>
          <a:off x="827584" y="3047806"/>
          <a:ext cx="7632848" cy="15574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82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082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082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082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36078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0671">
                <a:tc vMerge="1"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0671">
                <a:tc vMerge="1"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873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925470" y="1831972"/>
            <a:ext cx="936104" cy="93610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Oval 5"/>
          <p:cNvSpPr/>
          <p:nvPr/>
        </p:nvSpPr>
        <p:spPr>
          <a:xfrm>
            <a:off x="2797678" y="1831972"/>
            <a:ext cx="936104" cy="93610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Oval 6"/>
          <p:cNvSpPr/>
          <p:nvPr/>
        </p:nvSpPr>
        <p:spPr>
          <a:xfrm>
            <a:off x="4669886" y="1831972"/>
            <a:ext cx="936104" cy="93610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Oval 7"/>
          <p:cNvSpPr/>
          <p:nvPr/>
        </p:nvSpPr>
        <p:spPr>
          <a:xfrm>
            <a:off x="6540068" y="1831972"/>
            <a:ext cx="936104" cy="93610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Oval 8"/>
          <p:cNvSpPr/>
          <p:nvPr/>
        </p:nvSpPr>
        <p:spPr>
          <a:xfrm>
            <a:off x="2077598" y="2047996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Oval 9"/>
          <p:cNvSpPr/>
          <p:nvPr/>
        </p:nvSpPr>
        <p:spPr>
          <a:xfrm>
            <a:off x="3949806" y="2047996"/>
            <a:ext cx="504056" cy="5040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Oval 10"/>
          <p:cNvSpPr/>
          <p:nvPr/>
        </p:nvSpPr>
        <p:spPr>
          <a:xfrm>
            <a:off x="5822014" y="2047996"/>
            <a:ext cx="504056" cy="504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Oval 11"/>
          <p:cNvSpPr/>
          <p:nvPr/>
        </p:nvSpPr>
        <p:spPr>
          <a:xfrm>
            <a:off x="7694222" y="2047996"/>
            <a:ext cx="504056" cy="5040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Rectangle 9"/>
          <p:cNvSpPr/>
          <p:nvPr/>
        </p:nvSpPr>
        <p:spPr>
          <a:xfrm>
            <a:off x="6845002" y="2145434"/>
            <a:ext cx="330289" cy="30918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Rectangle 16"/>
          <p:cNvSpPr/>
          <p:nvPr/>
        </p:nvSpPr>
        <p:spPr>
          <a:xfrm rot="2700000">
            <a:off x="1268406" y="2075715"/>
            <a:ext cx="250232" cy="44861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Parallelogram 15"/>
          <p:cNvSpPr/>
          <p:nvPr/>
        </p:nvSpPr>
        <p:spPr>
          <a:xfrm rot="16200000">
            <a:off x="4956365" y="2103479"/>
            <a:ext cx="363146" cy="393092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Round Same Side Corner Rectangle 6"/>
          <p:cNvSpPr>
            <a:spLocks noChangeAspect="1"/>
          </p:cNvSpPr>
          <p:nvPr/>
        </p:nvSpPr>
        <p:spPr>
          <a:xfrm rot="2700000">
            <a:off x="3209714" y="2075446"/>
            <a:ext cx="112033" cy="44915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6483" y="1419622"/>
            <a:ext cx="93407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98016" y="1419622"/>
            <a:ext cx="93407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69549" y="1419622"/>
            <a:ext cx="93407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41081" y="1419622"/>
            <a:ext cx="93407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634471" y="2716693"/>
            <a:ext cx="1390310" cy="858180"/>
            <a:chOff x="2113657" y="4283314"/>
            <a:chExt cx="3647460" cy="858180"/>
          </a:xfrm>
        </p:grpSpPr>
        <p:sp>
          <p:nvSpPr>
            <p:cNvPr id="22" name="TextBox 21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506679" y="2716693"/>
            <a:ext cx="1390310" cy="858180"/>
            <a:chOff x="2113657" y="4283314"/>
            <a:chExt cx="3647460" cy="858180"/>
          </a:xfrm>
        </p:grpSpPr>
        <p:sp>
          <p:nvSpPr>
            <p:cNvPr id="25" name="TextBox 24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378887" y="2716693"/>
            <a:ext cx="1390310" cy="858180"/>
            <a:chOff x="2113657" y="4283314"/>
            <a:chExt cx="3647460" cy="858180"/>
          </a:xfrm>
        </p:grpSpPr>
        <p:sp>
          <p:nvSpPr>
            <p:cNvPr id="28" name="TextBox 2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251095" y="2716693"/>
            <a:ext cx="1390310" cy="858180"/>
            <a:chOff x="2113657" y="4283314"/>
            <a:chExt cx="3647460" cy="858180"/>
          </a:xfrm>
        </p:grpSpPr>
        <p:sp>
          <p:nvSpPr>
            <p:cNvPr id="31" name="TextBox 30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574604" y="3795886"/>
            <a:ext cx="8029844" cy="90205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957522" y="3924819"/>
            <a:ext cx="7272808" cy="678692"/>
            <a:chOff x="803640" y="3362835"/>
            <a:chExt cx="2059657" cy="678692"/>
          </a:xfrm>
        </p:grpSpPr>
        <p:sp>
          <p:nvSpPr>
            <p:cNvPr id="35" name="TextBox 3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7961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60440" y="2165777"/>
            <a:ext cx="5183560" cy="473576"/>
          </a:xfrm>
        </p:spPr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60440" y="2639353"/>
            <a:ext cx="518356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7"/>
          <p:cNvSpPr/>
          <p:nvPr/>
        </p:nvSpPr>
        <p:spPr>
          <a:xfrm>
            <a:off x="1661631" y="2221416"/>
            <a:ext cx="686072" cy="6860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 &amp; Content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15816" y="1851670"/>
            <a:ext cx="3312368" cy="50405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Text Placeholder 13"/>
          <p:cNvSpPr txBox="1">
            <a:spLocks/>
          </p:cNvSpPr>
          <p:nvPr/>
        </p:nvSpPr>
        <p:spPr>
          <a:xfrm>
            <a:off x="3288143" y="1929259"/>
            <a:ext cx="2567714" cy="362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Portfolio Designed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="" xmlns:a16="http://schemas.microsoft.com/office/drawing/2014/main" id="{E8BD1C63-AA43-4C18-B8D1-EB13A1FE2C40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="" xmlns:a16="http://schemas.microsoft.com/office/drawing/2014/main" id="{C88804E1-58B3-41E3-8BC1-6EF59C455F23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="" xmlns:a16="http://schemas.microsoft.com/office/drawing/2014/main" id="{2CFA341E-5724-4C6D-A97A-4C4DA1FCB89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="" xmlns:a16="http://schemas.microsoft.com/office/drawing/2014/main" id="{26583CE5-8A85-4800-91AB-4DB8BB695691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="" xmlns:a16="http://schemas.microsoft.com/office/drawing/2014/main" id="{2ED0BC61-39E4-4298-88D6-54847D88AB1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1" name="그림 개체 틀 20">
            <a:extLst>
              <a:ext uri="{FF2B5EF4-FFF2-40B4-BE49-F238E27FC236}">
                <a16:creationId xmlns="" xmlns:a16="http://schemas.microsoft.com/office/drawing/2014/main" id="{80CF7876-6FBF-4C46-9796-76F9C780250F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33826580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0000" y="1598995"/>
            <a:ext cx="806623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341000" y="2139702"/>
            <a:ext cx="3191439" cy="2438292"/>
            <a:chOff x="2227884" y="1330362"/>
            <a:chExt cx="2835932" cy="2438292"/>
          </a:xfrm>
        </p:grpSpPr>
        <p:sp>
          <p:nvSpPr>
            <p:cNvPr id="15" name="TextBox 14"/>
            <p:cNvSpPr txBox="1"/>
            <p:nvPr/>
          </p:nvSpPr>
          <p:spPr>
            <a:xfrm>
              <a:off x="2227884" y="1644996"/>
              <a:ext cx="2835932" cy="21236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367072" y="2139702"/>
            <a:ext cx="3191439" cy="2438292"/>
            <a:chOff x="2227884" y="1330362"/>
            <a:chExt cx="2835932" cy="2438292"/>
          </a:xfrm>
        </p:grpSpPr>
        <p:sp>
          <p:nvSpPr>
            <p:cNvPr id="18" name="TextBox 17"/>
            <p:cNvSpPr txBox="1"/>
            <p:nvPr/>
          </p:nvSpPr>
          <p:spPr>
            <a:xfrm>
              <a:off x="2227884" y="1644996"/>
              <a:ext cx="2835932" cy="21236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715842" y="2139702"/>
            <a:ext cx="552754" cy="55275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672126" y="2139702"/>
            <a:ext cx="552754" cy="55275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4362" y="2237955"/>
            <a:ext cx="44114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38799" y="2230791"/>
            <a:ext cx="44114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1429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Columns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0000" y="1603645"/>
            <a:ext cx="806623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367073" y="2149682"/>
            <a:ext cx="1836776" cy="2397642"/>
            <a:chOff x="2227884" y="1330362"/>
            <a:chExt cx="2835932" cy="2397642"/>
          </a:xfrm>
        </p:grpSpPr>
        <p:sp>
          <p:nvSpPr>
            <p:cNvPr id="6" name="TextBox 5"/>
            <p:cNvSpPr txBox="1"/>
            <p:nvPr/>
          </p:nvSpPr>
          <p:spPr>
            <a:xfrm>
              <a:off x="2227884" y="1789012"/>
              <a:ext cx="2835932" cy="19389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Get a modern PowerPoint  Presentation that is beautifully designed. Easy to change colors, photos and Text.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715842" y="2149682"/>
            <a:ext cx="552754" cy="55275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4362" y="2247935"/>
            <a:ext cx="44114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923357" y="2147017"/>
            <a:ext cx="1836776" cy="2397642"/>
            <a:chOff x="2227884" y="1330362"/>
            <a:chExt cx="2835932" cy="2397642"/>
          </a:xfrm>
        </p:grpSpPr>
        <p:sp>
          <p:nvSpPr>
            <p:cNvPr id="11" name="TextBox 10"/>
            <p:cNvSpPr txBox="1"/>
            <p:nvPr/>
          </p:nvSpPr>
          <p:spPr>
            <a:xfrm>
              <a:off x="2227884" y="1789012"/>
              <a:ext cx="2835932" cy="19389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Get a modern PowerPoint  Presentation that is beautifully designed. Easy to change colors, photos and Text.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/>
          <p:cNvSpPr/>
          <p:nvPr/>
        </p:nvSpPr>
        <p:spPr>
          <a:xfrm>
            <a:off x="3272126" y="2147017"/>
            <a:ext cx="552754" cy="55275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30646" y="2245270"/>
            <a:ext cx="44114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479640" y="2144352"/>
            <a:ext cx="1836776" cy="2397642"/>
            <a:chOff x="2227884" y="1330362"/>
            <a:chExt cx="2835932" cy="2397642"/>
          </a:xfrm>
        </p:grpSpPr>
        <p:sp>
          <p:nvSpPr>
            <p:cNvPr id="16" name="TextBox 15"/>
            <p:cNvSpPr txBox="1"/>
            <p:nvPr/>
          </p:nvSpPr>
          <p:spPr>
            <a:xfrm>
              <a:off x="2227884" y="1789012"/>
              <a:ext cx="2835932" cy="19389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Get a modern PowerPoint  Presentation that is beautifully designed. Easy to change colors, photos and Text.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5828409" y="2144352"/>
            <a:ext cx="552754" cy="552754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86929" y="2242605"/>
            <a:ext cx="44114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6642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6984A6DB-4A45-4A28-9F02-FB76C747CA1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88381ECD-17BD-47A4-8399-DB134A6AD8B6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3ED26296-9D98-45C6-9B69-D950FD5BD1B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D7F35473-C555-488E-83EE-EA169B642F2C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5" name="Diamond 5">
            <a:extLst>
              <a:ext uri="{FF2B5EF4-FFF2-40B4-BE49-F238E27FC236}">
                <a16:creationId xmlns="" xmlns:a16="http://schemas.microsoft.com/office/drawing/2014/main" id="{6674EA77-3899-4274-B180-2D5B9E9B8CBA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6" name="Isosceles Triangle 51">
            <a:extLst>
              <a:ext uri="{FF2B5EF4-FFF2-40B4-BE49-F238E27FC236}">
                <a16:creationId xmlns="" xmlns:a16="http://schemas.microsoft.com/office/drawing/2014/main" id="{5EBCEFB9-7DC7-4A77-AB54-C028217A8E92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Isosceles Triangle 57">
            <a:extLst>
              <a:ext uri="{FF2B5EF4-FFF2-40B4-BE49-F238E27FC236}">
                <a16:creationId xmlns="" xmlns:a16="http://schemas.microsoft.com/office/drawing/2014/main" id="{39579C09-D147-4A01-9820-065D7003B702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8" name="Rectangle 7">
            <a:extLst>
              <a:ext uri="{FF2B5EF4-FFF2-40B4-BE49-F238E27FC236}">
                <a16:creationId xmlns="" xmlns:a16="http://schemas.microsoft.com/office/drawing/2014/main" id="{AF4C6491-8650-4C13-9EEA-462E9F329711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Parallelogram 15">
            <a:extLst>
              <a:ext uri="{FF2B5EF4-FFF2-40B4-BE49-F238E27FC236}">
                <a16:creationId xmlns="" xmlns:a16="http://schemas.microsoft.com/office/drawing/2014/main" id="{FC6C5196-DEB4-4EEC-9015-6C853730B762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Freeform 19">
            <a:extLst>
              <a:ext uri="{FF2B5EF4-FFF2-40B4-BE49-F238E27FC236}">
                <a16:creationId xmlns="" xmlns:a16="http://schemas.microsoft.com/office/drawing/2014/main" id="{24BDF55B-E7DE-4FFC-A93B-1C046CB13398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ectangle 30">
            <a:extLst>
              <a:ext uri="{FF2B5EF4-FFF2-40B4-BE49-F238E27FC236}">
                <a16:creationId xmlns="" xmlns:a16="http://schemas.microsoft.com/office/drawing/2014/main" id="{3C834FAF-5284-4D2D-897E-59C3BFA5A61B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Rectangle 7">
            <a:extLst>
              <a:ext uri="{FF2B5EF4-FFF2-40B4-BE49-F238E27FC236}">
                <a16:creationId xmlns="" xmlns:a16="http://schemas.microsoft.com/office/drawing/2014/main" id="{C09B3895-DCD7-48E3-8F12-620D56435662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5">
            <a:extLst>
              <a:ext uri="{FF2B5EF4-FFF2-40B4-BE49-F238E27FC236}">
                <a16:creationId xmlns="" xmlns:a16="http://schemas.microsoft.com/office/drawing/2014/main" id="{315B2CF5-D098-4A0D-9EF9-3EBBAF635294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Pie 24">
            <a:extLst>
              <a:ext uri="{FF2B5EF4-FFF2-40B4-BE49-F238E27FC236}">
                <a16:creationId xmlns="" xmlns:a16="http://schemas.microsoft.com/office/drawing/2014/main" id="{F39534CD-BD5C-4DEA-B0B3-0CB2198C1A33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" name="Parallelogram 30">
            <a:extLst>
              <a:ext uri="{FF2B5EF4-FFF2-40B4-BE49-F238E27FC236}">
                <a16:creationId xmlns="" xmlns:a16="http://schemas.microsoft.com/office/drawing/2014/main" id="{45B7C15C-3FCA-48BD-985E-C7DDFF6B8F4D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6" name="Block Arc 14">
            <a:extLst>
              <a:ext uri="{FF2B5EF4-FFF2-40B4-BE49-F238E27FC236}">
                <a16:creationId xmlns="" xmlns:a16="http://schemas.microsoft.com/office/drawing/2014/main" id="{3095435E-6AFF-4D72-A9E8-BB6EFDEE5AC5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" name="Block Arc 41">
            <a:extLst>
              <a:ext uri="{FF2B5EF4-FFF2-40B4-BE49-F238E27FC236}">
                <a16:creationId xmlns="" xmlns:a16="http://schemas.microsoft.com/office/drawing/2014/main" id="{1DA30B13-38FD-4B9C-A5E5-907E64ED1E0A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8" name="Right Triangle 17">
            <a:extLst>
              <a:ext uri="{FF2B5EF4-FFF2-40B4-BE49-F238E27FC236}">
                <a16:creationId xmlns="" xmlns:a16="http://schemas.microsoft.com/office/drawing/2014/main" id="{1ACB8FD7-F423-4AC1-A573-578B5E3117A1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Oval 27">
            <a:extLst>
              <a:ext uri="{FF2B5EF4-FFF2-40B4-BE49-F238E27FC236}">
                <a16:creationId xmlns="" xmlns:a16="http://schemas.microsoft.com/office/drawing/2014/main" id="{9C9DE707-C169-4354-81CA-07438BCDD43D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0" name="Parallelogram 15">
            <a:extLst>
              <a:ext uri="{FF2B5EF4-FFF2-40B4-BE49-F238E27FC236}">
                <a16:creationId xmlns="" xmlns:a16="http://schemas.microsoft.com/office/drawing/2014/main" id="{888C8DC8-66C7-4A09-A588-41DC265FE9C0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1" name="Round Same Side Corner Rectangle 21">
            <a:extLst>
              <a:ext uri="{FF2B5EF4-FFF2-40B4-BE49-F238E27FC236}">
                <a16:creationId xmlns="" xmlns:a16="http://schemas.microsoft.com/office/drawing/2014/main" id="{04C04FF3-93A7-4292-9DD7-77CEAFDE075B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2" name="Oval 26">
            <a:extLst>
              <a:ext uri="{FF2B5EF4-FFF2-40B4-BE49-F238E27FC236}">
                <a16:creationId xmlns="" xmlns:a16="http://schemas.microsoft.com/office/drawing/2014/main" id="{FB4D3E48-C56E-48D4-B0B0-06D3C19688FA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3" name="Freeform 32">
            <a:extLst>
              <a:ext uri="{FF2B5EF4-FFF2-40B4-BE49-F238E27FC236}">
                <a16:creationId xmlns="" xmlns:a16="http://schemas.microsoft.com/office/drawing/2014/main" id="{92690B5B-554D-402C-9152-25577FEBC22A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4" name="Rounded Rectangle 10">
            <a:extLst>
              <a:ext uri="{FF2B5EF4-FFF2-40B4-BE49-F238E27FC236}">
                <a16:creationId xmlns="" xmlns:a16="http://schemas.microsoft.com/office/drawing/2014/main" id="{55AE05C0-86A7-483A-8DC3-DBAB9D8A5E56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5" name="Rounded Rectangle 32">
            <a:extLst>
              <a:ext uri="{FF2B5EF4-FFF2-40B4-BE49-F238E27FC236}">
                <a16:creationId xmlns="" xmlns:a16="http://schemas.microsoft.com/office/drawing/2014/main" id="{10159C3C-A3B0-48BA-BFB8-8B40E087D155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6" name="Trapezoid 13">
            <a:extLst>
              <a:ext uri="{FF2B5EF4-FFF2-40B4-BE49-F238E27FC236}">
                <a16:creationId xmlns="" xmlns:a16="http://schemas.microsoft.com/office/drawing/2014/main" id="{6C53544B-E3D4-4BCE-BEAC-CEE914C79BED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7" name="Rounded Rectangle 7">
            <a:extLst>
              <a:ext uri="{FF2B5EF4-FFF2-40B4-BE49-F238E27FC236}">
                <a16:creationId xmlns="" xmlns:a16="http://schemas.microsoft.com/office/drawing/2014/main" id="{8247BDD2-144A-4A75-A434-79019B94B732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8" name="Rectangle 18">
            <a:extLst>
              <a:ext uri="{FF2B5EF4-FFF2-40B4-BE49-F238E27FC236}">
                <a16:creationId xmlns="" xmlns:a16="http://schemas.microsoft.com/office/drawing/2014/main" id="{9D26FB55-FA63-4194-BDC0-97E7A96C232C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9" name="Rounded Rectangle 25">
            <a:extLst>
              <a:ext uri="{FF2B5EF4-FFF2-40B4-BE49-F238E27FC236}">
                <a16:creationId xmlns="" xmlns:a16="http://schemas.microsoft.com/office/drawing/2014/main" id="{5D125EB1-7240-480A-BD14-3B318DDD6E40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0" name="Chord 14">
            <a:extLst>
              <a:ext uri="{FF2B5EF4-FFF2-40B4-BE49-F238E27FC236}">
                <a16:creationId xmlns="" xmlns:a16="http://schemas.microsoft.com/office/drawing/2014/main" id="{246D7AD3-8319-453F-8C85-DC6C8647B160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1" name="Rounded Rectangle 6">
            <a:extLst>
              <a:ext uri="{FF2B5EF4-FFF2-40B4-BE49-F238E27FC236}">
                <a16:creationId xmlns="" xmlns:a16="http://schemas.microsoft.com/office/drawing/2014/main" id="{B3814670-EAD6-45C5-87C3-A6373823EE10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2" name="Oval 66">
            <a:extLst>
              <a:ext uri="{FF2B5EF4-FFF2-40B4-BE49-F238E27FC236}">
                <a16:creationId xmlns="" xmlns:a16="http://schemas.microsoft.com/office/drawing/2014/main" id="{A5F36435-065D-4B03-A0A8-0510C7F8A5D6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3" name="Isosceles Triangle 13">
            <a:extLst>
              <a:ext uri="{FF2B5EF4-FFF2-40B4-BE49-F238E27FC236}">
                <a16:creationId xmlns="" xmlns:a16="http://schemas.microsoft.com/office/drawing/2014/main" id="{7D23F429-D80E-440B-8B76-B7EBC9B12407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4" name="Smiley Face 14">
            <a:extLst>
              <a:ext uri="{FF2B5EF4-FFF2-40B4-BE49-F238E27FC236}">
                <a16:creationId xmlns="" xmlns:a16="http://schemas.microsoft.com/office/drawing/2014/main" id="{68195FB1-F2D5-445C-93A5-7547A5EB66AA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5" name="Smiley Face 12">
            <a:extLst>
              <a:ext uri="{FF2B5EF4-FFF2-40B4-BE49-F238E27FC236}">
                <a16:creationId xmlns="" xmlns:a16="http://schemas.microsoft.com/office/drawing/2014/main" id="{9F96D8B6-9A34-4D02-AB35-92846545B059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6" name="Smiley Face 15">
            <a:extLst>
              <a:ext uri="{FF2B5EF4-FFF2-40B4-BE49-F238E27FC236}">
                <a16:creationId xmlns="" xmlns:a16="http://schemas.microsoft.com/office/drawing/2014/main" id="{79D9A57A-B38F-4275-8984-12D2F389B3EA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7" name="Oval 37">
            <a:extLst>
              <a:ext uri="{FF2B5EF4-FFF2-40B4-BE49-F238E27FC236}">
                <a16:creationId xmlns="" xmlns:a16="http://schemas.microsoft.com/office/drawing/2014/main" id="{BE952C79-118D-4B0D-8669-C6F0B7CD2885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Smiley Face 14">
            <a:extLst>
              <a:ext uri="{FF2B5EF4-FFF2-40B4-BE49-F238E27FC236}">
                <a16:creationId xmlns="" xmlns:a16="http://schemas.microsoft.com/office/drawing/2014/main" id="{56F288DC-017C-4580-A8D2-4CF6AC0687CC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9" name="Rectangle 16">
            <a:extLst>
              <a:ext uri="{FF2B5EF4-FFF2-40B4-BE49-F238E27FC236}">
                <a16:creationId xmlns="" xmlns:a16="http://schemas.microsoft.com/office/drawing/2014/main" id="{D24F4F4B-14E7-47BB-AF77-E206E6895477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Rectangle 9">
            <a:extLst>
              <a:ext uri="{FF2B5EF4-FFF2-40B4-BE49-F238E27FC236}">
                <a16:creationId xmlns="" xmlns:a16="http://schemas.microsoft.com/office/drawing/2014/main" id="{3B426C50-829B-41C7-8563-4D2941379473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Round Same Side Corner Rectangle 6">
            <a:extLst>
              <a:ext uri="{FF2B5EF4-FFF2-40B4-BE49-F238E27FC236}">
                <a16:creationId xmlns="" xmlns:a16="http://schemas.microsoft.com/office/drawing/2014/main" id="{A849DBAD-8446-4046-9FC1-A97CDD5DDFAB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2" name="Frame 17">
            <a:extLst>
              <a:ext uri="{FF2B5EF4-FFF2-40B4-BE49-F238E27FC236}">
                <a16:creationId xmlns="" xmlns:a16="http://schemas.microsoft.com/office/drawing/2014/main" id="{3E9BECB5-ED25-4130-BA05-99CDA7966BA0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3" name="Rounded Rectangle 5">
            <a:extLst>
              <a:ext uri="{FF2B5EF4-FFF2-40B4-BE49-F238E27FC236}">
                <a16:creationId xmlns="" xmlns:a16="http://schemas.microsoft.com/office/drawing/2014/main" id="{E94F3D8A-473A-422A-996C-08295542E359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Teardrop 1">
            <a:extLst>
              <a:ext uri="{FF2B5EF4-FFF2-40B4-BE49-F238E27FC236}">
                <a16:creationId xmlns="" xmlns:a16="http://schemas.microsoft.com/office/drawing/2014/main" id="{C2421D8E-087C-45E4-AB5B-1D7C4DAB9493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="" xmlns:a16="http://schemas.microsoft.com/office/drawing/2014/main" id="{7CB0F955-8DAD-46E2-A3F3-9883DE930940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" name="Right Triangle 17">
            <a:extLst>
              <a:ext uri="{FF2B5EF4-FFF2-40B4-BE49-F238E27FC236}">
                <a16:creationId xmlns="" xmlns:a16="http://schemas.microsoft.com/office/drawing/2014/main" id="{8F441CDD-A295-4821-B316-498058EAD27A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7" name="Right Triangle 17">
            <a:extLst>
              <a:ext uri="{FF2B5EF4-FFF2-40B4-BE49-F238E27FC236}">
                <a16:creationId xmlns="" xmlns:a16="http://schemas.microsoft.com/office/drawing/2014/main" id="{03E9B456-F514-4AF5-BE79-D6BE61B795D8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8" name="Right Triangle 17">
            <a:extLst>
              <a:ext uri="{FF2B5EF4-FFF2-40B4-BE49-F238E27FC236}">
                <a16:creationId xmlns="" xmlns:a16="http://schemas.microsoft.com/office/drawing/2014/main" id="{10030EED-A9E1-47F5-8072-B1418CBB460C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9" name="Oval 44">
            <a:extLst>
              <a:ext uri="{FF2B5EF4-FFF2-40B4-BE49-F238E27FC236}">
                <a16:creationId xmlns="" xmlns:a16="http://schemas.microsoft.com/office/drawing/2014/main" id="{6483504C-F35A-42DD-ABB9-BCECA8D6EBBB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8F3DF36C-4A17-41E9-A5BF-2E8A05E74EEB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D6FB605D-6BED-43BD-ABAC-21548429E9D4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206F13A5-5F22-4684-877A-F3924EF503D0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5917932C-BF19-46F8-93C1-581A576311F1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="" xmlns:a16="http://schemas.microsoft.com/office/drawing/2014/main" id="{0BC2C144-5215-4B41-807C-DD1864C72681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="" xmlns:a16="http://schemas.microsoft.com/office/drawing/2014/main" id="{35AD2EEB-9D26-4A5C-A3FD-75D16BA407FB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Isosceles Triangle 8">
            <a:extLst>
              <a:ext uri="{FF2B5EF4-FFF2-40B4-BE49-F238E27FC236}">
                <a16:creationId xmlns="" xmlns:a16="http://schemas.microsoft.com/office/drawing/2014/main" id="{3463A42E-30F4-4389-B627-B390C33788D3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0" name="Donut 8">
            <a:extLst>
              <a:ext uri="{FF2B5EF4-FFF2-40B4-BE49-F238E27FC236}">
                <a16:creationId xmlns="" xmlns:a16="http://schemas.microsoft.com/office/drawing/2014/main" id="{9715DA23-ADE8-4CB0-AEE4-6735794B88C6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="" xmlns:a16="http://schemas.microsoft.com/office/drawing/2014/main" id="{0A1478CF-1ED5-4521-B5B8-558EA72691B8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2" name="Oval 7">
            <a:extLst>
              <a:ext uri="{FF2B5EF4-FFF2-40B4-BE49-F238E27FC236}">
                <a16:creationId xmlns="" xmlns:a16="http://schemas.microsoft.com/office/drawing/2014/main" id="{3E72E359-D9EF-4827-8A5A-FC7DE5A8E8CF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3" name="Freeform 20">
            <a:extLst>
              <a:ext uri="{FF2B5EF4-FFF2-40B4-BE49-F238E27FC236}">
                <a16:creationId xmlns="" xmlns:a16="http://schemas.microsoft.com/office/drawing/2014/main" id="{DFDA72EB-9E14-4ACD-81CE-3A374E5D6616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4" name="Rounded Rectangle 25">
            <a:extLst>
              <a:ext uri="{FF2B5EF4-FFF2-40B4-BE49-F238E27FC236}">
                <a16:creationId xmlns="" xmlns:a16="http://schemas.microsoft.com/office/drawing/2014/main" id="{39127126-86B6-4F94-94F4-5D4C882E9D9D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5" name="Block Arc 41">
            <a:extLst>
              <a:ext uri="{FF2B5EF4-FFF2-40B4-BE49-F238E27FC236}">
                <a16:creationId xmlns="" xmlns:a16="http://schemas.microsoft.com/office/drawing/2014/main" id="{DCB3D928-5AB5-4C96-969B-A7EE38CE1F45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="" xmlns:a16="http://schemas.microsoft.com/office/drawing/2014/main" id="{F6DFCB72-C16E-446D-ACF5-D98130849B9C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7" name="Donut 39">
            <a:extLst>
              <a:ext uri="{FF2B5EF4-FFF2-40B4-BE49-F238E27FC236}">
                <a16:creationId xmlns="" xmlns:a16="http://schemas.microsoft.com/office/drawing/2014/main" id="{B01621C9-2778-447E-96B5-B1C2EF55625A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="" xmlns:a16="http://schemas.microsoft.com/office/drawing/2014/main" id="{148D3F1F-1C6B-45C6-83D2-544E942AC970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="" xmlns:a16="http://schemas.microsoft.com/office/drawing/2014/main" id="{07959A92-CA1A-4A1E-9F95-E3762B3C5170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0" name="Rounded Rectangle 27">
            <a:extLst>
              <a:ext uri="{FF2B5EF4-FFF2-40B4-BE49-F238E27FC236}">
                <a16:creationId xmlns="" xmlns:a16="http://schemas.microsoft.com/office/drawing/2014/main" id="{64ED37AA-EA3A-4B7C-9A43-D6C64E74F98E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1" name="Rounded Rectangle 7">
            <a:extLst>
              <a:ext uri="{FF2B5EF4-FFF2-40B4-BE49-F238E27FC236}">
                <a16:creationId xmlns="" xmlns:a16="http://schemas.microsoft.com/office/drawing/2014/main" id="{C7FF8B58-2AE0-458C-8A81-CBEEA9648AB2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2" name="Chord 15">
            <a:extLst>
              <a:ext uri="{FF2B5EF4-FFF2-40B4-BE49-F238E27FC236}">
                <a16:creationId xmlns="" xmlns:a16="http://schemas.microsoft.com/office/drawing/2014/main" id="{CA1461EF-6A72-42EE-9B86-009C7B4D999B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3" name="Rectangle 16">
            <a:extLst>
              <a:ext uri="{FF2B5EF4-FFF2-40B4-BE49-F238E27FC236}">
                <a16:creationId xmlns="" xmlns:a16="http://schemas.microsoft.com/office/drawing/2014/main" id="{F53FB0AC-5743-4F43-9B92-FE4FA72DA8A4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" name="Rounded Rectangle 6">
            <a:extLst>
              <a:ext uri="{FF2B5EF4-FFF2-40B4-BE49-F238E27FC236}">
                <a16:creationId xmlns="" xmlns:a16="http://schemas.microsoft.com/office/drawing/2014/main" id="{3656174E-A03F-4F50-9C81-A9464774F7DB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5" name="Rounded Rectangle 6">
            <a:extLst>
              <a:ext uri="{FF2B5EF4-FFF2-40B4-BE49-F238E27FC236}">
                <a16:creationId xmlns="" xmlns:a16="http://schemas.microsoft.com/office/drawing/2014/main" id="{47855FA8-3612-48C2-B40D-5C67FFB3BBE1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Rounded Rectangle 6">
            <a:extLst>
              <a:ext uri="{FF2B5EF4-FFF2-40B4-BE49-F238E27FC236}">
                <a16:creationId xmlns="" xmlns:a16="http://schemas.microsoft.com/office/drawing/2014/main" id="{5C563FC5-4822-4E2B-94EE-71706909A515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Rounded Rectangle 6">
            <a:extLst>
              <a:ext uri="{FF2B5EF4-FFF2-40B4-BE49-F238E27FC236}">
                <a16:creationId xmlns="" xmlns:a16="http://schemas.microsoft.com/office/drawing/2014/main" id="{13E9C499-29BC-47D5-ABB4-6DA2A266CEBB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8" name="Teardrop 6">
            <a:extLst>
              <a:ext uri="{FF2B5EF4-FFF2-40B4-BE49-F238E27FC236}">
                <a16:creationId xmlns="" xmlns:a16="http://schemas.microsoft.com/office/drawing/2014/main" id="{4D4ED0E1-1FFC-450B-A6FD-37F69791A56F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9" name="Donut 24">
            <a:extLst>
              <a:ext uri="{FF2B5EF4-FFF2-40B4-BE49-F238E27FC236}">
                <a16:creationId xmlns="" xmlns:a16="http://schemas.microsoft.com/office/drawing/2014/main" id="{B594EDC8-002B-4370-AAB9-412DB2429078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="" xmlns:a16="http://schemas.microsoft.com/office/drawing/2014/main" id="{2BC04F3D-E681-44AF-8D7C-8B02C86A7F00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1" name="Heart 38">
            <a:extLst>
              <a:ext uri="{FF2B5EF4-FFF2-40B4-BE49-F238E27FC236}">
                <a16:creationId xmlns="" xmlns:a16="http://schemas.microsoft.com/office/drawing/2014/main" id="{D164E463-536E-4102-8372-917BD5C8EF66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="" xmlns:a16="http://schemas.microsoft.com/office/drawing/2014/main" id="{5ABA1547-B15D-472A-8EDC-3CFFE5A45897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3" name="Rectangle 23">
            <a:extLst>
              <a:ext uri="{FF2B5EF4-FFF2-40B4-BE49-F238E27FC236}">
                <a16:creationId xmlns="" xmlns:a16="http://schemas.microsoft.com/office/drawing/2014/main" id="{AC3DA31C-5001-4FFD-A5A9-D9E96BDDA32B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4" name="Oval 31">
            <a:extLst>
              <a:ext uri="{FF2B5EF4-FFF2-40B4-BE49-F238E27FC236}">
                <a16:creationId xmlns="" xmlns:a16="http://schemas.microsoft.com/office/drawing/2014/main" id="{B42EDC72-3CDB-47BE-954A-D81D2421390F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5" name="Rectangle 23">
            <a:extLst>
              <a:ext uri="{FF2B5EF4-FFF2-40B4-BE49-F238E27FC236}">
                <a16:creationId xmlns="" xmlns:a16="http://schemas.microsoft.com/office/drawing/2014/main" id="{75850334-2FEF-4375-86DD-2518C5DB5085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6" name="Oval 31">
            <a:extLst>
              <a:ext uri="{FF2B5EF4-FFF2-40B4-BE49-F238E27FC236}">
                <a16:creationId xmlns="" xmlns:a16="http://schemas.microsoft.com/office/drawing/2014/main" id="{263BC7F3-1BE8-4DEC-B6A3-D61C16FC3C34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7" name="Teardrop 17">
            <a:extLst>
              <a:ext uri="{FF2B5EF4-FFF2-40B4-BE49-F238E27FC236}">
                <a16:creationId xmlns="" xmlns:a16="http://schemas.microsoft.com/office/drawing/2014/main" id="{E81E7B9D-C4EF-434D-90A3-97059B2D9469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8" name="Rectangle 23">
            <a:extLst>
              <a:ext uri="{FF2B5EF4-FFF2-40B4-BE49-F238E27FC236}">
                <a16:creationId xmlns="" xmlns:a16="http://schemas.microsoft.com/office/drawing/2014/main" id="{A1842DA0-E948-4D9D-82C7-8D5FADCC4720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="" xmlns:a16="http://schemas.microsoft.com/office/drawing/2014/main" id="{F92A1FB4-AC2C-44DE-836A-7C10EDE38FF1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="" xmlns:a16="http://schemas.microsoft.com/office/drawing/2014/main" id="{F9CBC72B-4986-46F9-9C1F-5A922C8784AE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1" name="Donut 87">
            <a:extLst>
              <a:ext uri="{FF2B5EF4-FFF2-40B4-BE49-F238E27FC236}">
                <a16:creationId xmlns="" xmlns:a16="http://schemas.microsoft.com/office/drawing/2014/main" id="{52D999F8-0748-45C4-8EC5-2321BCC83321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="" xmlns:a16="http://schemas.microsoft.com/office/drawing/2014/main" id="{ED7EEF5E-B742-4539-A83C-012493380F23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="" xmlns:a16="http://schemas.microsoft.com/office/drawing/2014/main" id="{00F4DA8F-F882-4FCD-94BA-CA80F0CA0AD2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4" name="Block Arc 25">
            <a:extLst>
              <a:ext uri="{FF2B5EF4-FFF2-40B4-BE49-F238E27FC236}">
                <a16:creationId xmlns="" xmlns:a16="http://schemas.microsoft.com/office/drawing/2014/main" id="{5A286D47-1218-40E0-A340-CDE42342A748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="" xmlns:a16="http://schemas.microsoft.com/office/drawing/2014/main" id="{4B686811-38AA-4E0A-AF1C-6F2CFC49476A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="" xmlns:a16="http://schemas.microsoft.com/office/drawing/2014/main" id="{396253E1-0724-4FDB-AB0F-72C4D84080F1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Block Arc 10">
            <a:extLst>
              <a:ext uri="{FF2B5EF4-FFF2-40B4-BE49-F238E27FC236}">
                <a16:creationId xmlns="" xmlns:a16="http://schemas.microsoft.com/office/drawing/2014/main" id="{A1C98F8B-C54A-4FBA-8AA7-E5A75FBEC328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="" xmlns:a16="http://schemas.microsoft.com/office/drawing/2014/main" id="{83F28DF2-B1CA-43D7-A4C6-14838BF99EA4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="" xmlns:a16="http://schemas.microsoft.com/office/drawing/2014/main" id="{C8C92004-1A32-4EE8-96D8-E2CB32B07A46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0" name="Oval 21">
            <a:extLst>
              <a:ext uri="{FF2B5EF4-FFF2-40B4-BE49-F238E27FC236}">
                <a16:creationId xmlns="" xmlns:a16="http://schemas.microsoft.com/office/drawing/2014/main" id="{CE53A32D-60F3-43B9-BBB5-B46D2A341D24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51" name="Oval 32">
            <a:extLst>
              <a:ext uri="{FF2B5EF4-FFF2-40B4-BE49-F238E27FC236}">
                <a16:creationId xmlns="" xmlns:a16="http://schemas.microsoft.com/office/drawing/2014/main" id="{7DA0BD37-684C-4174-97D5-20C9568C5CAE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Freeform 47">
            <a:extLst>
              <a:ext uri="{FF2B5EF4-FFF2-40B4-BE49-F238E27FC236}">
                <a16:creationId xmlns="" xmlns:a16="http://schemas.microsoft.com/office/drawing/2014/main" id="{F5AC0190-3DEC-49EF-A554-7E7E458ED6DC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6" name="Freeform 48">
            <a:extLst>
              <a:ext uri="{FF2B5EF4-FFF2-40B4-BE49-F238E27FC236}">
                <a16:creationId xmlns="" xmlns:a16="http://schemas.microsoft.com/office/drawing/2014/main" id="{B3E325B3-B6A5-4121-9460-20472B6818A3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7" name="Freeform 49">
            <a:extLst>
              <a:ext uri="{FF2B5EF4-FFF2-40B4-BE49-F238E27FC236}">
                <a16:creationId xmlns="" xmlns:a16="http://schemas.microsoft.com/office/drawing/2014/main" id="{70A25AD9-31DB-4418-82C3-4522C5CE444A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8" name="Freeform 50">
            <a:extLst>
              <a:ext uri="{FF2B5EF4-FFF2-40B4-BE49-F238E27FC236}">
                <a16:creationId xmlns="" xmlns:a16="http://schemas.microsoft.com/office/drawing/2014/main" id="{A36C7017-C066-44D6-973B-16A9BC30C0FE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9" name="Teardrop 9">
            <a:extLst>
              <a:ext uri="{FF2B5EF4-FFF2-40B4-BE49-F238E27FC236}">
                <a16:creationId xmlns="" xmlns:a16="http://schemas.microsoft.com/office/drawing/2014/main" id="{8CD54BDF-8369-4235-8EF6-D8D75282EDF9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0" name="Freeform 97">
            <a:extLst>
              <a:ext uri="{FF2B5EF4-FFF2-40B4-BE49-F238E27FC236}">
                <a16:creationId xmlns="" xmlns:a16="http://schemas.microsoft.com/office/drawing/2014/main" id="{EDD3488B-AA17-4D7F-84FF-E665328037A7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1" name="Donut 22">
            <a:extLst>
              <a:ext uri="{FF2B5EF4-FFF2-40B4-BE49-F238E27FC236}">
                <a16:creationId xmlns="" xmlns:a16="http://schemas.microsoft.com/office/drawing/2014/main" id="{63A67434-70BE-4E1D-8C78-F07B68F0809D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" name="Freeform 99">
            <a:extLst>
              <a:ext uri="{FF2B5EF4-FFF2-40B4-BE49-F238E27FC236}">
                <a16:creationId xmlns="" xmlns:a16="http://schemas.microsoft.com/office/drawing/2014/main" id="{693CD023-9570-4D21-8D31-A8B43436692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3" name="Oval 10">
            <a:extLst>
              <a:ext uri="{FF2B5EF4-FFF2-40B4-BE49-F238E27FC236}">
                <a16:creationId xmlns="" xmlns:a16="http://schemas.microsoft.com/office/drawing/2014/main" id="{C4776F15-60E1-47F8-A5E2-D41319B86412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Freeform 101">
            <a:extLst>
              <a:ext uri="{FF2B5EF4-FFF2-40B4-BE49-F238E27FC236}">
                <a16:creationId xmlns="" xmlns:a16="http://schemas.microsoft.com/office/drawing/2014/main" id="{25624D58-F739-4E49-A2A3-1DD1BE9C53C1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5" name="Group 102">
            <a:extLst>
              <a:ext uri="{FF2B5EF4-FFF2-40B4-BE49-F238E27FC236}">
                <a16:creationId xmlns="" xmlns:a16="http://schemas.microsoft.com/office/drawing/2014/main" id="{00418064-CA6A-4C25-BE59-2E3D705B7FF2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6" name="Freeform 103">
              <a:extLst>
                <a:ext uri="{FF2B5EF4-FFF2-40B4-BE49-F238E27FC236}">
                  <a16:creationId xmlns="" xmlns:a16="http://schemas.microsoft.com/office/drawing/2014/main" id="{3DA44A89-DB0A-45A2-B827-B58FF0E9D191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7" name="Freeform 104">
              <a:extLst>
                <a:ext uri="{FF2B5EF4-FFF2-40B4-BE49-F238E27FC236}">
                  <a16:creationId xmlns="" xmlns:a16="http://schemas.microsoft.com/office/drawing/2014/main" id="{D8502193-166C-4314-92EB-5A8C1606A852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8" name="Freeform 105">
              <a:extLst>
                <a:ext uri="{FF2B5EF4-FFF2-40B4-BE49-F238E27FC236}">
                  <a16:creationId xmlns="" xmlns:a16="http://schemas.microsoft.com/office/drawing/2014/main" id="{C3DC605A-2211-413D-9449-ED512A7BF5C7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Freeform 106">
              <a:extLst>
                <a:ext uri="{FF2B5EF4-FFF2-40B4-BE49-F238E27FC236}">
                  <a16:creationId xmlns="" xmlns:a16="http://schemas.microsoft.com/office/drawing/2014/main" id="{6D3083E5-1685-4A4F-B7E1-5E09262480CE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0" name="Freeform 107">
            <a:extLst>
              <a:ext uri="{FF2B5EF4-FFF2-40B4-BE49-F238E27FC236}">
                <a16:creationId xmlns="" xmlns:a16="http://schemas.microsoft.com/office/drawing/2014/main" id="{299CC7D5-2031-4DF1-A202-B122587853BC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Freeform 108">
            <a:extLst>
              <a:ext uri="{FF2B5EF4-FFF2-40B4-BE49-F238E27FC236}">
                <a16:creationId xmlns="" xmlns:a16="http://schemas.microsoft.com/office/drawing/2014/main" id="{7F9B0D1F-9E6C-496A-A918-1F76F8249181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2" name="Oval 8">
            <a:extLst>
              <a:ext uri="{FF2B5EF4-FFF2-40B4-BE49-F238E27FC236}">
                <a16:creationId xmlns="" xmlns:a16="http://schemas.microsoft.com/office/drawing/2014/main" id="{619015FE-EC0A-40E6-A6EC-DEAA61E7405B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93" name="Group 110">
            <a:extLst>
              <a:ext uri="{FF2B5EF4-FFF2-40B4-BE49-F238E27FC236}">
                <a16:creationId xmlns="" xmlns:a16="http://schemas.microsoft.com/office/drawing/2014/main" id="{42B32979-BEF3-4A69-AB0A-49D54ACC5307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4" name="Freeform 111">
              <a:extLst>
                <a:ext uri="{FF2B5EF4-FFF2-40B4-BE49-F238E27FC236}">
                  <a16:creationId xmlns="" xmlns:a16="http://schemas.microsoft.com/office/drawing/2014/main" id="{C2FFCC5E-8177-4A3A-BE80-C370E7C57BAB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5" name="Oval 37">
              <a:extLst>
                <a:ext uri="{FF2B5EF4-FFF2-40B4-BE49-F238E27FC236}">
                  <a16:creationId xmlns="" xmlns:a16="http://schemas.microsoft.com/office/drawing/2014/main" id="{5AA1CC09-CC38-403B-9B27-D05DFCD916B8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6" name="Rectangle 19">
            <a:extLst>
              <a:ext uri="{FF2B5EF4-FFF2-40B4-BE49-F238E27FC236}">
                <a16:creationId xmlns="" xmlns:a16="http://schemas.microsoft.com/office/drawing/2014/main" id="{B596D747-DBF7-47CF-AD37-FE83871377BB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Freeform 114">
            <a:extLst>
              <a:ext uri="{FF2B5EF4-FFF2-40B4-BE49-F238E27FC236}">
                <a16:creationId xmlns="" xmlns:a16="http://schemas.microsoft.com/office/drawing/2014/main" id="{ECCB723E-E884-45D3-A9B5-14AF14D8F652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8" name="Rounded Rectangle 31">
            <a:extLst>
              <a:ext uri="{FF2B5EF4-FFF2-40B4-BE49-F238E27FC236}">
                <a16:creationId xmlns="" xmlns:a16="http://schemas.microsoft.com/office/drawing/2014/main" id="{1F92FDA1-FC94-4BC3-ACAE-337098AA90E8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9" name="Oval 47">
            <a:extLst>
              <a:ext uri="{FF2B5EF4-FFF2-40B4-BE49-F238E27FC236}">
                <a16:creationId xmlns="" xmlns:a16="http://schemas.microsoft.com/office/drawing/2014/main" id="{071B067C-0400-478C-AF26-56373E245452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0" name="Oval 50">
            <a:extLst>
              <a:ext uri="{FF2B5EF4-FFF2-40B4-BE49-F238E27FC236}">
                <a16:creationId xmlns="" xmlns:a16="http://schemas.microsoft.com/office/drawing/2014/main" id="{73411449-B833-4BAE-A00F-69068B75F40D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1" name="Heart 17">
            <a:extLst>
              <a:ext uri="{FF2B5EF4-FFF2-40B4-BE49-F238E27FC236}">
                <a16:creationId xmlns="" xmlns:a16="http://schemas.microsoft.com/office/drawing/2014/main" id="{B26BB89A-FFF4-4A6B-AFF3-667400834360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2" name="Rounded Rectangle 25">
            <a:extLst>
              <a:ext uri="{FF2B5EF4-FFF2-40B4-BE49-F238E27FC236}">
                <a16:creationId xmlns="" xmlns:a16="http://schemas.microsoft.com/office/drawing/2014/main" id="{15581B0E-F661-4D50-A8A2-4D40AC914A29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3" name="Chord 32">
            <a:extLst>
              <a:ext uri="{FF2B5EF4-FFF2-40B4-BE49-F238E27FC236}">
                <a16:creationId xmlns="" xmlns:a16="http://schemas.microsoft.com/office/drawing/2014/main" id="{977BEE54-C4D7-4BA5-821D-69AF84C1A1EA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4" name="Rounded Rectangle 40">
            <a:extLst>
              <a:ext uri="{FF2B5EF4-FFF2-40B4-BE49-F238E27FC236}">
                <a16:creationId xmlns="" xmlns:a16="http://schemas.microsoft.com/office/drawing/2014/main" id="{9D18C887-0DCE-480F-8BE3-44F7EF83DCFA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="" xmlns:a16="http://schemas.microsoft.com/office/drawing/2014/main" id="{61EF650E-12F3-4FD1-A0CD-EEE5AD1D82B7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6" name="Rounded Rectangle 17">
            <a:extLst>
              <a:ext uri="{FF2B5EF4-FFF2-40B4-BE49-F238E27FC236}">
                <a16:creationId xmlns="" xmlns:a16="http://schemas.microsoft.com/office/drawing/2014/main" id="{65665355-A9DD-4539-90C5-06245F14F99F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="" xmlns:a16="http://schemas.microsoft.com/office/drawing/2014/main" id="{053C6F34-A96C-482D-B5AE-6D9C5C0259EC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8" name="Oval 25">
            <a:extLst>
              <a:ext uri="{FF2B5EF4-FFF2-40B4-BE49-F238E27FC236}">
                <a16:creationId xmlns="" xmlns:a16="http://schemas.microsoft.com/office/drawing/2014/main" id="{47ADF327-5959-4A54-BD8E-81DDE3EAE7B6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9" name="Block Arc 20">
            <a:extLst>
              <a:ext uri="{FF2B5EF4-FFF2-40B4-BE49-F238E27FC236}">
                <a16:creationId xmlns="" xmlns:a16="http://schemas.microsoft.com/office/drawing/2014/main" id="{8D716405-F904-4834-B3C3-A0E136A5A2C2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0" name="Block Arc 11">
            <a:extLst>
              <a:ext uri="{FF2B5EF4-FFF2-40B4-BE49-F238E27FC236}">
                <a16:creationId xmlns="" xmlns:a16="http://schemas.microsoft.com/office/drawing/2014/main" id="{4B5EC75C-C305-454C-B4EC-1C597D0E3647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" name="Rectangle 21">
            <a:extLst>
              <a:ext uri="{FF2B5EF4-FFF2-40B4-BE49-F238E27FC236}">
                <a16:creationId xmlns="" xmlns:a16="http://schemas.microsoft.com/office/drawing/2014/main" id="{844721E1-3DE5-4F9F-A9BA-A075C003A9C4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2" name="Round Same Side Corner Rectangle 8">
            <a:extLst>
              <a:ext uri="{FF2B5EF4-FFF2-40B4-BE49-F238E27FC236}">
                <a16:creationId xmlns="" xmlns:a16="http://schemas.microsoft.com/office/drawing/2014/main" id="{11533185-C72C-43A4-8238-0A8D4417CC5A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3" name="Rounded Rectangle 51">
            <a:extLst>
              <a:ext uri="{FF2B5EF4-FFF2-40B4-BE49-F238E27FC236}">
                <a16:creationId xmlns="" xmlns:a16="http://schemas.microsoft.com/office/drawing/2014/main" id="{A432C0FD-F3F3-423A-8AAD-BF5F8FDD4CFF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4" name="Isosceles Triangle 5">
            <a:extLst>
              <a:ext uri="{FF2B5EF4-FFF2-40B4-BE49-F238E27FC236}">
                <a16:creationId xmlns="" xmlns:a16="http://schemas.microsoft.com/office/drawing/2014/main" id="{CA79EFE9-C3F9-4B02-B25C-323F98495CD3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5" name="Trapezoid 22">
            <a:extLst>
              <a:ext uri="{FF2B5EF4-FFF2-40B4-BE49-F238E27FC236}">
                <a16:creationId xmlns="" xmlns:a16="http://schemas.microsoft.com/office/drawing/2014/main" id="{F163B949-F68D-4470-98B3-780E54A65B39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6" name="Rounded Rectangle 20">
            <a:extLst>
              <a:ext uri="{FF2B5EF4-FFF2-40B4-BE49-F238E27FC236}">
                <a16:creationId xmlns="" xmlns:a16="http://schemas.microsoft.com/office/drawing/2014/main" id="{F1F01D83-DF2C-4C33-99F4-74C45D282024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7" name="Trapezoid 28">
            <a:extLst>
              <a:ext uri="{FF2B5EF4-FFF2-40B4-BE49-F238E27FC236}">
                <a16:creationId xmlns="" xmlns:a16="http://schemas.microsoft.com/office/drawing/2014/main" id="{5266C3E6-AF1D-433F-B574-A358C1923DE0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8" name="Rounded Rectangle 2">
            <a:extLst>
              <a:ext uri="{FF2B5EF4-FFF2-40B4-BE49-F238E27FC236}">
                <a16:creationId xmlns="" xmlns:a16="http://schemas.microsoft.com/office/drawing/2014/main" id="{626AD54E-5EBA-4F16-A9BF-B41569FFC42B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9" name="Rounded Rectangle 8">
            <a:extLst>
              <a:ext uri="{FF2B5EF4-FFF2-40B4-BE49-F238E27FC236}">
                <a16:creationId xmlns="" xmlns:a16="http://schemas.microsoft.com/office/drawing/2014/main" id="{8DCFF297-1356-4FA5-BC4D-99DB96B2BBCE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0" name="Rounded Rectangle 2">
            <a:extLst>
              <a:ext uri="{FF2B5EF4-FFF2-40B4-BE49-F238E27FC236}">
                <a16:creationId xmlns="" xmlns:a16="http://schemas.microsoft.com/office/drawing/2014/main" id="{CD4E2D14-778B-4661-8E26-5D90FA1D4728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1" name="Rounded Rectangle 3">
            <a:extLst>
              <a:ext uri="{FF2B5EF4-FFF2-40B4-BE49-F238E27FC236}">
                <a16:creationId xmlns="" xmlns:a16="http://schemas.microsoft.com/office/drawing/2014/main" id="{B7388F13-5AC4-4216-92FF-7F5F1192EF12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2" name="Rounded Rectangle 10">
            <a:extLst>
              <a:ext uri="{FF2B5EF4-FFF2-40B4-BE49-F238E27FC236}">
                <a16:creationId xmlns="" xmlns:a16="http://schemas.microsoft.com/office/drawing/2014/main" id="{77FF2B90-AFCC-4587-BE9D-D9B997B30933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3" name="Block Arc 6">
            <a:extLst>
              <a:ext uri="{FF2B5EF4-FFF2-40B4-BE49-F238E27FC236}">
                <a16:creationId xmlns="" xmlns:a16="http://schemas.microsoft.com/office/drawing/2014/main" id="{C14EA399-7E0C-4E01-A79D-6AB8B7F5FE75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Left Arrow 1">
            <a:extLst>
              <a:ext uri="{FF2B5EF4-FFF2-40B4-BE49-F238E27FC236}">
                <a16:creationId xmlns="" xmlns:a16="http://schemas.microsoft.com/office/drawing/2014/main" id="{1673125C-427F-4302-BEB0-456505108EC7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4" name="Oval 35">
            <a:extLst>
              <a:ext uri="{FF2B5EF4-FFF2-40B4-BE49-F238E27FC236}">
                <a16:creationId xmlns="" xmlns:a16="http://schemas.microsoft.com/office/drawing/2014/main" id="{E8506C18-1E3D-4ABB-B8FF-241EF3F0064B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5" name="TextBox 154">
            <a:extLst>
              <a:ext uri="{FF2B5EF4-FFF2-40B4-BE49-F238E27FC236}">
                <a16:creationId xmlns="" xmlns:a16="http://schemas.microsoft.com/office/drawing/2014/main" id="{EEB9DCCC-903F-4953-9041-434A2B4FF97F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="" xmlns:a16="http://schemas.microsoft.com/office/drawing/2014/main" id="{DEB428B5-4EEB-4008-B9BC-CA9C764BEC61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="" xmlns:a16="http://schemas.microsoft.com/office/drawing/2014/main" id="{B9181703-A1F0-4444-BDC2-AD55F56D175E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="" xmlns:a16="http://schemas.microsoft.com/office/drawing/2014/main" id="{7C443188-5B6E-4E4A-9A55-E84E43CB2B82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728173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491630"/>
            <a:ext cx="9144000" cy="576063"/>
          </a:xfrm>
        </p:spPr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148" y="2067694"/>
            <a:ext cx="9144000" cy="288032"/>
          </a:xfrm>
        </p:spPr>
        <p:txBody>
          <a:bodyPr anchor="ctr"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843808" y="2499742"/>
            <a:ext cx="3528392" cy="1354216"/>
            <a:chOff x="3017860" y="4363106"/>
            <a:chExt cx="1654564" cy="1354216"/>
          </a:xfrm>
        </p:grpSpPr>
        <p:sp>
          <p:nvSpPr>
            <p:cNvPr id="5" name="TextBox 4"/>
            <p:cNvSpPr txBox="1"/>
            <p:nvPr/>
          </p:nvSpPr>
          <p:spPr>
            <a:xfrm>
              <a:off x="3017860" y="4701659"/>
              <a:ext cx="165456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 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017860" y="4363106"/>
              <a:ext cx="164814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Easy to change colors.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9224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339752" y="964158"/>
            <a:ext cx="869149" cy="15696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9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1</a:t>
            </a:r>
            <a:endParaRPr lang="ko-KR" altLang="en-US" sz="9600" b="1" dirty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686074" y="1705823"/>
            <a:ext cx="2403700" cy="1081951"/>
            <a:chOff x="1062658" y="3986014"/>
            <a:chExt cx="1728192" cy="1081951"/>
          </a:xfrm>
        </p:grpSpPr>
        <p:sp>
          <p:nvSpPr>
            <p:cNvPr id="7" name="TextBox 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9" name="TextBox 5"/>
          <p:cNvSpPr txBox="1"/>
          <p:nvPr/>
        </p:nvSpPr>
        <p:spPr>
          <a:xfrm>
            <a:off x="5644506" y="964158"/>
            <a:ext cx="869149" cy="15696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9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2</a:t>
            </a:r>
            <a:endParaRPr lang="ko-KR" altLang="en-US" sz="9600" b="1" dirty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056732" y="1705823"/>
            <a:ext cx="2403700" cy="1081951"/>
            <a:chOff x="1062658" y="3986014"/>
            <a:chExt cx="1728192" cy="1081951"/>
          </a:xfrm>
        </p:grpSpPr>
        <p:sp>
          <p:nvSpPr>
            <p:cNvPr id="11" name="TextBox 10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3" name="TextBox 5"/>
          <p:cNvSpPr txBox="1"/>
          <p:nvPr/>
        </p:nvSpPr>
        <p:spPr>
          <a:xfrm>
            <a:off x="2339752" y="2828672"/>
            <a:ext cx="869149" cy="15696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9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3</a:t>
            </a:r>
            <a:endParaRPr lang="ko-KR" altLang="en-US" sz="9600" b="1" dirty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686074" y="3579862"/>
            <a:ext cx="2403700" cy="1081951"/>
            <a:chOff x="1062658" y="3986014"/>
            <a:chExt cx="1728192" cy="1081951"/>
          </a:xfrm>
        </p:grpSpPr>
        <p:sp>
          <p:nvSpPr>
            <p:cNvPr id="15" name="TextBox 1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7" name="TextBox 5"/>
          <p:cNvSpPr txBox="1"/>
          <p:nvPr/>
        </p:nvSpPr>
        <p:spPr>
          <a:xfrm>
            <a:off x="5644506" y="2828672"/>
            <a:ext cx="869149" cy="156966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9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4</a:t>
            </a:r>
            <a:endParaRPr lang="ko-KR" altLang="en-US" sz="9600" b="1" dirty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056732" y="3579862"/>
            <a:ext cx="2403700" cy="1081951"/>
            <a:chOff x="1062658" y="3986014"/>
            <a:chExt cx="1728192" cy="1081951"/>
          </a:xfrm>
        </p:grpSpPr>
        <p:sp>
          <p:nvSpPr>
            <p:cNvPr id="19" name="TextBox 1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2525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11508" y="3922701"/>
            <a:ext cx="1833846" cy="521257"/>
            <a:chOff x="611508" y="3562661"/>
            <a:chExt cx="1833846" cy="521257"/>
          </a:xfrm>
        </p:grpSpPr>
        <p:sp>
          <p:nvSpPr>
            <p:cNvPr id="13" name="Text Placeholder 17"/>
            <p:cNvSpPr txBox="1">
              <a:spLocks/>
            </p:cNvSpPr>
            <p:nvPr/>
          </p:nvSpPr>
          <p:spPr>
            <a:xfrm>
              <a:off x="611508" y="3562661"/>
              <a:ext cx="1833846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4" name="Text Placeholder 18"/>
            <p:cNvSpPr txBox="1">
              <a:spLocks/>
            </p:cNvSpPr>
            <p:nvPr/>
          </p:nvSpPr>
          <p:spPr>
            <a:xfrm>
              <a:off x="611508" y="3834338"/>
              <a:ext cx="183384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644437" y="3922701"/>
            <a:ext cx="1833846" cy="521257"/>
            <a:chOff x="2617444" y="3588251"/>
            <a:chExt cx="1833846" cy="521257"/>
          </a:xfrm>
        </p:grpSpPr>
        <p:sp>
          <p:nvSpPr>
            <p:cNvPr id="16" name="Text Placeholder 17"/>
            <p:cNvSpPr txBox="1">
              <a:spLocks/>
            </p:cNvSpPr>
            <p:nvPr/>
          </p:nvSpPr>
          <p:spPr>
            <a:xfrm>
              <a:off x="2617444" y="3588251"/>
              <a:ext cx="1833846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7" name="Text Placeholder 18"/>
            <p:cNvSpPr txBox="1">
              <a:spLocks/>
            </p:cNvSpPr>
            <p:nvPr/>
          </p:nvSpPr>
          <p:spPr>
            <a:xfrm>
              <a:off x="2617444" y="3859928"/>
              <a:ext cx="183384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77366" y="3922701"/>
            <a:ext cx="1833846" cy="521257"/>
            <a:chOff x="4623380" y="3613841"/>
            <a:chExt cx="1833846" cy="521257"/>
          </a:xfrm>
        </p:grpSpPr>
        <p:sp>
          <p:nvSpPr>
            <p:cNvPr id="19" name="Text Placeholder 17"/>
            <p:cNvSpPr txBox="1">
              <a:spLocks/>
            </p:cNvSpPr>
            <p:nvPr/>
          </p:nvSpPr>
          <p:spPr>
            <a:xfrm>
              <a:off x="4623380" y="3613841"/>
              <a:ext cx="1833846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0" name="Text Placeholder 18"/>
            <p:cNvSpPr txBox="1">
              <a:spLocks/>
            </p:cNvSpPr>
            <p:nvPr/>
          </p:nvSpPr>
          <p:spPr>
            <a:xfrm>
              <a:off x="4623380" y="3885518"/>
              <a:ext cx="183384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10295" y="3922701"/>
            <a:ext cx="1833846" cy="521257"/>
            <a:chOff x="6710295" y="3639431"/>
            <a:chExt cx="1833846" cy="521257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6710295" y="3639431"/>
              <a:ext cx="1833846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6710295" y="3911108"/>
              <a:ext cx="183384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="" xmlns:a16="http://schemas.microsoft.com/office/drawing/2014/main" id="{03C39DFF-2BD7-4340-9D81-3A6DFA62711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="" xmlns:a16="http://schemas.microsoft.com/office/drawing/2014/main" id="{2C49C63A-975A-45AB-8C9C-37395E69379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="" xmlns:a16="http://schemas.microsoft.com/office/drawing/2014/main" id="{654C9C09-5844-4860-A2DB-06132DFEFF4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4" name="그림 개체 틀 23">
            <a:extLst>
              <a:ext uri="{FF2B5EF4-FFF2-40B4-BE49-F238E27FC236}">
                <a16:creationId xmlns="" xmlns:a16="http://schemas.microsoft.com/office/drawing/2014/main" id="{65B8D9FF-EF9E-48DA-B43B-B5CAD20079EE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460297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5"/>
          <p:cNvSpPr txBox="1"/>
          <p:nvPr/>
        </p:nvSpPr>
        <p:spPr>
          <a:xfrm>
            <a:off x="1136145" y="2782659"/>
            <a:ext cx="109517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6"/>
          <p:cNvSpPr txBox="1"/>
          <p:nvPr/>
        </p:nvSpPr>
        <p:spPr>
          <a:xfrm>
            <a:off x="3109663" y="2782659"/>
            <a:ext cx="109517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7"/>
          <p:cNvSpPr txBox="1"/>
          <p:nvPr/>
        </p:nvSpPr>
        <p:spPr>
          <a:xfrm>
            <a:off x="5083181" y="2782659"/>
            <a:ext cx="109517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8"/>
          <p:cNvSpPr txBox="1"/>
          <p:nvPr/>
        </p:nvSpPr>
        <p:spPr>
          <a:xfrm>
            <a:off x="7056699" y="2782659"/>
            <a:ext cx="109517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10490" y="3048046"/>
            <a:ext cx="720000" cy="5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84008" y="3048046"/>
            <a:ext cx="720000" cy="5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57526" y="3048046"/>
            <a:ext cx="7200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39678" y="3335263"/>
            <a:ext cx="1888106" cy="962938"/>
            <a:chOff x="739678" y="3349434"/>
            <a:chExt cx="1888106" cy="962938"/>
          </a:xfrm>
        </p:grpSpPr>
        <p:sp>
          <p:nvSpPr>
            <p:cNvPr id="12" name="TextBox 13"/>
            <p:cNvSpPr txBox="1"/>
            <p:nvPr/>
          </p:nvSpPr>
          <p:spPr>
            <a:xfrm>
              <a:off x="739678" y="3349434"/>
              <a:ext cx="188810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4"/>
            <p:cNvSpPr txBox="1"/>
            <p:nvPr/>
          </p:nvSpPr>
          <p:spPr>
            <a:xfrm>
              <a:off x="739678" y="4004595"/>
              <a:ext cx="1888106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713196" y="1901174"/>
            <a:ext cx="1888106" cy="958608"/>
            <a:chOff x="2542811" y="1491630"/>
            <a:chExt cx="1888106" cy="958608"/>
          </a:xfrm>
        </p:grpSpPr>
        <p:sp>
          <p:nvSpPr>
            <p:cNvPr id="15" name="TextBox 16"/>
            <p:cNvSpPr txBox="1"/>
            <p:nvPr/>
          </p:nvSpPr>
          <p:spPr>
            <a:xfrm>
              <a:off x="2542811" y="1803907"/>
              <a:ext cx="188810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7"/>
            <p:cNvSpPr txBox="1"/>
            <p:nvPr/>
          </p:nvSpPr>
          <p:spPr>
            <a:xfrm>
              <a:off x="2542811" y="1491630"/>
              <a:ext cx="1888106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686714" y="3335263"/>
            <a:ext cx="1888106" cy="962938"/>
            <a:chOff x="4781541" y="3349434"/>
            <a:chExt cx="1888106" cy="962938"/>
          </a:xfrm>
        </p:grpSpPr>
        <p:sp>
          <p:nvSpPr>
            <p:cNvPr id="18" name="TextBox 19"/>
            <p:cNvSpPr txBox="1"/>
            <p:nvPr/>
          </p:nvSpPr>
          <p:spPr>
            <a:xfrm>
              <a:off x="4781541" y="3349434"/>
              <a:ext cx="188810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20"/>
            <p:cNvSpPr txBox="1"/>
            <p:nvPr/>
          </p:nvSpPr>
          <p:spPr>
            <a:xfrm>
              <a:off x="4781541" y="4004595"/>
              <a:ext cx="1888106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60232" y="1901174"/>
            <a:ext cx="1888106" cy="958608"/>
            <a:chOff x="6660232" y="1491630"/>
            <a:chExt cx="1888106" cy="958608"/>
          </a:xfrm>
        </p:grpSpPr>
        <p:sp>
          <p:nvSpPr>
            <p:cNvPr id="21" name="TextBox 22"/>
            <p:cNvSpPr txBox="1"/>
            <p:nvPr/>
          </p:nvSpPr>
          <p:spPr>
            <a:xfrm>
              <a:off x="6660232" y="1803907"/>
              <a:ext cx="1888106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3"/>
            <p:cNvSpPr txBox="1"/>
            <p:nvPr/>
          </p:nvSpPr>
          <p:spPr>
            <a:xfrm>
              <a:off x="6660232" y="1491630"/>
              <a:ext cx="1888106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="" xmlns:a16="http://schemas.microsoft.com/office/drawing/2014/main" id="{EC419F18-615D-4864-B26C-7D4E3244BA4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tangle 5"/>
          <p:cNvSpPr/>
          <p:nvPr/>
        </p:nvSpPr>
        <p:spPr>
          <a:xfrm>
            <a:off x="3074690" y="0"/>
            <a:ext cx="2952328" cy="51435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3163044" y="647310"/>
            <a:ext cx="2783509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84829" y="2913787"/>
            <a:ext cx="253993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17"/>
          <p:cNvSpPr txBox="1">
            <a:spLocks/>
          </p:cNvSpPr>
          <p:nvPr/>
        </p:nvSpPr>
        <p:spPr>
          <a:xfrm>
            <a:off x="3798714" y="4299942"/>
            <a:ext cx="1512168" cy="246087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294584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arallelogram 32"/>
          <p:cNvSpPr/>
          <p:nvPr/>
        </p:nvSpPr>
        <p:spPr>
          <a:xfrm rot="5400000">
            <a:off x="2857841" y="4161839"/>
            <a:ext cx="895621" cy="1067702"/>
          </a:xfrm>
          <a:custGeom>
            <a:avLst/>
            <a:gdLst/>
            <a:ahLst/>
            <a:cxnLst/>
            <a:rect l="l" t="t" r="r" b="b"/>
            <a:pathLst>
              <a:path w="895621" h="1067702">
                <a:moveTo>
                  <a:pt x="0" y="1067702"/>
                </a:moveTo>
                <a:lnTo>
                  <a:pt x="895621" y="0"/>
                </a:lnTo>
                <a:lnTo>
                  <a:pt x="895621" y="461505"/>
                </a:lnTo>
                <a:lnTo>
                  <a:pt x="387124" y="1067702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2" name="Parallelogram 31"/>
          <p:cNvSpPr/>
          <p:nvPr/>
        </p:nvSpPr>
        <p:spPr>
          <a:xfrm rot="5400000">
            <a:off x="3404136" y="3443925"/>
            <a:ext cx="1309710" cy="1099849"/>
          </a:xfrm>
          <a:prstGeom prst="parallelogram">
            <a:avLst>
              <a:gd name="adj" fmla="val 83883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1" name="Parallelogram 30"/>
          <p:cNvSpPr/>
          <p:nvPr/>
        </p:nvSpPr>
        <p:spPr>
          <a:xfrm rot="5400000">
            <a:off x="4901399" y="1608578"/>
            <a:ext cx="1309710" cy="1099849"/>
          </a:xfrm>
          <a:prstGeom prst="parallelogram">
            <a:avLst>
              <a:gd name="adj" fmla="val 83883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Parallelogram 23"/>
          <p:cNvSpPr/>
          <p:nvPr/>
        </p:nvSpPr>
        <p:spPr>
          <a:xfrm rot="5400000">
            <a:off x="4159573" y="2520678"/>
            <a:ext cx="1309710" cy="1099849"/>
          </a:xfrm>
          <a:prstGeom prst="parallelogram">
            <a:avLst>
              <a:gd name="adj" fmla="val 83883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96119" y="1286836"/>
            <a:ext cx="2923753" cy="2653066"/>
            <a:chOff x="496119" y="1286836"/>
            <a:chExt cx="2923753" cy="2653066"/>
          </a:xfrm>
        </p:grpSpPr>
        <p:sp>
          <p:nvSpPr>
            <p:cNvPr id="5" name="TextBox 4"/>
            <p:cNvSpPr txBox="1"/>
            <p:nvPr/>
          </p:nvSpPr>
          <p:spPr>
            <a:xfrm>
              <a:off x="496119" y="1631578"/>
              <a:ext cx="2923753" cy="230832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96119" y="1286836"/>
              <a:ext cx="292375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319167" y="2188445"/>
            <a:ext cx="1742210" cy="863358"/>
            <a:chOff x="803640" y="3362835"/>
            <a:chExt cx="2059657" cy="863358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632080" y="3100546"/>
            <a:ext cx="1742210" cy="863358"/>
            <a:chOff x="803640" y="3362835"/>
            <a:chExt cx="2059657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944993" y="4012648"/>
            <a:ext cx="1742210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Text Placeholder 13"/>
          <p:cNvSpPr txBox="1">
            <a:spLocks/>
          </p:cNvSpPr>
          <p:nvPr/>
        </p:nvSpPr>
        <p:spPr>
          <a:xfrm>
            <a:off x="3511347" y="3338994"/>
            <a:ext cx="1853006" cy="386462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 Placeholder 13"/>
          <p:cNvSpPr txBox="1">
            <a:spLocks/>
          </p:cNvSpPr>
          <p:nvPr/>
        </p:nvSpPr>
        <p:spPr>
          <a:xfrm>
            <a:off x="2771801" y="4251096"/>
            <a:ext cx="1837115" cy="386462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22" name="Text Placeholder 13"/>
          <p:cNvSpPr txBox="1">
            <a:spLocks/>
          </p:cNvSpPr>
          <p:nvPr/>
        </p:nvSpPr>
        <p:spPr>
          <a:xfrm rot="41765">
            <a:off x="4266784" y="2426893"/>
            <a:ext cx="1837115" cy="386462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7006254" y="1276344"/>
            <a:ext cx="1742210" cy="863358"/>
            <a:chOff x="803640" y="3362835"/>
            <a:chExt cx="2059657" cy="863358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Text Placeholder 13"/>
          <p:cNvSpPr txBox="1">
            <a:spLocks/>
          </p:cNvSpPr>
          <p:nvPr/>
        </p:nvSpPr>
        <p:spPr>
          <a:xfrm rot="41765">
            <a:off x="5006329" y="1514792"/>
            <a:ext cx="1837115" cy="386462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</a:t>
            </a:r>
          </a:p>
        </p:txBody>
      </p:sp>
    </p:spTree>
    <p:extLst>
      <p:ext uri="{BB962C8B-B14F-4D97-AF65-F5344CB8AC3E}">
        <p14:creationId xmlns:p14="http://schemas.microsoft.com/office/powerpoint/2010/main" val="154001564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576868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576868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576868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2616</Words>
  <Application>Microsoft Office PowerPoint</Application>
  <PresentationFormat>On-screen Show (16:9)</PresentationFormat>
  <Paragraphs>365</Paragraphs>
  <Slides>36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 Unicode MS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104</cp:revision>
  <dcterms:created xsi:type="dcterms:W3CDTF">2016-12-05T23:26:54Z</dcterms:created>
  <dcterms:modified xsi:type="dcterms:W3CDTF">2018-07-20T01:32:04Z</dcterms:modified>
</cp:coreProperties>
</file>