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1600" y="0"/>
            <a:ext cx="81724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1" y="1635646"/>
            <a:ext cx="424847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11560" y="627534"/>
            <a:ext cx="424847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040" y="2329960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280</Words>
  <Application>Microsoft Office PowerPoint</Application>
  <PresentationFormat>On-screen Show (16:9)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2015-10-09T21:26:57Z</dcterms:modified>
</cp:coreProperties>
</file>