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FEAA02"/>
    <a:srgbClr val="D68B1C"/>
    <a:srgbClr val="D096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426005"/>
            <a:ext cx="777240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8005" y="5342235"/>
            <a:ext cx="6400800" cy="83545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rgbClr val="FEAA0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083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383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2489" y="374900"/>
            <a:ext cx="7482545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2489" y="1544098"/>
            <a:ext cx="748254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300835"/>
            <a:ext cx="8229600" cy="114300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54409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17396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54409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17396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9/17/2013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Click to edit Master subtitle style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4994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16</cp:revision>
  <dcterms:created xsi:type="dcterms:W3CDTF">2013-08-21T19:17:07Z</dcterms:created>
  <dcterms:modified xsi:type="dcterms:W3CDTF">2013-09-21T00:41:46Z</dcterms:modified>
</cp:coreProperties>
</file>