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6EFD"/>
    <a:srgbClr val="2597FF"/>
    <a:srgbClr val="6C0A00"/>
    <a:srgbClr val="5C2E00"/>
    <a:srgbClr val="D68B1C"/>
    <a:srgbClr val="552579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5719575"/>
            <a:ext cx="8246070" cy="61082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650640"/>
            <a:ext cx="8246070" cy="91623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276EF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61082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1"/>
            <a:ext cx="822960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291130"/>
            <a:ext cx="6566314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833015"/>
            <a:ext cx="8229600" cy="53218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59653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76EF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26402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76EF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58258" y="4650640"/>
            <a:ext cx="4630482" cy="106893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Click to edit Master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title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style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Make Effective Presentations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Using Awesome Backgrounds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Engage your Audience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Audience Attention</a:t>
            </a:r>
          </a:p>
          <a:p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Make Effective Presentations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Using Awesome Backgrounds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Engage your Audience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32</Words>
  <Application>Microsoft Office PowerPoint</Application>
  <PresentationFormat>Presentación en pantalla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Office Theme</vt:lpstr>
      <vt:lpstr>Click to edit Master  title style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45</cp:revision>
  <dcterms:created xsi:type="dcterms:W3CDTF">2013-08-21T19:17:07Z</dcterms:created>
  <dcterms:modified xsi:type="dcterms:W3CDTF">2013-12-03T19:07:37Z</dcterms:modified>
</cp:coreProperties>
</file>