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6705556699159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AA41-417C-B50A-412BFDFA594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A41-417C-B50A-412BFDFA594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41-417C-B50A-412BFDFA59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86444342411732E-2"/>
          <c:y val="3.427154469539514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D1D-4FF1-86D3-5C4E1C1EB0A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6D1D-4FF1-86D3-5C4E1C1EB0A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1D-4FF1-86D3-5C4E1C1EB0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955140020243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CC8-4135-969F-5D97FDB89B8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CC8-4135-969F-5D97FDB89B8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C8-4135-969F-5D97FDB89B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61441097205476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1C7-43EC-AF45-B92A54626021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1C7-43EC-AF45-B92A5462602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C7-43EC-AF45-B92A546260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0" name="그룹 7">
            <a:extLst>
              <a:ext uri="{FF2B5EF4-FFF2-40B4-BE49-F238E27FC236}">
                <a16:creationId xmlns:a16="http://schemas.microsoft.com/office/drawing/2014/main" id="{5A013AAF-2E67-4F58-929C-50698F2F6BD5}"/>
              </a:ext>
            </a:extLst>
          </p:cNvPr>
          <p:cNvGrpSpPr/>
          <p:nvPr/>
        </p:nvGrpSpPr>
        <p:grpSpPr>
          <a:xfrm>
            <a:off x="933686" y="1858887"/>
            <a:ext cx="6573115" cy="900000"/>
            <a:chOff x="933685" y="1815665"/>
            <a:chExt cx="6573115" cy="972000"/>
          </a:xfrm>
        </p:grpSpPr>
        <p:sp>
          <p:nvSpPr>
            <p:cNvPr id="271" name="Rectangle 2">
              <a:extLst>
                <a:ext uri="{FF2B5EF4-FFF2-40B4-BE49-F238E27FC236}">
                  <a16:creationId xmlns:a16="http://schemas.microsoft.com/office/drawing/2014/main" id="{C1D36C7F-377C-4C1A-9073-BFFD1DA7058E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72" name="Pentagon 26">
              <a:extLst>
                <a:ext uri="{FF2B5EF4-FFF2-40B4-BE49-F238E27FC236}">
                  <a16:creationId xmlns:a16="http://schemas.microsoft.com/office/drawing/2014/main" id="{3DC99B26-3F32-46BF-B50C-B0A1BD0DD51A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A5B88B7A-5D32-49C7-8736-4215378568E9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6F97B6BE-7FCF-4D20-A0AE-CF1CCFFC13DF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75" name="그룹 62">
            <a:extLst>
              <a:ext uri="{FF2B5EF4-FFF2-40B4-BE49-F238E27FC236}">
                <a16:creationId xmlns:a16="http://schemas.microsoft.com/office/drawing/2014/main" id="{11A92EFA-FC5C-4BE7-948F-2DB8AA4A2FE9}"/>
              </a:ext>
            </a:extLst>
          </p:cNvPr>
          <p:cNvGrpSpPr/>
          <p:nvPr/>
        </p:nvGrpSpPr>
        <p:grpSpPr>
          <a:xfrm>
            <a:off x="933686" y="2962730"/>
            <a:ext cx="6573115" cy="900000"/>
            <a:chOff x="933685" y="1815665"/>
            <a:chExt cx="6573115" cy="972000"/>
          </a:xfrm>
        </p:grpSpPr>
        <p:sp>
          <p:nvSpPr>
            <p:cNvPr id="276" name="Rectangle 2">
              <a:extLst>
                <a:ext uri="{FF2B5EF4-FFF2-40B4-BE49-F238E27FC236}">
                  <a16:creationId xmlns:a16="http://schemas.microsoft.com/office/drawing/2014/main" id="{2D6EEB33-EF6D-4DE3-A52F-83ACE376A654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77" name="Pentagon 26">
              <a:extLst>
                <a:ext uri="{FF2B5EF4-FFF2-40B4-BE49-F238E27FC236}">
                  <a16:creationId xmlns:a16="http://schemas.microsoft.com/office/drawing/2014/main" id="{49550F03-2958-4301-B8BC-A0A9BC6FF4B7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4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78" name="Rectangle 34">
              <a:extLst>
                <a:ext uri="{FF2B5EF4-FFF2-40B4-BE49-F238E27FC236}">
                  <a16:creationId xmlns:a16="http://schemas.microsoft.com/office/drawing/2014/main" id="{B6863741-7AC6-40D7-A9EE-BBEBC4A9CFE8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79" name="Rectangle 38">
              <a:extLst>
                <a:ext uri="{FF2B5EF4-FFF2-40B4-BE49-F238E27FC236}">
                  <a16:creationId xmlns:a16="http://schemas.microsoft.com/office/drawing/2014/main" id="{50C1234C-CFFB-46A8-8746-5A37AB38AAFD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80" name="그룹 67">
            <a:extLst>
              <a:ext uri="{FF2B5EF4-FFF2-40B4-BE49-F238E27FC236}">
                <a16:creationId xmlns:a16="http://schemas.microsoft.com/office/drawing/2014/main" id="{8EA5B198-5F7B-47FA-A085-D192CFD9D001}"/>
              </a:ext>
            </a:extLst>
          </p:cNvPr>
          <p:cNvGrpSpPr/>
          <p:nvPr/>
        </p:nvGrpSpPr>
        <p:grpSpPr>
          <a:xfrm>
            <a:off x="933686" y="4066573"/>
            <a:ext cx="6573115" cy="900000"/>
            <a:chOff x="933685" y="1815665"/>
            <a:chExt cx="6573115" cy="972000"/>
          </a:xfrm>
        </p:grpSpPr>
        <p:sp>
          <p:nvSpPr>
            <p:cNvPr id="281" name="Rectangle 2">
              <a:extLst>
                <a:ext uri="{FF2B5EF4-FFF2-40B4-BE49-F238E27FC236}">
                  <a16:creationId xmlns:a16="http://schemas.microsoft.com/office/drawing/2014/main" id="{3FC50E73-8790-4816-9852-62A2FD1EA640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82" name="Pentagon 26">
              <a:extLst>
                <a:ext uri="{FF2B5EF4-FFF2-40B4-BE49-F238E27FC236}">
                  <a16:creationId xmlns:a16="http://schemas.microsoft.com/office/drawing/2014/main" id="{FA9B43C6-9D3A-4CED-BD96-AC9091C75FBC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3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83" name="Rectangle 34">
              <a:extLst>
                <a:ext uri="{FF2B5EF4-FFF2-40B4-BE49-F238E27FC236}">
                  <a16:creationId xmlns:a16="http://schemas.microsoft.com/office/drawing/2014/main" id="{F92E8E75-804B-4D6F-B265-A23AE73A0AFD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84" name="Rectangle 38">
              <a:extLst>
                <a:ext uri="{FF2B5EF4-FFF2-40B4-BE49-F238E27FC236}">
                  <a16:creationId xmlns:a16="http://schemas.microsoft.com/office/drawing/2014/main" id="{AABCD749-47EB-4340-BF34-4BAAA1E11596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85" name="그룹 72">
            <a:extLst>
              <a:ext uri="{FF2B5EF4-FFF2-40B4-BE49-F238E27FC236}">
                <a16:creationId xmlns:a16="http://schemas.microsoft.com/office/drawing/2014/main" id="{CD9F835F-DAC1-4E76-BBEA-B10FA182B1B8}"/>
              </a:ext>
            </a:extLst>
          </p:cNvPr>
          <p:cNvGrpSpPr/>
          <p:nvPr/>
        </p:nvGrpSpPr>
        <p:grpSpPr>
          <a:xfrm>
            <a:off x="933686" y="5170417"/>
            <a:ext cx="6573115" cy="900000"/>
            <a:chOff x="933685" y="1815665"/>
            <a:chExt cx="6573115" cy="972000"/>
          </a:xfrm>
        </p:grpSpPr>
        <p:sp>
          <p:nvSpPr>
            <p:cNvPr id="286" name="Rectangle 2">
              <a:extLst>
                <a:ext uri="{FF2B5EF4-FFF2-40B4-BE49-F238E27FC236}">
                  <a16:creationId xmlns:a16="http://schemas.microsoft.com/office/drawing/2014/main" id="{10828E7F-FF3A-4D56-AF63-C38D07BE84EF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87" name="Pentagon 26">
              <a:extLst>
                <a:ext uri="{FF2B5EF4-FFF2-40B4-BE49-F238E27FC236}">
                  <a16:creationId xmlns:a16="http://schemas.microsoft.com/office/drawing/2014/main" id="{D57CA2B5-8603-4D87-8B08-66900E94AE4F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2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88" name="Rectangle 34">
              <a:extLst>
                <a:ext uri="{FF2B5EF4-FFF2-40B4-BE49-F238E27FC236}">
                  <a16:creationId xmlns:a16="http://schemas.microsoft.com/office/drawing/2014/main" id="{ABBA9CCD-8317-4CF8-8704-3331914D2FE9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89" name="Rectangle 38">
              <a:extLst>
                <a:ext uri="{FF2B5EF4-FFF2-40B4-BE49-F238E27FC236}">
                  <a16:creationId xmlns:a16="http://schemas.microsoft.com/office/drawing/2014/main" id="{FFD0B3B8-3A1D-4006-9A88-23F966C96B02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290" name="Chart 7">
            <a:extLst>
              <a:ext uri="{FF2B5EF4-FFF2-40B4-BE49-F238E27FC236}">
                <a16:creationId xmlns:a16="http://schemas.microsoft.com/office/drawing/2014/main" id="{C234B79E-B90D-4340-8E9D-444A686CE3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8436586"/>
              </p:ext>
            </p:extLst>
          </p:nvPr>
        </p:nvGraphicFramePr>
        <p:xfrm>
          <a:off x="7835976" y="2882759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1" name="Chart 7">
            <a:extLst>
              <a:ext uri="{FF2B5EF4-FFF2-40B4-BE49-F238E27FC236}">
                <a16:creationId xmlns:a16="http://schemas.microsoft.com/office/drawing/2014/main" id="{EF3AA343-B327-47F1-861A-7557D39796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0084269"/>
              </p:ext>
            </p:extLst>
          </p:nvPr>
        </p:nvGraphicFramePr>
        <p:xfrm>
          <a:off x="7835976" y="398785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2" name="Chart 7">
            <a:extLst>
              <a:ext uri="{FF2B5EF4-FFF2-40B4-BE49-F238E27FC236}">
                <a16:creationId xmlns:a16="http://schemas.microsoft.com/office/drawing/2014/main" id="{4C31D9D2-CCC6-4A79-84E9-ACD605EC2A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487143"/>
              </p:ext>
            </p:extLst>
          </p:nvPr>
        </p:nvGraphicFramePr>
        <p:xfrm>
          <a:off x="7835976" y="5092946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93" name="Chart 7">
            <a:extLst>
              <a:ext uri="{FF2B5EF4-FFF2-40B4-BE49-F238E27FC236}">
                <a16:creationId xmlns:a16="http://schemas.microsoft.com/office/drawing/2014/main" id="{8ECA22E6-AA9D-45DB-96DE-4408A42805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1248016"/>
              </p:ext>
            </p:extLst>
          </p:nvPr>
        </p:nvGraphicFramePr>
        <p:xfrm>
          <a:off x="7835976" y="1777666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94" name="TextBox 293">
            <a:extLst>
              <a:ext uri="{FF2B5EF4-FFF2-40B4-BE49-F238E27FC236}">
                <a16:creationId xmlns:a16="http://schemas.microsoft.com/office/drawing/2014/main" id="{11C0041D-71BD-42BB-A5C4-02F6AE5A8CE4}"/>
              </a:ext>
            </a:extLst>
          </p:cNvPr>
          <p:cNvSpPr txBox="1"/>
          <p:nvPr/>
        </p:nvSpPr>
        <p:spPr>
          <a:xfrm>
            <a:off x="9054184" y="1996629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21E811CA-E24D-49B2-9267-485E21BD8B9A}"/>
              </a:ext>
            </a:extLst>
          </p:cNvPr>
          <p:cNvSpPr txBox="1"/>
          <p:nvPr/>
        </p:nvSpPr>
        <p:spPr>
          <a:xfrm>
            <a:off x="9054184" y="3101722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5F761223-7544-4605-B290-3F7B6F5F3354}"/>
              </a:ext>
            </a:extLst>
          </p:cNvPr>
          <p:cNvSpPr txBox="1"/>
          <p:nvPr/>
        </p:nvSpPr>
        <p:spPr>
          <a:xfrm>
            <a:off x="9054184" y="5311909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7661E9C8-E840-482E-9835-DAAEEFE1C3CD}"/>
              </a:ext>
            </a:extLst>
          </p:cNvPr>
          <p:cNvSpPr txBox="1"/>
          <p:nvPr/>
        </p:nvSpPr>
        <p:spPr>
          <a:xfrm>
            <a:off x="9054184" y="4206815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F932A34D-2794-4889-A658-69A1AA0DF3C0}"/>
              </a:ext>
            </a:extLst>
          </p:cNvPr>
          <p:cNvSpPr txBox="1"/>
          <p:nvPr/>
        </p:nvSpPr>
        <p:spPr>
          <a:xfrm>
            <a:off x="1258802" y="2062667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0C7DCE69-C0E9-4DE3-A929-81293F76A4F2}"/>
              </a:ext>
            </a:extLst>
          </p:cNvPr>
          <p:cNvSpPr txBox="1"/>
          <p:nvPr/>
        </p:nvSpPr>
        <p:spPr>
          <a:xfrm>
            <a:off x="1267109" y="3166511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8B0B66A3-6825-41DE-9254-C73975F1B30B}"/>
              </a:ext>
            </a:extLst>
          </p:cNvPr>
          <p:cNvSpPr txBox="1"/>
          <p:nvPr/>
        </p:nvSpPr>
        <p:spPr>
          <a:xfrm>
            <a:off x="1284057" y="427035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1A2F2F3E-17B3-45B5-9D78-D87C4AF9E8A9}"/>
              </a:ext>
            </a:extLst>
          </p:cNvPr>
          <p:cNvSpPr txBox="1"/>
          <p:nvPr/>
        </p:nvSpPr>
        <p:spPr>
          <a:xfrm>
            <a:off x="1284057" y="5374197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774AC81A-0460-4ED8-BCA7-E84DF6173ECD}"/>
              </a:ext>
            </a:extLst>
          </p:cNvPr>
          <p:cNvGrpSpPr/>
          <p:nvPr/>
        </p:nvGrpSpPr>
        <p:grpSpPr>
          <a:xfrm>
            <a:off x="2683464" y="5272922"/>
            <a:ext cx="4614648" cy="741159"/>
            <a:chOff x="2299401" y="1826693"/>
            <a:chExt cx="4576857" cy="531764"/>
          </a:xfrm>
        </p:grpSpPr>
        <p:sp>
          <p:nvSpPr>
            <p:cNvPr id="303" name="TextBox 10">
              <a:extLst>
                <a:ext uri="{FF2B5EF4-FFF2-40B4-BE49-F238E27FC236}">
                  <a16:creationId xmlns:a16="http://schemas.microsoft.com/office/drawing/2014/main" id="{63EBBB3E-5881-473B-BA67-104A2F655D31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04" name="TextBox 12">
              <a:extLst>
                <a:ext uri="{FF2B5EF4-FFF2-40B4-BE49-F238E27FC236}">
                  <a16:creationId xmlns:a16="http://schemas.microsoft.com/office/drawing/2014/main" id="{76B188FD-2B6D-4D77-9962-106CE4186381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5" name="Group 45">
            <a:extLst>
              <a:ext uri="{FF2B5EF4-FFF2-40B4-BE49-F238E27FC236}">
                <a16:creationId xmlns:a16="http://schemas.microsoft.com/office/drawing/2014/main" id="{B7978F0A-CEAA-4963-9371-9C651BA67024}"/>
              </a:ext>
            </a:extLst>
          </p:cNvPr>
          <p:cNvGrpSpPr/>
          <p:nvPr/>
        </p:nvGrpSpPr>
        <p:grpSpPr>
          <a:xfrm>
            <a:off x="2683464" y="4169078"/>
            <a:ext cx="4614648" cy="741159"/>
            <a:chOff x="2299401" y="1826693"/>
            <a:chExt cx="4576857" cy="531764"/>
          </a:xfrm>
        </p:grpSpPr>
        <p:sp>
          <p:nvSpPr>
            <p:cNvPr id="306" name="TextBox 10">
              <a:extLst>
                <a:ext uri="{FF2B5EF4-FFF2-40B4-BE49-F238E27FC236}">
                  <a16:creationId xmlns:a16="http://schemas.microsoft.com/office/drawing/2014/main" id="{445C5A15-8F29-4926-9BA8-142247AC66E8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07" name="TextBox 12">
              <a:extLst>
                <a:ext uri="{FF2B5EF4-FFF2-40B4-BE49-F238E27FC236}">
                  <a16:creationId xmlns:a16="http://schemas.microsoft.com/office/drawing/2014/main" id="{1434CC1A-99CA-448F-8C22-DEC039ED2CB4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8" name="Group 45">
            <a:extLst>
              <a:ext uri="{FF2B5EF4-FFF2-40B4-BE49-F238E27FC236}">
                <a16:creationId xmlns:a16="http://schemas.microsoft.com/office/drawing/2014/main" id="{680C7BD0-011C-4A46-BA57-150F25035D9E}"/>
              </a:ext>
            </a:extLst>
          </p:cNvPr>
          <p:cNvGrpSpPr/>
          <p:nvPr/>
        </p:nvGrpSpPr>
        <p:grpSpPr>
          <a:xfrm>
            <a:off x="2683464" y="3065235"/>
            <a:ext cx="4614648" cy="741159"/>
            <a:chOff x="2299401" y="1826693"/>
            <a:chExt cx="4576857" cy="531764"/>
          </a:xfrm>
        </p:grpSpPr>
        <p:sp>
          <p:nvSpPr>
            <p:cNvPr id="309" name="TextBox 10">
              <a:extLst>
                <a:ext uri="{FF2B5EF4-FFF2-40B4-BE49-F238E27FC236}">
                  <a16:creationId xmlns:a16="http://schemas.microsoft.com/office/drawing/2014/main" id="{D478F933-1688-49BE-BD57-455115E36535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10" name="TextBox 12">
              <a:extLst>
                <a:ext uri="{FF2B5EF4-FFF2-40B4-BE49-F238E27FC236}">
                  <a16:creationId xmlns:a16="http://schemas.microsoft.com/office/drawing/2014/main" id="{DBCE027F-5E99-4D7E-AF98-D0A8B05201D8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1" name="Group 45">
            <a:extLst>
              <a:ext uri="{FF2B5EF4-FFF2-40B4-BE49-F238E27FC236}">
                <a16:creationId xmlns:a16="http://schemas.microsoft.com/office/drawing/2014/main" id="{CC8A251B-4EA0-4878-A272-F79628E6634D}"/>
              </a:ext>
            </a:extLst>
          </p:cNvPr>
          <p:cNvGrpSpPr/>
          <p:nvPr/>
        </p:nvGrpSpPr>
        <p:grpSpPr>
          <a:xfrm>
            <a:off x="2683464" y="1961392"/>
            <a:ext cx="4614648" cy="741159"/>
            <a:chOff x="2299401" y="1826693"/>
            <a:chExt cx="4576857" cy="531764"/>
          </a:xfrm>
        </p:grpSpPr>
        <p:sp>
          <p:nvSpPr>
            <p:cNvPr id="312" name="TextBox 10">
              <a:extLst>
                <a:ext uri="{FF2B5EF4-FFF2-40B4-BE49-F238E27FC236}">
                  <a16:creationId xmlns:a16="http://schemas.microsoft.com/office/drawing/2014/main" id="{BDF4041D-FF11-4D82-8B63-33261BF85465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13" name="TextBox 12">
              <a:extLst>
                <a:ext uri="{FF2B5EF4-FFF2-40B4-BE49-F238E27FC236}">
                  <a16:creationId xmlns:a16="http://schemas.microsoft.com/office/drawing/2014/main" id="{BF4D23A6-8B0D-4C60-BF68-EE28955E075E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4" name="TextBox 10">
            <a:extLst>
              <a:ext uri="{FF2B5EF4-FFF2-40B4-BE49-F238E27FC236}">
                <a16:creationId xmlns:a16="http://schemas.microsoft.com/office/drawing/2014/main" id="{C0133B35-F7A3-4867-B649-B7E6D2A9AB0A}"/>
              </a:ext>
            </a:extLst>
          </p:cNvPr>
          <p:cNvSpPr txBox="1"/>
          <p:nvPr/>
        </p:nvSpPr>
        <p:spPr bwMode="auto">
          <a:xfrm>
            <a:off x="10287566" y="2149592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315" name="TextBox 10">
            <a:extLst>
              <a:ext uri="{FF2B5EF4-FFF2-40B4-BE49-F238E27FC236}">
                <a16:creationId xmlns:a16="http://schemas.microsoft.com/office/drawing/2014/main" id="{8591C5D5-D8E8-409C-B428-F777CFA86D84}"/>
              </a:ext>
            </a:extLst>
          </p:cNvPr>
          <p:cNvSpPr txBox="1"/>
          <p:nvPr/>
        </p:nvSpPr>
        <p:spPr bwMode="auto">
          <a:xfrm>
            <a:off x="10287566" y="3249864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316" name="TextBox 10">
            <a:extLst>
              <a:ext uri="{FF2B5EF4-FFF2-40B4-BE49-F238E27FC236}">
                <a16:creationId xmlns:a16="http://schemas.microsoft.com/office/drawing/2014/main" id="{BEE6A919-476A-4C97-BC18-6CB8055013B1}"/>
              </a:ext>
            </a:extLst>
          </p:cNvPr>
          <p:cNvSpPr txBox="1"/>
          <p:nvPr/>
        </p:nvSpPr>
        <p:spPr bwMode="auto">
          <a:xfrm>
            <a:off x="10287566" y="4350136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317" name="TextBox 10">
            <a:extLst>
              <a:ext uri="{FF2B5EF4-FFF2-40B4-BE49-F238E27FC236}">
                <a16:creationId xmlns:a16="http://schemas.microsoft.com/office/drawing/2014/main" id="{110AA253-0490-4992-90B4-BEDDC4E86626}"/>
              </a:ext>
            </a:extLst>
          </p:cNvPr>
          <p:cNvSpPr txBox="1"/>
          <p:nvPr/>
        </p:nvSpPr>
        <p:spPr bwMode="auto">
          <a:xfrm>
            <a:off x="10287566" y="5450408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318" name="Rectangle 16">
            <a:extLst>
              <a:ext uri="{FF2B5EF4-FFF2-40B4-BE49-F238E27FC236}">
                <a16:creationId xmlns:a16="http://schemas.microsoft.com/office/drawing/2014/main" id="{A3B6BBDA-629A-4148-A679-FA009EBAC7E9}"/>
              </a:ext>
            </a:extLst>
          </p:cNvPr>
          <p:cNvSpPr/>
          <p:nvPr/>
        </p:nvSpPr>
        <p:spPr>
          <a:xfrm rot="2700000">
            <a:off x="8177962" y="5344895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9" name="Rectangle 9">
            <a:extLst>
              <a:ext uri="{FF2B5EF4-FFF2-40B4-BE49-F238E27FC236}">
                <a16:creationId xmlns:a16="http://schemas.microsoft.com/office/drawing/2014/main" id="{024F54F9-E187-4CCC-B165-8C77A6014737}"/>
              </a:ext>
            </a:extLst>
          </p:cNvPr>
          <p:cNvSpPr/>
          <p:nvPr/>
        </p:nvSpPr>
        <p:spPr>
          <a:xfrm>
            <a:off x="8156067" y="2124339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0" name="Oval 7">
            <a:extLst>
              <a:ext uri="{FF2B5EF4-FFF2-40B4-BE49-F238E27FC236}">
                <a16:creationId xmlns:a16="http://schemas.microsoft.com/office/drawing/2014/main" id="{81A41C6F-2829-4287-8F2B-6CAED67BDF76}"/>
              </a:ext>
            </a:extLst>
          </p:cNvPr>
          <p:cNvSpPr/>
          <p:nvPr/>
        </p:nvSpPr>
        <p:spPr>
          <a:xfrm>
            <a:off x="8155304" y="4312065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1" name="Rounded Rectangle 27">
            <a:extLst>
              <a:ext uri="{FF2B5EF4-FFF2-40B4-BE49-F238E27FC236}">
                <a16:creationId xmlns:a16="http://schemas.microsoft.com/office/drawing/2014/main" id="{94AA50A6-E962-440C-A1E4-4980B8D5A785}"/>
              </a:ext>
            </a:extLst>
          </p:cNvPr>
          <p:cNvSpPr/>
          <p:nvPr/>
        </p:nvSpPr>
        <p:spPr>
          <a:xfrm>
            <a:off x="8156067" y="323864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120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2019-01-04T07:01:11Z</dcterms:modified>
</cp:coreProperties>
</file>