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4" name="Freeform 1">
            <a:extLst>
              <a:ext uri="{FF2B5EF4-FFF2-40B4-BE49-F238E27FC236}">
                <a16:creationId xmlns:a16="http://schemas.microsoft.com/office/drawing/2014/main" id="{1DF26902-A921-4D2F-B87B-9EC633FDCC97}"/>
              </a:ext>
            </a:extLst>
          </p:cNvPr>
          <p:cNvSpPr/>
          <p:nvPr/>
        </p:nvSpPr>
        <p:spPr>
          <a:xfrm>
            <a:off x="604400" y="2366274"/>
            <a:ext cx="10975349" cy="3094426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3373090"/>
              <a:gd name="connsiteY0" fmla="*/ 1849401 h 3563263"/>
              <a:gd name="connsiteX1" fmla="*/ 3427357 w 13373090"/>
              <a:gd name="connsiteY1" fmla="*/ 1844866 h 3563263"/>
              <a:gd name="connsiteX2" fmla="*/ 3543951 w 13373090"/>
              <a:gd name="connsiteY2" fmla="*/ 1237030 h 3563263"/>
              <a:gd name="connsiteX3" fmla="*/ 3829243 w 13373090"/>
              <a:gd name="connsiteY3" fmla="*/ 3563263 h 3563263"/>
              <a:gd name="connsiteX4" fmla="*/ 4121851 w 13373090"/>
              <a:gd name="connsiteY4" fmla="*/ 15391 h 3563263"/>
              <a:gd name="connsiteX5" fmla="*/ 4442372 w 13373090"/>
              <a:gd name="connsiteY5" fmla="*/ 2239211 h 3563263"/>
              <a:gd name="connsiteX6" fmla="*/ 4580376 w 13373090"/>
              <a:gd name="connsiteY6" fmla="*/ 1847355 h 3563263"/>
              <a:gd name="connsiteX7" fmla="*/ 5992433 w 13373090"/>
              <a:gd name="connsiteY7" fmla="*/ 1851352 h 3563263"/>
              <a:gd name="connsiteX8" fmla="*/ 4977730 w 13373090"/>
              <a:gd name="connsiteY8" fmla="*/ 490879 h 3563263"/>
              <a:gd name="connsiteX9" fmla="*/ 5577576 w 13373090"/>
              <a:gd name="connsiteY9" fmla="*/ 761 h 3563263"/>
              <a:gd name="connsiteX10" fmla="*/ 6338357 w 13373090"/>
              <a:gd name="connsiteY10" fmla="*/ 395781 h 3563263"/>
              <a:gd name="connsiteX11" fmla="*/ 7121084 w 13373090"/>
              <a:gd name="connsiteY11" fmla="*/ 22706 h 3563263"/>
              <a:gd name="connsiteX12" fmla="*/ 7706300 w 13373090"/>
              <a:gd name="connsiteY12" fmla="*/ 483564 h 3563263"/>
              <a:gd name="connsiteX13" fmla="*/ 6678402 w 13373090"/>
              <a:gd name="connsiteY13" fmla="*/ 1848861 h 3563263"/>
              <a:gd name="connsiteX14" fmla="*/ 8051100 w 13373090"/>
              <a:gd name="connsiteY14" fmla="*/ 1851575 h 3563263"/>
              <a:gd name="connsiteX15" fmla="*/ 8254940 w 13373090"/>
              <a:gd name="connsiteY15" fmla="*/ 2239211 h 3563263"/>
              <a:gd name="connsiteX16" fmla="*/ 8540233 w 13373090"/>
              <a:gd name="connsiteY16" fmla="*/ 761 h 3563263"/>
              <a:gd name="connsiteX17" fmla="*/ 8803580 w 13373090"/>
              <a:gd name="connsiteY17" fmla="*/ 3534002 h 3563263"/>
              <a:gd name="connsiteX18" fmla="*/ 9125448 w 13373090"/>
              <a:gd name="connsiteY18" fmla="*/ 1251660 h 3563263"/>
              <a:gd name="connsiteX19" fmla="*/ 9241819 w 13373090"/>
              <a:gd name="connsiteY19" fmla="*/ 1849308 h 3563263"/>
              <a:gd name="connsiteX20" fmla="*/ 13373090 w 13373090"/>
              <a:gd name="connsiteY20" fmla="*/ 1849713 h 3563263"/>
              <a:gd name="connsiteX0" fmla="*/ 0 w 12638225"/>
              <a:gd name="connsiteY0" fmla="*/ 1849401 h 3563263"/>
              <a:gd name="connsiteX1" fmla="*/ 3427357 w 12638225"/>
              <a:gd name="connsiteY1" fmla="*/ 1844866 h 3563263"/>
              <a:gd name="connsiteX2" fmla="*/ 3543951 w 12638225"/>
              <a:gd name="connsiteY2" fmla="*/ 1237030 h 3563263"/>
              <a:gd name="connsiteX3" fmla="*/ 3829243 w 12638225"/>
              <a:gd name="connsiteY3" fmla="*/ 3563263 h 3563263"/>
              <a:gd name="connsiteX4" fmla="*/ 4121851 w 12638225"/>
              <a:gd name="connsiteY4" fmla="*/ 15391 h 3563263"/>
              <a:gd name="connsiteX5" fmla="*/ 4442372 w 12638225"/>
              <a:gd name="connsiteY5" fmla="*/ 2239211 h 3563263"/>
              <a:gd name="connsiteX6" fmla="*/ 4580376 w 12638225"/>
              <a:gd name="connsiteY6" fmla="*/ 1847355 h 3563263"/>
              <a:gd name="connsiteX7" fmla="*/ 5992433 w 12638225"/>
              <a:gd name="connsiteY7" fmla="*/ 1851352 h 3563263"/>
              <a:gd name="connsiteX8" fmla="*/ 4977730 w 12638225"/>
              <a:gd name="connsiteY8" fmla="*/ 490879 h 3563263"/>
              <a:gd name="connsiteX9" fmla="*/ 5577576 w 12638225"/>
              <a:gd name="connsiteY9" fmla="*/ 761 h 3563263"/>
              <a:gd name="connsiteX10" fmla="*/ 6338357 w 12638225"/>
              <a:gd name="connsiteY10" fmla="*/ 395781 h 3563263"/>
              <a:gd name="connsiteX11" fmla="*/ 7121084 w 12638225"/>
              <a:gd name="connsiteY11" fmla="*/ 22706 h 3563263"/>
              <a:gd name="connsiteX12" fmla="*/ 7706300 w 12638225"/>
              <a:gd name="connsiteY12" fmla="*/ 483564 h 3563263"/>
              <a:gd name="connsiteX13" fmla="*/ 6678402 w 12638225"/>
              <a:gd name="connsiteY13" fmla="*/ 1848861 h 3563263"/>
              <a:gd name="connsiteX14" fmla="*/ 8051100 w 12638225"/>
              <a:gd name="connsiteY14" fmla="*/ 1851575 h 3563263"/>
              <a:gd name="connsiteX15" fmla="*/ 8254940 w 12638225"/>
              <a:gd name="connsiteY15" fmla="*/ 2239211 h 3563263"/>
              <a:gd name="connsiteX16" fmla="*/ 8540233 w 12638225"/>
              <a:gd name="connsiteY16" fmla="*/ 761 h 3563263"/>
              <a:gd name="connsiteX17" fmla="*/ 8803580 w 12638225"/>
              <a:gd name="connsiteY17" fmla="*/ 3534002 h 3563263"/>
              <a:gd name="connsiteX18" fmla="*/ 9125448 w 12638225"/>
              <a:gd name="connsiteY18" fmla="*/ 1251660 h 3563263"/>
              <a:gd name="connsiteX19" fmla="*/ 9241819 w 12638225"/>
              <a:gd name="connsiteY19" fmla="*/ 1849308 h 3563263"/>
              <a:gd name="connsiteX20" fmla="*/ 12638225 w 12638225"/>
              <a:gd name="connsiteY20" fmla="*/ 1860682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638225" h="3563263">
                <a:moveTo>
                  <a:pt x="0" y="1849401"/>
                </a:moveTo>
                <a:lnTo>
                  <a:pt x="3427357" y="1844866"/>
                </a:lnTo>
                <a:lnTo>
                  <a:pt x="3543951" y="1237030"/>
                </a:lnTo>
                <a:lnTo>
                  <a:pt x="3829243" y="3563263"/>
                </a:lnTo>
                <a:lnTo>
                  <a:pt x="4121851" y="15391"/>
                </a:lnTo>
                <a:lnTo>
                  <a:pt x="4442372" y="2239211"/>
                </a:lnTo>
                <a:lnTo>
                  <a:pt x="4580376" y="1847355"/>
                </a:lnTo>
                <a:lnTo>
                  <a:pt x="5992433" y="1851352"/>
                </a:lnTo>
                <a:cubicBezTo>
                  <a:pt x="5685224" y="1427838"/>
                  <a:pt x="4991657" y="1208523"/>
                  <a:pt x="4977730" y="490879"/>
                </a:cubicBezTo>
                <a:cubicBezTo>
                  <a:pt x="4987482" y="183641"/>
                  <a:pt x="5297161" y="-13869"/>
                  <a:pt x="5577576" y="761"/>
                </a:cubicBezTo>
                <a:cubicBezTo>
                  <a:pt x="5879937" y="-6555"/>
                  <a:pt x="6138409" y="234847"/>
                  <a:pt x="6338357" y="395781"/>
                </a:cubicBezTo>
                <a:cubicBezTo>
                  <a:pt x="6550498" y="229970"/>
                  <a:pt x="6704119" y="20267"/>
                  <a:pt x="7121084" y="22706"/>
                </a:cubicBezTo>
                <a:cubicBezTo>
                  <a:pt x="7408816" y="12953"/>
                  <a:pt x="7696545" y="186080"/>
                  <a:pt x="7706300" y="483564"/>
                </a:cubicBezTo>
                <a:cubicBezTo>
                  <a:pt x="7706300" y="1212645"/>
                  <a:pt x="7036398" y="1404398"/>
                  <a:pt x="6678402" y="1848861"/>
                </a:cubicBezTo>
                <a:lnTo>
                  <a:pt x="8051100" y="1851575"/>
                </a:lnTo>
                <a:lnTo>
                  <a:pt x="8254940" y="2239211"/>
                </a:lnTo>
                <a:lnTo>
                  <a:pt x="8540233" y="761"/>
                </a:lnTo>
                <a:lnTo>
                  <a:pt x="8803580" y="3534002"/>
                </a:lnTo>
                <a:lnTo>
                  <a:pt x="9125448" y="1251660"/>
                </a:lnTo>
                <a:lnTo>
                  <a:pt x="9241819" y="1849308"/>
                </a:lnTo>
                <a:lnTo>
                  <a:pt x="12638225" y="1860682"/>
                </a:lnTo>
              </a:path>
            </a:pathLst>
          </a:custGeom>
          <a:ln w="1079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F1415134-3C2D-41FF-89E3-F7C36E85403A}"/>
              </a:ext>
            </a:extLst>
          </p:cNvPr>
          <p:cNvGrpSpPr/>
          <p:nvPr/>
        </p:nvGrpSpPr>
        <p:grpSpPr>
          <a:xfrm>
            <a:off x="4532296" y="4250106"/>
            <a:ext cx="3096344" cy="1088968"/>
            <a:chOff x="803640" y="3224761"/>
            <a:chExt cx="2059657" cy="1088968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B5243540-23EB-40B7-897A-7FB4E124A98B}"/>
                </a:ext>
              </a:extLst>
            </p:cNvPr>
            <p:cNvSpPr txBox="1"/>
            <p:nvPr/>
          </p:nvSpPr>
          <p:spPr>
            <a:xfrm>
              <a:off x="803640" y="34827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80B75B3F-F8DC-4A5F-9895-1DC699083C93}"/>
                </a:ext>
              </a:extLst>
            </p:cNvPr>
            <p:cNvSpPr txBox="1"/>
            <p:nvPr/>
          </p:nvSpPr>
          <p:spPr>
            <a:xfrm>
              <a:off x="803640" y="322476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08A2AA20-3EE8-4879-97F1-B18A69A98499}"/>
              </a:ext>
            </a:extLst>
          </p:cNvPr>
          <p:cNvGrpSpPr/>
          <p:nvPr/>
        </p:nvGrpSpPr>
        <p:grpSpPr>
          <a:xfrm>
            <a:off x="3897398" y="1733265"/>
            <a:ext cx="576064" cy="576064"/>
            <a:chOff x="2363547" y="1405974"/>
            <a:chExt cx="576064" cy="576064"/>
          </a:xfrm>
        </p:grpSpPr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664A9521-6680-4C58-91C4-5CE3ED134287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C8AF711D-7F71-4E8A-902C-03012E237CE8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ACEB0D2B-9185-409B-8251-7F8A2148E4A8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2" name="Group 21">
            <a:extLst>
              <a:ext uri="{FF2B5EF4-FFF2-40B4-BE49-F238E27FC236}">
                <a16:creationId xmlns:a16="http://schemas.microsoft.com/office/drawing/2014/main" id="{8180AB84-4908-4131-8306-FF30E3A746B3}"/>
              </a:ext>
            </a:extLst>
          </p:cNvPr>
          <p:cNvGrpSpPr/>
          <p:nvPr/>
        </p:nvGrpSpPr>
        <p:grpSpPr>
          <a:xfrm>
            <a:off x="1039620" y="1768586"/>
            <a:ext cx="2843468" cy="1048024"/>
            <a:chOff x="803640" y="3362835"/>
            <a:chExt cx="2059657" cy="1048024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AE2DD592-4B9D-4CC5-A7FF-C8B3219B03C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111E76D9-5573-4C5A-B64A-21285251EB9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5" name="Group 24">
            <a:extLst>
              <a:ext uri="{FF2B5EF4-FFF2-40B4-BE49-F238E27FC236}">
                <a16:creationId xmlns:a16="http://schemas.microsoft.com/office/drawing/2014/main" id="{3CFF6C87-CE55-43B7-9EE9-2544AE6D3161}"/>
              </a:ext>
            </a:extLst>
          </p:cNvPr>
          <p:cNvGrpSpPr/>
          <p:nvPr/>
        </p:nvGrpSpPr>
        <p:grpSpPr>
          <a:xfrm>
            <a:off x="771465" y="5124903"/>
            <a:ext cx="2843468" cy="1048024"/>
            <a:chOff x="803640" y="3362835"/>
            <a:chExt cx="2059657" cy="1048024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AFC97B3B-7265-4E84-8941-DB2BBCFEEC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22D89A9B-8317-4920-BF26-CAD9EB9F40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8" name="Group 27">
            <a:extLst>
              <a:ext uri="{FF2B5EF4-FFF2-40B4-BE49-F238E27FC236}">
                <a16:creationId xmlns:a16="http://schemas.microsoft.com/office/drawing/2014/main" id="{727F62B4-4382-412D-8EE1-3AD069C85628}"/>
              </a:ext>
            </a:extLst>
          </p:cNvPr>
          <p:cNvGrpSpPr/>
          <p:nvPr/>
        </p:nvGrpSpPr>
        <p:grpSpPr>
          <a:xfrm>
            <a:off x="8368005" y="1768586"/>
            <a:ext cx="2843468" cy="1048024"/>
            <a:chOff x="803640" y="3362835"/>
            <a:chExt cx="2059657" cy="1048024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67CCB796-5C0D-45BE-AD2A-38D0F0567E0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A0A9AD64-DF87-4819-9F8A-BB004AF357B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1" name="Group 30">
            <a:extLst>
              <a:ext uri="{FF2B5EF4-FFF2-40B4-BE49-F238E27FC236}">
                <a16:creationId xmlns:a16="http://schemas.microsoft.com/office/drawing/2014/main" id="{D28C1227-CC10-4E22-9041-BC4B39B8F17D}"/>
              </a:ext>
            </a:extLst>
          </p:cNvPr>
          <p:cNvGrpSpPr/>
          <p:nvPr/>
        </p:nvGrpSpPr>
        <p:grpSpPr>
          <a:xfrm>
            <a:off x="8616351" y="5124903"/>
            <a:ext cx="2843468" cy="1048024"/>
            <a:chOff x="803640" y="3362835"/>
            <a:chExt cx="2059657" cy="1048024"/>
          </a:xfrm>
        </p:grpSpPr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23F358D1-A6DE-4086-9F20-23CBE09BFA2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70EA815A-1F5B-421C-8213-11931310FC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4" name="Group 5">
            <a:extLst>
              <a:ext uri="{FF2B5EF4-FFF2-40B4-BE49-F238E27FC236}">
                <a16:creationId xmlns:a16="http://schemas.microsoft.com/office/drawing/2014/main" id="{9131EADA-B1A6-47C6-9FC4-9103ED5BBA52}"/>
              </a:ext>
            </a:extLst>
          </p:cNvPr>
          <p:cNvGrpSpPr/>
          <p:nvPr/>
        </p:nvGrpSpPr>
        <p:grpSpPr>
          <a:xfrm>
            <a:off x="7716837" y="1733265"/>
            <a:ext cx="576064" cy="576064"/>
            <a:chOff x="2363547" y="1405974"/>
            <a:chExt cx="576064" cy="576064"/>
          </a:xfrm>
        </p:grpSpPr>
        <p:sp>
          <p:nvSpPr>
            <p:cNvPr id="365" name="Oval 6">
              <a:extLst>
                <a:ext uri="{FF2B5EF4-FFF2-40B4-BE49-F238E27FC236}">
                  <a16:creationId xmlns:a16="http://schemas.microsoft.com/office/drawing/2014/main" id="{EEE8F084-9ACF-4452-BA27-96DCDB5F8762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6" name="Oval 7">
              <a:extLst>
                <a:ext uri="{FF2B5EF4-FFF2-40B4-BE49-F238E27FC236}">
                  <a16:creationId xmlns:a16="http://schemas.microsoft.com/office/drawing/2014/main" id="{5516FE08-EF22-42AB-8674-A0ED937AF3BB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7" name="Oval 8">
              <a:extLst>
                <a:ext uri="{FF2B5EF4-FFF2-40B4-BE49-F238E27FC236}">
                  <a16:creationId xmlns:a16="http://schemas.microsoft.com/office/drawing/2014/main" id="{C0657742-5C21-442E-A32B-B69184414321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8" name="Group 5">
            <a:extLst>
              <a:ext uri="{FF2B5EF4-FFF2-40B4-BE49-F238E27FC236}">
                <a16:creationId xmlns:a16="http://schemas.microsoft.com/office/drawing/2014/main" id="{22DBA3E9-2A96-4114-AF72-F5384C6F8B3B}"/>
              </a:ext>
            </a:extLst>
          </p:cNvPr>
          <p:cNvGrpSpPr/>
          <p:nvPr/>
        </p:nvGrpSpPr>
        <p:grpSpPr>
          <a:xfrm>
            <a:off x="3628090" y="5526330"/>
            <a:ext cx="576064" cy="576064"/>
            <a:chOff x="2363547" y="1405974"/>
            <a:chExt cx="576064" cy="576064"/>
          </a:xfrm>
        </p:grpSpPr>
        <p:sp>
          <p:nvSpPr>
            <p:cNvPr id="369" name="Oval 6">
              <a:extLst>
                <a:ext uri="{FF2B5EF4-FFF2-40B4-BE49-F238E27FC236}">
                  <a16:creationId xmlns:a16="http://schemas.microsoft.com/office/drawing/2014/main" id="{F0041310-2097-418B-8BEC-CC92DA43EF95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0" name="Oval 7">
              <a:extLst>
                <a:ext uri="{FF2B5EF4-FFF2-40B4-BE49-F238E27FC236}">
                  <a16:creationId xmlns:a16="http://schemas.microsoft.com/office/drawing/2014/main" id="{387325C1-304A-43B2-9BD1-1F67F330E56F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1" name="Oval 8">
              <a:extLst>
                <a:ext uri="{FF2B5EF4-FFF2-40B4-BE49-F238E27FC236}">
                  <a16:creationId xmlns:a16="http://schemas.microsoft.com/office/drawing/2014/main" id="{E07E3630-DAE4-43F6-B4CB-E0B232581E9A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2" name="Group 5">
            <a:extLst>
              <a:ext uri="{FF2B5EF4-FFF2-40B4-BE49-F238E27FC236}">
                <a16:creationId xmlns:a16="http://schemas.microsoft.com/office/drawing/2014/main" id="{643E781B-7444-40C5-9B44-48EABBB3C51C}"/>
              </a:ext>
            </a:extLst>
          </p:cNvPr>
          <p:cNvGrpSpPr/>
          <p:nvPr/>
        </p:nvGrpSpPr>
        <p:grpSpPr>
          <a:xfrm>
            <a:off x="7977210" y="5526330"/>
            <a:ext cx="576064" cy="576064"/>
            <a:chOff x="2363547" y="1405974"/>
            <a:chExt cx="576064" cy="576064"/>
          </a:xfrm>
        </p:grpSpPr>
        <p:sp>
          <p:nvSpPr>
            <p:cNvPr id="373" name="Oval 6">
              <a:extLst>
                <a:ext uri="{FF2B5EF4-FFF2-40B4-BE49-F238E27FC236}">
                  <a16:creationId xmlns:a16="http://schemas.microsoft.com/office/drawing/2014/main" id="{E2642859-1EFA-4B56-9869-953FE85D01CC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" name="Oval 7">
              <a:extLst>
                <a:ext uri="{FF2B5EF4-FFF2-40B4-BE49-F238E27FC236}">
                  <a16:creationId xmlns:a16="http://schemas.microsoft.com/office/drawing/2014/main" id="{95559BA0-4F7A-4699-A58D-79D51E10BB7E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" name="Oval 8">
              <a:extLst>
                <a:ext uri="{FF2B5EF4-FFF2-40B4-BE49-F238E27FC236}">
                  <a16:creationId xmlns:a16="http://schemas.microsoft.com/office/drawing/2014/main" id="{01A43E4E-2BE6-4876-9934-1F6A6F9922AD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6" name="Group 5">
            <a:extLst>
              <a:ext uri="{FF2B5EF4-FFF2-40B4-BE49-F238E27FC236}">
                <a16:creationId xmlns:a16="http://schemas.microsoft.com/office/drawing/2014/main" id="{67AD7C12-A328-407E-AD60-3ED13ADB0512}"/>
              </a:ext>
            </a:extLst>
          </p:cNvPr>
          <p:cNvGrpSpPr/>
          <p:nvPr/>
        </p:nvGrpSpPr>
        <p:grpSpPr>
          <a:xfrm>
            <a:off x="1069073" y="2772197"/>
            <a:ext cx="1057055" cy="2431582"/>
            <a:chOff x="1850723" y="2709068"/>
            <a:chExt cx="432166" cy="994128"/>
          </a:xfrm>
        </p:grpSpPr>
        <p:sp>
          <p:nvSpPr>
            <p:cNvPr id="377" name="Freeform 173">
              <a:extLst>
                <a:ext uri="{FF2B5EF4-FFF2-40B4-BE49-F238E27FC236}">
                  <a16:creationId xmlns:a16="http://schemas.microsoft.com/office/drawing/2014/main" id="{92FE1539-E61D-4E62-AECD-208421CE0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8057" y="30494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Rounded Rectangle 7">
              <a:extLst>
                <a:ext uri="{FF2B5EF4-FFF2-40B4-BE49-F238E27FC236}">
                  <a16:creationId xmlns:a16="http://schemas.microsoft.com/office/drawing/2014/main" id="{63A1DD81-17FB-4667-9EEF-B24A9BAC6819}"/>
                </a:ext>
              </a:extLst>
            </p:cNvPr>
            <p:cNvSpPr/>
            <p:nvPr/>
          </p:nvSpPr>
          <p:spPr>
            <a:xfrm>
              <a:off x="1935569" y="27090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ounded Rectangle 8">
              <a:extLst>
                <a:ext uri="{FF2B5EF4-FFF2-40B4-BE49-F238E27FC236}">
                  <a16:creationId xmlns:a16="http://schemas.microsoft.com/office/drawing/2014/main" id="{01ED2EAD-683D-4751-A48E-E086AC86A8CE}"/>
                </a:ext>
              </a:extLst>
            </p:cNvPr>
            <p:cNvSpPr/>
            <p:nvPr/>
          </p:nvSpPr>
          <p:spPr>
            <a:xfrm>
              <a:off x="2106991" y="27149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0" name="Freeform 172">
              <a:extLst>
                <a:ext uri="{FF2B5EF4-FFF2-40B4-BE49-F238E27FC236}">
                  <a16:creationId xmlns:a16="http://schemas.microsoft.com/office/drawing/2014/main" id="{4C0B7711-23B7-430E-A64D-EE3725438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0723" y="31224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1" name="Group 10">
            <a:extLst>
              <a:ext uri="{FF2B5EF4-FFF2-40B4-BE49-F238E27FC236}">
                <a16:creationId xmlns:a16="http://schemas.microsoft.com/office/drawing/2014/main" id="{1F5F993B-CA98-44E4-97BD-A60010501AEA}"/>
              </a:ext>
            </a:extLst>
          </p:cNvPr>
          <p:cNvGrpSpPr/>
          <p:nvPr/>
        </p:nvGrpSpPr>
        <p:grpSpPr>
          <a:xfrm flipH="1">
            <a:off x="10065873" y="2772197"/>
            <a:ext cx="1057055" cy="2431582"/>
            <a:chOff x="2003123" y="2861468"/>
            <a:chExt cx="432166" cy="994128"/>
          </a:xfrm>
        </p:grpSpPr>
        <p:sp>
          <p:nvSpPr>
            <p:cNvPr id="382" name="Freeform 173">
              <a:extLst>
                <a:ext uri="{FF2B5EF4-FFF2-40B4-BE49-F238E27FC236}">
                  <a16:creationId xmlns:a16="http://schemas.microsoft.com/office/drawing/2014/main" id="{0C5827BE-9874-4AD7-B3E5-907F9EA6B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457" y="32018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Rounded Rectangle 12">
              <a:extLst>
                <a:ext uri="{FF2B5EF4-FFF2-40B4-BE49-F238E27FC236}">
                  <a16:creationId xmlns:a16="http://schemas.microsoft.com/office/drawing/2014/main" id="{0A030BBC-0E77-497D-8CAD-F0C73C040AAD}"/>
                </a:ext>
              </a:extLst>
            </p:cNvPr>
            <p:cNvSpPr/>
            <p:nvPr/>
          </p:nvSpPr>
          <p:spPr>
            <a:xfrm>
              <a:off x="2087969" y="28614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Rounded Rectangle 13">
              <a:extLst>
                <a:ext uri="{FF2B5EF4-FFF2-40B4-BE49-F238E27FC236}">
                  <a16:creationId xmlns:a16="http://schemas.microsoft.com/office/drawing/2014/main" id="{91CCFA14-4031-4E16-8F42-4A96D22BFDA7}"/>
                </a:ext>
              </a:extLst>
            </p:cNvPr>
            <p:cNvSpPr/>
            <p:nvPr/>
          </p:nvSpPr>
          <p:spPr>
            <a:xfrm>
              <a:off x="2259391" y="28673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5" name="Freeform 172">
              <a:extLst>
                <a:ext uri="{FF2B5EF4-FFF2-40B4-BE49-F238E27FC236}">
                  <a16:creationId xmlns:a16="http://schemas.microsoft.com/office/drawing/2014/main" id="{8156B0E8-BE5B-43E6-A8F2-552C470CD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123" y="32748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6" name="Group 59">
            <a:extLst>
              <a:ext uri="{FF2B5EF4-FFF2-40B4-BE49-F238E27FC236}">
                <a16:creationId xmlns:a16="http://schemas.microsoft.com/office/drawing/2014/main" id="{84160DBB-F7A1-4D15-AE8F-1CAD4A96BCB0}"/>
              </a:ext>
            </a:extLst>
          </p:cNvPr>
          <p:cNvGrpSpPr/>
          <p:nvPr/>
        </p:nvGrpSpPr>
        <p:grpSpPr>
          <a:xfrm>
            <a:off x="5757164" y="2892691"/>
            <a:ext cx="677673" cy="830998"/>
            <a:chOff x="9059968" y="1747645"/>
            <a:chExt cx="850871" cy="1043383"/>
          </a:xfrm>
        </p:grpSpPr>
        <p:grpSp>
          <p:nvGrpSpPr>
            <p:cNvPr id="387" name="Group 24">
              <a:extLst>
                <a:ext uri="{FF2B5EF4-FFF2-40B4-BE49-F238E27FC236}">
                  <a16:creationId xmlns:a16="http://schemas.microsoft.com/office/drawing/2014/main" id="{12977C9D-053B-42D2-A372-1A702A6AA246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389" name="Freeform 25">
                <a:extLst>
                  <a:ext uri="{FF2B5EF4-FFF2-40B4-BE49-F238E27FC236}">
                    <a16:creationId xmlns:a16="http://schemas.microsoft.com/office/drawing/2014/main" id="{2E1B68DA-B671-4083-BCDF-129919281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0" name="Freeform 26">
                <a:extLst>
                  <a:ext uri="{FF2B5EF4-FFF2-40B4-BE49-F238E27FC236}">
                    <a16:creationId xmlns:a16="http://schemas.microsoft.com/office/drawing/2014/main" id="{20D269CC-0FD6-4226-86BD-2788553D721B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876BB21C-F69D-49E9-8230-7520E6D09B4B}"/>
                </a:ext>
              </a:extLst>
            </p:cNvPr>
            <p:cNvSpPr txBox="1"/>
            <p:nvPr/>
          </p:nvSpPr>
          <p:spPr>
            <a:xfrm>
              <a:off x="9117516" y="2220152"/>
              <a:ext cx="729774" cy="50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+mj-lt"/>
                  <a:cs typeface="Arial" panose="020B0604020202020204" pitchFamily="34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167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2019-04-29T04:06:18Z</dcterms:modified>
</cp:coreProperties>
</file>