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9" y="4508018"/>
            <a:ext cx="48600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3667110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23528" y="4925734"/>
            <a:ext cx="8460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171245" y="3274918"/>
            <a:ext cx="11521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281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2015-12-23T08:10:11Z</dcterms:modified>
</cp:coreProperties>
</file>