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953" y="2830165"/>
            <a:ext cx="45719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139952" y="1854572"/>
            <a:ext cx="457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15807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2014-07-16T21:49:59Z</dcterms:modified>
</cp:coreProperties>
</file>