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3" y="3982293"/>
            <a:ext cx="3816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9992" y="3006700"/>
            <a:ext cx="38164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020271" y="41151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2014-06-04T09:42:04Z</dcterms:modified>
</cp:coreProperties>
</file>