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5" y="1459111"/>
            <a:ext cx="4176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7544" y="483518"/>
            <a:ext cx="41764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6692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33677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2015-10-09T21:08:41Z</dcterms:modified>
</cp:coreProperties>
</file>