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7999D-89DA-4340-AEB2-EE602B009D8C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BC5A-4A66-4543-BDF9-9868E248E883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7999D-89DA-4340-AEB2-EE602B009D8C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BC5A-4A66-4543-BDF9-9868E248E883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7999D-89DA-4340-AEB2-EE602B009D8C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BC5A-4A66-4543-BDF9-9868E248E883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7999D-89DA-4340-AEB2-EE602B009D8C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BC5A-4A66-4543-BDF9-9868E248E883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7999D-89DA-4340-AEB2-EE602B009D8C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BC5A-4A66-4543-BDF9-9868E248E883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7999D-89DA-4340-AEB2-EE602B009D8C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BC5A-4A66-4543-BDF9-9868E248E883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7999D-89DA-4340-AEB2-EE602B009D8C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BC5A-4A66-4543-BDF9-9868E248E883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7999D-89DA-4340-AEB2-EE602B009D8C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BC5A-4A66-4543-BDF9-9868E248E883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7999D-89DA-4340-AEB2-EE602B009D8C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BC5A-4A66-4543-BDF9-9868E248E883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7999D-89DA-4340-AEB2-EE602B009D8C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BC5A-4A66-4543-BDF9-9868E248E883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7999D-89DA-4340-AEB2-EE602B009D8C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3BC5A-4A66-4543-BDF9-9868E248E883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7999D-89DA-4340-AEB2-EE602B009D8C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3BC5A-4A66-4543-BDF9-9868E248E883}" type="slidenum">
              <a:rPr lang="en-US" smtClean="0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792088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utura Md BT" pitchFamily="34" charset="0"/>
              </a:rPr>
              <a:t>Presentation Title Here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  <a:latin typeface="Futura Md B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5632" y="548680"/>
            <a:ext cx="2448272" cy="504056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utura Md BT" pitchFamily="34" charset="0"/>
              </a:rPr>
              <a:t>Logo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Futura Md BT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908720"/>
            <a:ext cx="3034680" cy="706090"/>
          </a:xfrm>
        </p:spPr>
        <p:txBody>
          <a:bodyPr>
            <a:normAutofit/>
          </a:bodyPr>
          <a:lstStyle/>
          <a:p>
            <a:pPr algn="r"/>
            <a:r>
              <a:rPr 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utura Md BT" pitchFamily="34" charset="0"/>
              </a:rPr>
              <a:t>Second Page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  <a:latin typeface="Futura Md BT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1220</TotalTime>
  <Words>6</Words>
  <Application>Microsoft Office PowerPoint</Application>
  <PresentationFormat>Presentación en pantalla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Тема Office</vt:lpstr>
      <vt:lpstr>Presentation Title Here</vt:lpstr>
      <vt:lpstr>Second Page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1</dc:creator>
  <cp:lastModifiedBy>Mariajose</cp:lastModifiedBy>
  <cp:revision>4</cp:revision>
  <dcterms:created xsi:type="dcterms:W3CDTF">2013-08-06T13:22:45Z</dcterms:created>
  <dcterms:modified xsi:type="dcterms:W3CDTF">2013-10-05T15:04:32Z</dcterms:modified>
</cp:coreProperties>
</file>