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B08660-2ABB-4458-96EC-0B2A620CF61B}"/>
              </a:ext>
            </a:extLst>
          </p:cNvPr>
          <p:cNvGrpSpPr/>
          <p:nvPr/>
        </p:nvGrpSpPr>
        <p:grpSpPr>
          <a:xfrm>
            <a:off x="2419835" y="2188095"/>
            <a:ext cx="8697593" cy="2363900"/>
            <a:chOff x="1633635" y="1755670"/>
            <a:chExt cx="6682781" cy="1816297"/>
          </a:xfrm>
          <a:solidFill>
            <a:schemeClr val="accent6"/>
          </a:solidFill>
        </p:grpSpPr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DEC09911-D9C7-4B46-93DA-AC460363BC33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190ED3-B18E-4B36-9D8A-ACA3ABB90FF9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A1A37C-EA04-4A96-9F22-5F4E0B7DAFB8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ADDA0-8002-4DE4-B24A-316D3E13A027}"/>
              </a:ext>
            </a:extLst>
          </p:cNvPr>
          <p:cNvGrpSpPr/>
          <p:nvPr/>
        </p:nvGrpSpPr>
        <p:grpSpPr>
          <a:xfrm>
            <a:off x="3725544" y="2012886"/>
            <a:ext cx="435077" cy="435077"/>
            <a:chOff x="1547664" y="3147814"/>
            <a:chExt cx="720080" cy="72008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097E548-5743-4D07-9052-5766FF382FA8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Chevron 50">
              <a:extLst>
                <a:ext uri="{FF2B5EF4-FFF2-40B4-BE49-F238E27FC236}">
                  <a16:creationId xmlns:a16="http://schemas.microsoft.com/office/drawing/2014/main" id="{983D1925-76C6-4B96-8BBE-2DB6DBC6F439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469E06-2381-4736-81DE-CD893BB54B36}"/>
              </a:ext>
            </a:extLst>
          </p:cNvPr>
          <p:cNvGrpSpPr/>
          <p:nvPr/>
        </p:nvGrpSpPr>
        <p:grpSpPr>
          <a:xfrm>
            <a:off x="7345010" y="2012886"/>
            <a:ext cx="435077" cy="435077"/>
            <a:chOff x="1547664" y="3147814"/>
            <a:chExt cx="720080" cy="72008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605D8AB-95E8-4DFE-B7FA-55438693A5AE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" name="Chevron 53">
              <a:extLst>
                <a:ext uri="{FF2B5EF4-FFF2-40B4-BE49-F238E27FC236}">
                  <a16:creationId xmlns:a16="http://schemas.microsoft.com/office/drawing/2014/main" id="{E61BB4CA-29DB-4F28-B71A-566D35397CAA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8A31A9-3ECD-47D4-A502-7C2DDDFAFF88}"/>
              </a:ext>
            </a:extLst>
          </p:cNvPr>
          <p:cNvGrpSpPr/>
          <p:nvPr/>
        </p:nvGrpSpPr>
        <p:grpSpPr>
          <a:xfrm rot="10800000">
            <a:off x="5514296" y="4283713"/>
            <a:ext cx="435077" cy="435077"/>
            <a:chOff x="1547664" y="3147814"/>
            <a:chExt cx="720080" cy="72008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CFEFDCE-2291-487B-A3DC-A926F7BC631E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Chevron 56">
              <a:extLst>
                <a:ext uri="{FF2B5EF4-FFF2-40B4-BE49-F238E27FC236}">
                  <a16:creationId xmlns:a16="http://schemas.microsoft.com/office/drawing/2014/main" id="{ECAE21BE-9933-47F2-9089-BA29744A216C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63B1E5F-F1F8-435F-9EE6-1EBB3331E034}"/>
              </a:ext>
            </a:extLst>
          </p:cNvPr>
          <p:cNvGrpSpPr/>
          <p:nvPr/>
        </p:nvGrpSpPr>
        <p:grpSpPr>
          <a:xfrm rot="5400000">
            <a:off x="10827080" y="3152509"/>
            <a:ext cx="435077" cy="435077"/>
            <a:chOff x="1547664" y="3147814"/>
            <a:chExt cx="720080" cy="72008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1D6D068-07B1-476A-8271-EB3F7E56BC94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Chevron 59">
              <a:extLst>
                <a:ext uri="{FF2B5EF4-FFF2-40B4-BE49-F238E27FC236}">
                  <a16:creationId xmlns:a16="http://schemas.microsoft.com/office/drawing/2014/main" id="{A3C92881-80D0-4814-AAAE-D74CAF84B79E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6A6AD8A-BE2E-48A1-AC57-2A58D515B796}"/>
              </a:ext>
            </a:extLst>
          </p:cNvPr>
          <p:cNvSpPr txBox="1"/>
          <p:nvPr/>
        </p:nvSpPr>
        <p:spPr>
          <a:xfrm>
            <a:off x="914400" y="3078336"/>
            <a:ext cx="237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3264D7-6B7D-4E4A-A5F8-5E2D6AF357ED}"/>
              </a:ext>
            </a:extLst>
          </p:cNvPr>
          <p:cNvSpPr txBox="1"/>
          <p:nvPr/>
        </p:nvSpPr>
        <p:spPr>
          <a:xfrm>
            <a:off x="914400" y="2659090"/>
            <a:ext cx="2378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95DD87-6262-4AF8-B381-8D7865AAC4E9}"/>
              </a:ext>
            </a:extLst>
          </p:cNvPr>
          <p:cNvSpPr txBox="1"/>
          <p:nvPr/>
        </p:nvSpPr>
        <p:spPr>
          <a:xfrm>
            <a:off x="4524784" y="3078336"/>
            <a:ext cx="237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2C8869-8E5F-4D36-BFF6-9FDEE89D0B4D}"/>
              </a:ext>
            </a:extLst>
          </p:cNvPr>
          <p:cNvSpPr txBox="1"/>
          <p:nvPr/>
        </p:nvSpPr>
        <p:spPr>
          <a:xfrm>
            <a:off x="4524784" y="2659090"/>
            <a:ext cx="2378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2542B7-89A1-4EB5-8547-B5ED48EF7F0C}"/>
              </a:ext>
            </a:extLst>
          </p:cNvPr>
          <p:cNvSpPr txBox="1"/>
          <p:nvPr/>
        </p:nvSpPr>
        <p:spPr>
          <a:xfrm>
            <a:off x="8135176" y="3078336"/>
            <a:ext cx="237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8DAFA3-F626-4679-96F1-3ED95C0C099C}"/>
              </a:ext>
            </a:extLst>
          </p:cNvPr>
          <p:cNvSpPr txBox="1"/>
          <p:nvPr/>
        </p:nvSpPr>
        <p:spPr>
          <a:xfrm>
            <a:off x="8135176" y="2659090"/>
            <a:ext cx="2378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EF1F2D-AD1E-4977-B77B-D87AE35488B0}"/>
              </a:ext>
            </a:extLst>
          </p:cNvPr>
          <p:cNvSpPr txBox="1"/>
          <p:nvPr/>
        </p:nvSpPr>
        <p:spPr>
          <a:xfrm>
            <a:off x="2736032" y="5338947"/>
            <a:ext cx="237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F2DA60-05E1-425F-87A8-2BDD142E252E}"/>
              </a:ext>
            </a:extLst>
          </p:cNvPr>
          <p:cNvSpPr txBox="1"/>
          <p:nvPr/>
        </p:nvSpPr>
        <p:spPr>
          <a:xfrm>
            <a:off x="2736032" y="4910912"/>
            <a:ext cx="2378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321270C-C6FE-4862-8A2E-9D7220741211}"/>
              </a:ext>
            </a:extLst>
          </p:cNvPr>
          <p:cNvSpPr txBox="1"/>
          <p:nvPr/>
        </p:nvSpPr>
        <p:spPr>
          <a:xfrm>
            <a:off x="6390666" y="5338947"/>
            <a:ext cx="237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51D11C8-8299-4567-A5D7-E35F25F0DDF4}"/>
              </a:ext>
            </a:extLst>
          </p:cNvPr>
          <p:cNvSpPr txBox="1"/>
          <p:nvPr/>
        </p:nvSpPr>
        <p:spPr>
          <a:xfrm>
            <a:off x="6390666" y="4910912"/>
            <a:ext cx="2378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ACC28A3-61EC-4DA1-B8FB-6BBA12F843C9}"/>
              </a:ext>
            </a:extLst>
          </p:cNvPr>
          <p:cNvSpPr/>
          <p:nvPr/>
        </p:nvSpPr>
        <p:spPr>
          <a:xfrm>
            <a:off x="1793429" y="1911723"/>
            <a:ext cx="637398" cy="63739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10EE0D-8B6D-4623-858C-FB810BD6B824}"/>
              </a:ext>
            </a:extLst>
          </p:cNvPr>
          <p:cNvSpPr/>
          <p:nvPr/>
        </p:nvSpPr>
        <p:spPr>
          <a:xfrm>
            <a:off x="5413135" y="1911723"/>
            <a:ext cx="637398" cy="63739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72AF3E-3450-43A0-A0F0-3D5BFA87E688}"/>
              </a:ext>
            </a:extLst>
          </p:cNvPr>
          <p:cNvSpPr/>
          <p:nvPr/>
        </p:nvSpPr>
        <p:spPr>
          <a:xfrm>
            <a:off x="9001069" y="1911723"/>
            <a:ext cx="637398" cy="63739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CFCCFD-0537-4C06-B49B-A500C0615CE2}"/>
              </a:ext>
            </a:extLst>
          </p:cNvPr>
          <p:cNvSpPr/>
          <p:nvPr/>
        </p:nvSpPr>
        <p:spPr>
          <a:xfrm>
            <a:off x="3624383" y="4182551"/>
            <a:ext cx="637398" cy="63739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2E06044-79E3-4EEE-83D1-88F1DE0088FF}"/>
              </a:ext>
            </a:extLst>
          </p:cNvPr>
          <p:cNvSpPr/>
          <p:nvPr/>
        </p:nvSpPr>
        <p:spPr>
          <a:xfrm>
            <a:off x="7243849" y="4182551"/>
            <a:ext cx="637398" cy="63739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BC04B301-A548-43C5-8AB5-46CC1D23442C}"/>
              </a:ext>
            </a:extLst>
          </p:cNvPr>
          <p:cNvSpPr/>
          <p:nvPr/>
        </p:nvSpPr>
        <p:spPr>
          <a:xfrm>
            <a:off x="5589119" y="2108487"/>
            <a:ext cx="297992" cy="21851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240544FD-E7EC-4636-B4A5-97BE72B62C21}"/>
              </a:ext>
            </a:extLst>
          </p:cNvPr>
          <p:cNvSpPr/>
          <p:nvPr/>
        </p:nvSpPr>
        <p:spPr>
          <a:xfrm>
            <a:off x="1956584" y="2078214"/>
            <a:ext cx="323256" cy="3232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8392ECFC-7FA8-474E-95E1-BD48CE879D2B}"/>
              </a:ext>
            </a:extLst>
          </p:cNvPr>
          <p:cNvSpPr/>
          <p:nvPr/>
        </p:nvSpPr>
        <p:spPr>
          <a:xfrm>
            <a:off x="9174530" y="2110308"/>
            <a:ext cx="309942" cy="2380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7">
            <a:extLst>
              <a:ext uri="{FF2B5EF4-FFF2-40B4-BE49-F238E27FC236}">
                <a16:creationId xmlns:a16="http://schemas.microsoft.com/office/drawing/2014/main" id="{4060E62A-C781-44B2-98E7-2FE295248133}"/>
              </a:ext>
            </a:extLst>
          </p:cNvPr>
          <p:cNvSpPr/>
          <p:nvPr/>
        </p:nvSpPr>
        <p:spPr>
          <a:xfrm>
            <a:off x="3803206" y="4347160"/>
            <a:ext cx="315112" cy="27193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36">
            <a:extLst>
              <a:ext uri="{FF2B5EF4-FFF2-40B4-BE49-F238E27FC236}">
                <a16:creationId xmlns:a16="http://schemas.microsoft.com/office/drawing/2014/main" id="{D6AC2DA9-9662-4A2C-9DBE-07050F3C2352}"/>
              </a:ext>
            </a:extLst>
          </p:cNvPr>
          <p:cNvSpPr/>
          <p:nvPr/>
        </p:nvSpPr>
        <p:spPr>
          <a:xfrm>
            <a:off x="7402458" y="4366372"/>
            <a:ext cx="320180" cy="2531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2020-01-10T02:37:02Z</dcterms:modified>
</cp:coreProperties>
</file>