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9D6-45EA-9516-04BDEABBBF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9D6-45EA-9516-04BDEABBBF8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9D6-45EA-9516-04BDEABBBF8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9D6-45EA-9516-04BDEABBBF85}"/>
              </c:ext>
            </c:extLst>
          </c:dPt>
          <c:dLbls>
            <c:dLbl>
              <c:idx val="0"/>
              <c:layout>
                <c:manualLayout>
                  <c:x val="0.23776056627156733"/>
                  <c:y val="1.0137914692658474E-16"/>
                </c:manualLayout>
              </c:layout>
              <c:tx>
                <c:rich>
                  <a:bodyPr/>
                  <a:lstStyle/>
                  <a:p>
                    <a:fld id="{29D5F976-FF35-499B-80DC-9DBC2BC53F4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9D6-45EA-9516-04BDEABBBF85}"/>
                </c:ext>
              </c:extLst>
            </c:dLbl>
            <c:dLbl>
              <c:idx val="1"/>
              <c:layout>
                <c:manualLayout>
                  <c:x val="0.31793564094453769"/>
                  <c:y val="0"/>
                </c:manualLayout>
              </c:layout>
              <c:tx>
                <c:rich>
                  <a:bodyPr/>
                  <a:lstStyle/>
                  <a:p>
                    <a:fld id="{FAAC523C-0206-4D86-A9BF-B60C4303BB8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9D6-45EA-9516-04BDEABBBF85}"/>
                </c:ext>
              </c:extLst>
            </c:dLbl>
            <c:dLbl>
              <c:idx val="2"/>
              <c:layout>
                <c:manualLayout>
                  <c:x val="0.199055357808754"/>
                  <c:y val="8.2947532964024497E-3"/>
                </c:manualLayout>
              </c:layout>
              <c:tx>
                <c:rich>
                  <a:bodyPr/>
                  <a:lstStyle/>
                  <a:p>
                    <a:fld id="{F3339E7E-4AC2-4B79-8435-821ED834D6F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9D6-45EA-9516-04BDEABBBF85}"/>
                </c:ext>
              </c:extLst>
            </c:dLbl>
            <c:dLbl>
              <c:idx val="3"/>
              <c:layout>
                <c:manualLayout>
                  <c:x val="0.15205617610390929"/>
                  <c:y val="-2.5344786731646184E-17"/>
                </c:manualLayout>
              </c:layout>
              <c:tx>
                <c:rich>
                  <a:bodyPr/>
                  <a:lstStyle/>
                  <a:p>
                    <a:fld id="{4CECFE99-41B0-475E-8DCE-DCD22F0FE46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9D6-45EA-9516-04BDEABBBF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D6-45EA-9516-04BDEABBB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48" name="그룹 547">
            <a:extLst>
              <a:ext uri="{FF2B5EF4-FFF2-40B4-BE49-F238E27FC236}">
                <a16:creationId xmlns:a16="http://schemas.microsoft.com/office/drawing/2014/main" id="{B58803CE-FDD3-452D-AD41-F0DACEA24997}"/>
              </a:ext>
            </a:extLst>
          </p:cNvPr>
          <p:cNvGrpSpPr/>
          <p:nvPr/>
        </p:nvGrpSpPr>
        <p:grpSpPr>
          <a:xfrm>
            <a:off x="6095999" y="3256994"/>
            <a:ext cx="1409700" cy="619125"/>
            <a:chOff x="6096000" y="2247236"/>
            <a:chExt cx="1409700" cy="619125"/>
          </a:xfrm>
        </p:grpSpPr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6A1D76F1-A20D-41D5-BF8B-EEB16BCE0CC2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50" name="이등변 삼각형 549">
              <a:extLst>
                <a:ext uri="{FF2B5EF4-FFF2-40B4-BE49-F238E27FC236}">
                  <a16:creationId xmlns:a16="http://schemas.microsoft.com/office/drawing/2014/main" id="{25634B21-2B66-467E-B8B0-AEB71AA5C24A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1" name="그룹 550">
            <a:extLst>
              <a:ext uri="{FF2B5EF4-FFF2-40B4-BE49-F238E27FC236}">
                <a16:creationId xmlns:a16="http://schemas.microsoft.com/office/drawing/2014/main" id="{18E80EA8-8D1D-4768-AF04-FA08964D514B}"/>
              </a:ext>
            </a:extLst>
          </p:cNvPr>
          <p:cNvGrpSpPr/>
          <p:nvPr/>
        </p:nvGrpSpPr>
        <p:grpSpPr>
          <a:xfrm>
            <a:off x="6095998" y="4325120"/>
            <a:ext cx="1409700" cy="619125"/>
            <a:chOff x="6096000" y="2247236"/>
            <a:chExt cx="1409700" cy="619125"/>
          </a:xfrm>
        </p:grpSpPr>
        <p:sp>
          <p:nvSpPr>
            <p:cNvPr id="552" name="직사각형 551">
              <a:extLst>
                <a:ext uri="{FF2B5EF4-FFF2-40B4-BE49-F238E27FC236}">
                  <a16:creationId xmlns:a16="http://schemas.microsoft.com/office/drawing/2014/main" id="{8E287963-5C74-4EF8-AF8B-E2FDF7B1C5C3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53" name="이등변 삼각형 552">
              <a:extLst>
                <a:ext uri="{FF2B5EF4-FFF2-40B4-BE49-F238E27FC236}">
                  <a16:creationId xmlns:a16="http://schemas.microsoft.com/office/drawing/2014/main" id="{58D68A86-2449-4E16-BFEC-B254AE387A66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4" name="그룹 553">
            <a:extLst>
              <a:ext uri="{FF2B5EF4-FFF2-40B4-BE49-F238E27FC236}">
                <a16:creationId xmlns:a16="http://schemas.microsoft.com/office/drawing/2014/main" id="{779D231C-F33D-4D3D-BE57-759B0DE200EE}"/>
              </a:ext>
            </a:extLst>
          </p:cNvPr>
          <p:cNvGrpSpPr/>
          <p:nvPr/>
        </p:nvGrpSpPr>
        <p:grpSpPr>
          <a:xfrm>
            <a:off x="6095997" y="5393246"/>
            <a:ext cx="1409700" cy="619125"/>
            <a:chOff x="6096000" y="2247236"/>
            <a:chExt cx="1409700" cy="619125"/>
          </a:xfrm>
        </p:grpSpPr>
        <p:sp>
          <p:nvSpPr>
            <p:cNvPr id="555" name="직사각형 554">
              <a:extLst>
                <a:ext uri="{FF2B5EF4-FFF2-40B4-BE49-F238E27FC236}">
                  <a16:creationId xmlns:a16="http://schemas.microsoft.com/office/drawing/2014/main" id="{E9424FBA-32AD-4046-9EB5-9E8295A34AE9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56" name="이등변 삼각형 555">
              <a:extLst>
                <a:ext uri="{FF2B5EF4-FFF2-40B4-BE49-F238E27FC236}">
                  <a16:creationId xmlns:a16="http://schemas.microsoft.com/office/drawing/2014/main" id="{A5023E4D-0042-4765-A22E-AD0B2FD40744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7" name="그룹 556">
            <a:extLst>
              <a:ext uri="{FF2B5EF4-FFF2-40B4-BE49-F238E27FC236}">
                <a16:creationId xmlns:a16="http://schemas.microsoft.com/office/drawing/2014/main" id="{292CC6D5-3546-406A-8903-7DEB45E874AC}"/>
              </a:ext>
            </a:extLst>
          </p:cNvPr>
          <p:cNvGrpSpPr/>
          <p:nvPr/>
        </p:nvGrpSpPr>
        <p:grpSpPr>
          <a:xfrm>
            <a:off x="6096000" y="2188868"/>
            <a:ext cx="1409700" cy="619125"/>
            <a:chOff x="6096000" y="2247236"/>
            <a:chExt cx="1409700" cy="619125"/>
          </a:xfrm>
        </p:grpSpPr>
        <p:sp>
          <p:nvSpPr>
            <p:cNvPr id="558" name="직사각형 557">
              <a:extLst>
                <a:ext uri="{FF2B5EF4-FFF2-40B4-BE49-F238E27FC236}">
                  <a16:creationId xmlns:a16="http://schemas.microsoft.com/office/drawing/2014/main" id="{D023B560-0BBE-497D-8E72-E9EEEB0C2154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59" name="이등변 삼각형 558">
              <a:extLst>
                <a:ext uri="{FF2B5EF4-FFF2-40B4-BE49-F238E27FC236}">
                  <a16:creationId xmlns:a16="http://schemas.microsoft.com/office/drawing/2014/main" id="{4C272407-0CE3-4E41-A396-751F5448B019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560" name="Chart 5">
            <a:extLst>
              <a:ext uri="{FF2B5EF4-FFF2-40B4-BE49-F238E27FC236}">
                <a16:creationId xmlns:a16="http://schemas.microsoft.com/office/drawing/2014/main" id="{EBB057B1-7945-46E3-ACFB-D8ED109540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9871039"/>
              </p:ext>
            </p:extLst>
          </p:nvPr>
        </p:nvGraphicFramePr>
        <p:xfrm>
          <a:off x="7182135" y="1650262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1" name="Oval 34">
            <a:extLst>
              <a:ext uri="{FF2B5EF4-FFF2-40B4-BE49-F238E27FC236}">
                <a16:creationId xmlns:a16="http://schemas.microsoft.com/office/drawing/2014/main" id="{084325EE-9883-4D34-8A9A-4D5B3204D0A1}"/>
              </a:ext>
            </a:extLst>
          </p:cNvPr>
          <p:cNvSpPr/>
          <p:nvPr/>
        </p:nvSpPr>
        <p:spPr>
          <a:xfrm>
            <a:off x="948156" y="529271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2" name="TextBox 561">
            <a:extLst>
              <a:ext uri="{FF2B5EF4-FFF2-40B4-BE49-F238E27FC236}">
                <a16:creationId xmlns:a16="http://schemas.microsoft.com/office/drawing/2014/main" id="{58D24F45-8FF6-4ADA-9C18-F6E918E9F860}"/>
              </a:ext>
            </a:extLst>
          </p:cNvPr>
          <p:cNvSpPr txBox="1"/>
          <p:nvPr/>
        </p:nvSpPr>
        <p:spPr>
          <a:xfrm>
            <a:off x="1748279" y="5311547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3" name="Rectangle 9">
            <a:extLst>
              <a:ext uri="{FF2B5EF4-FFF2-40B4-BE49-F238E27FC236}">
                <a16:creationId xmlns:a16="http://schemas.microsoft.com/office/drawing/2014/main" id="{DAA8DD3F-227F-46C5-A99A-90BEE746FDBF}"/>
              </a:ext>
            </a:extLst>
          </p:cNvPr>
          <p:cNvSpPr/>
          <p:nvPr/>
        </p:nvSpPr>
        <p:spPr>
          <a:xfrm>
            <a:off x="1108328" y="5449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4" name="Oval 3">
            <a:extLst>
              <a:ext uri="{FF2B5EF4-FFF2-40B4-BE49-F238E27FC236}">
                <a16:creationId xmlns:a16="http://schemas.microsoft.com/office/drawing/2014/main" id="{23C9682A-AAC1-4277-A78B-0E174ECC3092}"/>
              </a:ext>
            </a:extLst>
          </p:cNvPr>
          <p:cNvSpPr/>
          <p:nvPr/>
        </p:nvSpPr>
        <p:spPr>
          <a:xfrm>
            <a:off x="948156" y="2088334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9514FBDF-7F30-40E1-A778-F9DBC2A09401}"/>
              </a:ext>
            </a:extLst>
          </p:cNvPr>
          <p:cNvSpPr txBox="1"/>
          <p:nvPr/>
        </p:nvSpPr>
        <p:spPr>
          <a:xfrm>
            <a:off x="1748279" y="2107169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6" name="Rounded Rectangle 7">
            <a:extLst>
              <a:ext uri="{FF2B5EF4-FFF2-40B4-BE49-F238E27FC236}">
                <a16:creationId xmlns:a16="http://schemas.microsoft.com/office/drawing/2014/main" id="{4D8E1839-CEAC-4D71-A58C-0D9462545BAF}"/>
              </a:ext>
            </a:extLst>
          </p:cNvPr>
          <p:cNvSpPr/>
          <p:nvPr/>
        </p:nvSpPr>
        <p:spPr>
          <a:xfrm>
            <a:off x="1122287" y="227837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7" name="Oval 28">
            <a:extLst>
              <a:ext uri="{FF2B5EF4-FFF2-40B4-BE49-F238E27FC236}">
                <a16:creationId xmlns:a16="http://schemas.microsoft.com/office/drawing/2014/main" id="{6B801BD7-EBB7-4AFC-9644-A2D466795D00}"/>
              </a:ext>
            </a:extLst>
          </p:cNvPr>
          <p:cNvSpPr/>
          <p:nvPr/>
        </p:nvSpPr>
        <p:spPr>
          <a:xfrm>
            <a:off x="948156" y="3156460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10358D27-158D-4562-B427-25D86B2F7BE2}"/>
              </a:ext>
            </a:extLst>
          </p:cNvPr>
          <p:cNvSpPr txBox="1"/>
          <p:nvPr/>
        </p:nvSpPr>
        <p:spPr>
          <a:xfrm>
            <a:off x="1748279" y="3175295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9" name="Block Arc 10">
            <a:extLst>
              <a:ext uri="{FF2B5EF4-FFF2-40B4-BE49-F238E27FC236}">
                <a16:creationId xmlns:a16="http://schemas.microsoft.com/office/drawing/2014/main" id="{7A74D66B-D685-4FD9-B407-F353A8C36A06}"/>
              </a:ext>
            </a:extLst>
          </p:cNvPr>
          <p:cNvSpPr/>
          <p:nvPr/>
        </p:nvSpPr>
        <p:spPr>
          <a:xfrm>
            <a:off x="1077139" y="335232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0" name="Oval 31">
            <a:extLst>
              <a:ext uri="{FF2B5EF4-FFF2-40B4-BE49-F238E27FC236}">
                <a16:creationId xmlns:a16="http://schemas.microsoft.com/office/drawing/2014/main" id="{EB2A3EEF-A20D-4143-B618-4D7B5EF17C2A}"/>
              </a:ext>
            </a:extLst>
          </p:cNvPr>
          <p:cNvSpPr/>
          <p:nvPr/>
        </p:nvSpPr>
        <p:spPr>
          <a:xfrm>
            <a:off x="948156" y="4224586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BABC9F71-A5D4-430D-9FCF-8189245677C6}"/>
              </a:ext>
            </a:extLst>
          </p:cNvPr>
          <p:cNvSpPr txBox="1"/>
          <p:nvPr/>
        </p:nvSpPr>
        <p:spPr>
          <a:xfrm>
            <a:off x="1748279" y="4243421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2" name="Round Same Side Corner Rectangle 36">
            <a:extLst>
              <a:ext uri="{FF2B5EF4-FFF2-40B4-BE49-F238E27FC236}">
                <a16:creationId xmlns:a16="http://schemas.microsoft.com/office/drawing/2014/main" id="{67FCE4AA-AD9A-4313-A48E-E6620F5D280A}"/>
              </a:ext>
            </a:extLst>
          </p:cNvPr>
          <p:cNvSpPr>
            <a:spLocks noChangeAspect="1"/>
          </p:cNvSpPr>
          <p:nvPr/>
        </p:nvSpPr>
        <p:spPr>
          <a:xfrm>
            <a:off x="1096218" y="441004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116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2022-10-25T05:43:02Z</dcterms:modified>
</cp:coreProperties>
</file>