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6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53" r:id="rId13"/>
    <p:sldId id="311" r:id="rId14"/>
    <p:sldId id="354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59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81510416666666"/>
          <c:y val="7.6435185185185189E-2"/>
          <c:w val="0.81655121527777774"/>
          <c:h val="0.81619305555555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55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B6-4022-818C-6065997907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849216"/>
        <c:axId val="107850752"/>
      </c:barChart>
      <c:catAx>
        <c:axId val="107849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07850752"/>
        <c:crosses val="autoZero"/>
        <c:auto val="1"/>
        <c:lblAlgn val="ctr"/>
        <c:lblOffset val="100"/>
        <c:noMultiLvlLbl val="0"/>
      </c:catAx>
      <c:valAx>
        <c:axId val="10785075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07849216"/>
        <c:crosses val="autoZero"/>
        <c:crossBetween val="between"/>
      </c:valAx>
      <c:spPr>
        <a:ln>
          <a:solidFill>
            <a:schemeClr val="tx1">
              <a:lumMod val="75000"/>
              <a:lumOff val="25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81510416666666"/>
          <c:y val="7.6435185185185189E-2"/>
          <c:w val="0.81655121527777774"/>
          <c:h val="0.81619305555555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55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F7-4EE2-9F4F-ACD2435E39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8275968"/>
        <c:axId val="108285952"/>
      </c:barChart>
      <c:catAx>
        <c:axId val="108275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108285952"/>
        <c:crosses val="autoZero"/>
        <c:auto val="1"/>
        <c:lblAlgn val="ctr"/>
        <c:lblOffset val="100"/>
        <c:noMultiLvlLbl val="0"/>
      </c:catAx>
      <c:valAx>
        <c:axId val="10828595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108275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>
          <a:solidFill>
            <a:schemeClr val="tx1">
              <a:lumMod val="75000"/>
              <a:lumOff val="25000"/>
            </a:schemeClr>
          </a:solidFill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C44-4C73-A7C4-1C576066FFD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C44-4C73-A7C4-1C576066FFD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44-4C73-A7C4-1C576066FF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4C7-4846-965B-79CB5CA196E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4C7-4846-965B-79CB5CA196E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C7-4846-965B-79CB5CA19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280-4059-B70C-A8E69D9114F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280-4059-B70C-A8E69D9114F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80-4059-B70C-A8E69D911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BE9-4D4D-9C64-DE876D0049A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BE9-4D4D-9C64-DE876D0049A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E9-4D4D-9C64-DE876D0049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액자 12">
            <a:extLst>
              <a:ext uri="{FF2B5EF4-FFF2-40B4-BE49-F238E27FC236}">
                <a16:creationId xmlns:a16="http://schemas.microsoft.com/office/drawing/2014/main" id="{BB349F8A-D3D6-4420-A053-2F749AF60E06}"/>
              </a:ext>
            </a:extLst>
          </p:cNvPr>
          <p:cNvSpPr/>
          <p:nvPr userDrawn="1"/>
        </p:nvSpPr>
        <p:spPr>
          <a:xfrm>
            <a:off x="547181" y="1761846"/>
            <a:ext cx="11097638" cy="3334311"/>
          </a:xfrm>
          <a:prstGeom prst="frame">
            <a:avLst>
              <a:gd name="adj1" fmla="val 241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691762B-49EB-48A3-A86B-198F2A9709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2" y="569068"/>
            <a:ext cx="3661647" cy="571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14370B4-3C13-45C0-A952-B00548121584}"/>
              </a:ext>
            </a:extLst>
          </p:cNvPr>
          <p:cNvSpPr/>
          <p:nvPr userDrawn="1"/>
        </p:nvSpPr>
        <p:spPr>
          <a:xfrm>
            <a:off x="1" y="0"/>
            <a:ext cx="3884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9E4B51B4-EE18-4819-8088-68502663D7B7}"/>
              </a:ext>
            </a:extLst>
          </p:cNvPr>
          <p:cNvGrpSpPr/>
          <p:nvPr userDrawn="1"/>
        </p:nvGrpSpPr>
        <p:grpSpPr>
          <a:xfrm>
            <a:off x="4484680" y="2679371"/>
            <a:ext cx="2029599" cy="3505672"/>
            <a:chOff x="1438761" y="2033015"/>
            <a:chExt cx="1980000" cy="3420000"/>
          </a:xfrm>
        </p:grpSpPr>
        <p:sp>
          <p:nvSpPr>
            <p:cNvPr id="4" name="Rounded Rectangle 41">
              <a:extLst>
                <a:ext uri="{FF2B5EF4-FFF2-40B4-BE49-F238E27FC236}">
                  <a16:creationId xmlns:a16="http://schemas.microsoft.com/office/drawing/2014/main" id="{C9356105-17CA-4587-B47D-ABD55F0030F2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98DE00C6-A201-4607-947A-9B6A7FB91E5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2E1FF0A-C482-45AA-BBA3-9B407860915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" name="Oval 44">
                <a:extLst>
                  <a:ext uri="{FF2B5EF4-FFF2-40B4-BE49-F238E27FC236}">
                    <a16:creationId xmlns:a16="http://schemas.microsoft.com/office/drawing/2014/main" id="{A02E90A4-46B5-4BA7-9477-F169F8CD3F13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45">
                <a:extLst>
                  <a:ext uri="{FF2B5EF4-FFF2-40B4-BE49-F238E27FC236}">
                    <a16:creationId xmlns:a16="http://schemas.microsoft.com/office/drawing/2014/main" id="{ED43A757-B80F-4F70-B31F-9A2BEB28CAD4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C8576216-C640-4674-AC56-2890C67BD9E5}"/>
              </a:ext>
            </a:extLst>
          </p:cNvPr>
          <p:cNvGrpSpPr/>
          <p:nvPr userDrawn="1"/>
        </p:nvGrpSpPr>
        <p:grpSpPr>
          <a:xfrm>
            <a:off x="6976147" y="2717584"/>
            <a:ext cx="2029599" cy="3505672"/>
            <a:chOff x="1438761" y="2033015"/>
            <a:chExt cx="1980000" cy="3420000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4F04F9F0-E35F-4AC4-8AEB-5B346C93BDE8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id="{A0F1F4A1-65E1-495C-B229-251EFD3FB25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02AB1FDC-BB35-4273-948F-D269A59ED959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44">
                <a:extLst>
                  <a:ext uri="{FF2B5EF4-FFF2-40B4-BE49-F238E27FC236}">
                    <a16:creationId xmlns:a16="http://schemas.microsoft.com/office/drawing/2014/main" id="{00BBB89C-B084-4AC1-BED6-BC1DC17D522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45">
                <a:extLst>
                  <a:ext uri="{FF2B5EF4-FFF2-40B4-BE49-F238E27FC236}">
                    <a16:creationId xmlns:a16="http://schemas.microsoft.com/office/drawing/2014/main" id="{5982A1AE-2C2E-448E-9F4B-BC9CCDEA1A4E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3A368425-7072-4F51-8EE5-01E1BFEB50EB}"/>
              </a:ext>
            </a:extLst>
          </p:cNvPr>
          <p:cNvGrpSpPr/>
          <p:nvPr userDrawn="1"/>
        </p:nvGrpSpPr>
        <p:grpSpPr>
          <a:xfrm>
            <a:off x="9467615" y="2727858"/>
            <a:ext cx="2029599" cy="3505672"/>
            <a:chOff x="1438761" y="2033015"/>
            <a:chExt cx="1980000" cy="3420000"/>
          </a:xfrm>
        </p:grpSpPr>
        <p:sp>
          <p:nvSpPr>
            <p:cNvPr id="16" name="Rounded Rectangle 41">
              <a:extLst>
                <a:ext uri="{FF2B5EF4-FFF2-40B4-BE49-F238E27FC236}">
                  <a16:creationId xmlns:a16="http://schemas.microsoft.com/office/drawing/2014/main" id="{54A602E3-D4AC-44ED-A99F-190A1CDB8BD5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F63D52AB-F36A-46A1-848A-8D7692D3CC68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04D310C5-4BF6-4703-AB41-9C3406E92015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9" name="Oval 44">
                <a:extLst>
                  <a:ext uri="{FF2B5EF4-FFF2-40B4-BE49-F238E27FC236}">
                    <a16:creationId xmlns:a16="http://schemas.microsoft.com/office/drawing/2014/main" id="{30DA0AB5-96D5-49C1-9953-DD88116AAD83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45">
                <a:extLst>
                  <a:ext uri="{FF2B5EF4-FFF2-40B4-BE49-F238E27FC236}">
                    <a16:creationId xmlns:a16="http://schemas.microsoft.com/office/drawing/2014/main" id="{763C3B04-1D32-454A-9E00-E56FD5E22D2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8422095-435B-47AA-9CCA-322F366DB3C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02823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4E14DFC6-4271-494B-82A9-1FCC7226F65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094290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A3772017-7DA7-4FE0-A85B-FD49517CE8C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585758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Oval 11">
            <a:extLst>
              <a:ext uri="{FF2B5EF4-FFF2-40B4-BE49-F238E27FC236}">
                <a16:creationId xmlns:a16="http://schemas.microsoft.com/office/drawing/2014/main" id="{99F1FA95-725F-4570-B40D-43A61D68A90A}"/>
              </a:ext>
            </a:extLst>
          </p:cNvPr>
          <p:cNvSpPr/>
          <p:nvPr userDrawn="1"/>
        </p:nvSpPr>
        <p:spPr>
          <a:xfrm>
            <a:off x="6000620" y="5764092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7E9E532-B52F-4195-9769-854E30154B5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B0386-33B4-4AE2-946E-6347B22040BB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2F70AE-AA28-47B8-ADF1-78729B8D0C2E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>
            <a:extLst>
              <a:ext uri="{FF2B5EF4-FFF2-40B4-BE49-F238E27FC236}">
                <a16:creationId xmlns:a16="http://schemas.microsoft.com/office/drawing/2014/main" id="{D984738B-46DB-4E68-8584-37E420407CAF}"/>
              </a:ext>
            </a:extLst>
          </p:cNvPr>
          <p:cNvSpPr/>
          <p:nvPr userDrawn="1"/>
        </p:nvSpPr>
        <p:spPr>
          <a:xfrm>
            <a:off x="6000620" y="5764092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Oval 11">
            <a:extLst>
              <a:ext uri="{FF2B5EF4-FFF2-40B4-BE49-F238E27FC236}">
                <a16:creationId xmlns:a16="http://schemas.microsoft.com/office/drawing/2014/main" id="{1EF47FAD-E9FE-4655-9C18-2281F00609C6}"/>
              </a:ext>
            </a:extLst>
          </p:cNvPr>
          <p:cNvSpPr/>
          <p:nvPr userDrawn="1"/>
        </p:nvSpPr>
        <p:spPr>
          <a:xfrm>
            <a:off x="6000620" y="2958188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69D03589-94E1-4EF8-85A4-3C81F0DA1CBB}"/>
              </a:ext>
            </a:extLst>
          </p:cNvPr>
          <p:cNvGrpSpPr/>
          <p:nvPr userDrawn="1"/>
        </p:nvGrpSpPr>
        <p:grpSpPr>
          <a:xfrm>
            <a:off x="7397562" y="792688"/>
            <a:ext cx="4157729" cy="2426868"/>
            <a:chOff x="-548507" y="477868"/>
            <a:chExt cx="11570449" cy="6357177"/>
          </a:xfrm>
        </p:grpSpPr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B8912ED9-1F51-4F24-86AA-66A8A2FAC13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39CCC3E3-83BF-4615-B176-D600377138A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1BB4B631-0793-4EC4-948F-DBB77F89F32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46901BAE-5177-4F15-8882-8A866D8919C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EF305665-F54D-429D-A14B-170A9B1B6E2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4D1C3DB9-35EC-4484-B208-3868E5CD398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1">
                <a:extLst>
                  <a:ext uri="{FF2B5EF4-FFF2-40B4-BE49-F238E27FC236}">
                    <a16:creationId xmlns:a16="http://schemas.microsoft.com/office/drawing/2014/main" id="{D15A82CB-BC0F-459D-B41B-8A1BFCA8060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2">
                <a:extLst>
                  <a:ext uri="{FF2B5EF4-FFF2-40B4-BE49-F238E27FC236}">
                    <a16:creationId xmlns:a16="http://schemas.microsoft.com/office/drawing/2014/main" id="{BE22D75E-CD88-4E0B-9C14-762EBFC7231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7">
              <a:extLst>
                <a:ext uri="{FF2B5EF4-FFF2-40B4-BE49-F238E27FC236}">
                  <a16:creationId xmlns:a16="http://schemas.microsoft.com/office/drawing/2014/main" id="{572FD46C-CB8F-4974-B0C2-810E3C9A841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29">
                <a:extLst>
                  <a:ext uri="{FF2B5EF4-FFF2-40B4-BE49-F238E27FC236}">
                    <a16:creationId xmlns:a16="http://schemas.microsoft.com/office/drawing/2014/main" id="{7672D1E1-BFB8-4023-BB75-A4F701F1093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0">
                <a:extLst>
                  <a:ext uri="{FF2B5EF4-FFF2-40B4-BE49-F238E27FC236}">
                    <a16:creationId xmlns:a16="http://schemas.microsoft.com/office/drawing/2014/main" id="{8DDB581F-7D4E-45C3-9A6C-92C141A2ACB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BEFC7E2A-B774-4752-AACD-0911CCE5FBC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id="{CBCAAE18-DC02-4BAB-A31F-FB0F77C5EB8F}"/>
              </a:ext>
            </a:extLst>
          </p:cNvPr>
          <p:cNvGrpSpPr/>
          <p:nvPr userDrawn="1"/>
        </p:nvGrpSpPr>
        <p:grpSpPr>
          <a:xfrm>
            <a:off x="7397562" y="3619369"/>
            <a:ext cx="4157729" cy="2426868"/>
            <a:chOff x="-548507" y="477868"/>
            <a:chExt cx="11570449" cy="6357177"/>
          </a:xfrm>
        </p:grpSpPr>
        <p:sp>
          <p:nvSpPr>
            <p:cNvPr id="18" name="Freeform: Shape 21">
              <a:extLst>
                <a:ext uri="{FF2B5EF4-FFF2-40B4-BE49-F238E27FC236}">
                  <a16:creationId xmlns:a16="http://schemas.microsoft.com/office/drawing/2014/main" id="{55BDDAA0-6882-4B7F-9F51-47940588020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2">
              <a:extLst>
                <a:ext uri="{FF2B5EF4-FFF2-40B4-BE49-F238E27FC236}">
                  <a16:creationId xmlns:a16="http://schemas.microsoft.com/office/drawing/2014/main" id="{32CEF7DE-E805-4F48-8F87-F86553A0A1B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3">
              <a:extLst>
                <a:ext uri="{FF2B5EF4-FFF2-40B4-BE49-F238E27FC236}">
                  <a16:creationId xmlns:a16="http://schemas.microsoft.com/office/drawing/2014/main" id="{E3104BB3-45A0-42A7-9B66-73473F9789F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2916E959-0FE4-4F7A-AA5A-08CE113BD11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5">
              <a:extLst>
                <a:ext uri="{FF2B5EF4-FFF2-40B4-BE49-F238E27FC236}">
                  <a16:creationId xmlns:a16="http://schemas.microsoft.com/office/drawing/2014/main" id="{7FAB6DCA-2E73-4B66-AC8F-065EBB67F22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6">
              <a:extLst>
                <a:ext uri="{FF2B5EF4-FFF2-40B4-BE49-F238E27FC236}">
                  <a16:creationId xmlns:a16="http://schemas.microsoft.com/office/drawing/2014/main" id="{A05A6A03-4FCE-4EEB-97E6-EDF24C40B28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31">
                <a:extLst>
                  <a:ext uri="{FF2B5EF4-FFF2-40B4-BE49-F238E27FC236}">
                    <a16:creationId xmlns:a16="http://schemas.microsoft.com/office/drawing/2014/main" id="{623E5D8D-D903-46AB-9A18-D321FBFAAB9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32">
                <a:extLst>
                  <a:ext uri="{FF2B5EF4-FFF2-40B4-BE49-F238E27FC236}">
                    <a16:creationId xmlns:a16="http://schemas.microsoft.com/office/drawing/2014/main" id="{6D8C28F1-E5D8-4AD4-9B4B-0C4E1153377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7">
              <a:extLst>
                <a:ext uri="{FF2B5EF4-FFF2-40B4-BE49-F238E27FC236}">
                  <a16:creationId xmlns:a16="http://schemas.microsoft.com/office/drawing/2014/main" id="{FC2E83F7-7058-4885-8E50-6F034C626C2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9">
                <a:extLst>
                  <a:ext uri="{FF2B5EF4-FFF2-40B4-BE49-F238E27FC236}">
                    <a16:creationId xmlns:a16="http://schemas.microsoft.com/office/drawing/2014/main" id="{5235E700-1028-4DBF-9621-D7B197B804B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30">
                <a:extLst>
                  <a:ext uri="{FF2B5EF4-FFF2-40B4-BE49-F238E27FC236}">
                    <a16:creationId xmlns:a16="http://schemas.microsoft.com/office/drawing/2014/main" id="{886D99FE-DB04-42AB-A9A6-0F85D3ABD63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8">
              <a:extLst>
                <a:ext uri="{FF2B5EF4-FFF2-40B4-BE49-F238E27FC236}">
                  <a16:creationId xmlns:a16="http://schemas.microsoft.com/office/drawing/2014/main" id="{CA3EF5C2-CFEE-4DD1-B3E2-7B7811C9886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6AB6C515-FEFB-413A-8CDA-B20F305507D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97791" y="898584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6DD4884-A7A8-42BD-944C-F3D414CF00CB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97791" y="3732552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3950174-3026-49A7-9425-B00B2A3E9EA6}"/>
              </a:ext>
            </a:extLst>
          </p:cNvPr>
          <p:cNvSpPr/>
          <p:nvPr userDrawn="1"/>
        </p:nvSpPr>
        <p:spPr>
          <a:xfrm>
            <a:off x="714000" y="1560384"/>
            <a:ext cx="10764000" cy="3276000"/>
          </a:xfrm>
          <a:prstGeom prst="roundRect">
            <a:avLst>
              <a:gd name="adj" fmla="val 899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dirty="0">
              <a:solidFill>
                <a:schemeClr val="lt1"/>
              </a:solidFill>
            </a:endParaRPr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161C13C6-8983-4005-A3D9-1A368D3D4E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3359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6" name="그림 개체 틀 6">
            <a:extLst>
              <a:ext uri="{FF2B5EF4-FFF2-40B4-BE49-F238E27FC236}">
                <a16:creationId xmlns:a16="http://schemas.microsoft.com/office/drawing/2014/main" id="{E8CDE116-1F40-4043-9530-E9DD99C3C7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18201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EEE52ED-6ED8-4B16-9DC4-7322E037AE9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43043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8" name="그림 개체 틀 6">
            <a:extLst>
              <a:ext uri="{FF2B5EF4-FFF2-40B4-BE49-F238E27FC236}">
                <a16:creationId xmlns:a16="http://schemas.microsoft.com/office/drawing/2014/main" id="{8D1EE6CC-5B39-473C-97F8-518EC78B68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7884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9" name="그림 개체 틀 6">
            <a:extLst>
              <a:ext uri="{FF2B5EF4-FFF2-40B4-BE49-F238E27FC236}">
                <a16:creationId xmlns:a16="http://schemas.microsoft.com/office/drawing/2014/main" id="{8E02732D-3B55-422D-9996-957FAF0AA63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92725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A44D55-097E-422E-A0B3-604835A6742A}"/>
              </a:ext>
            </a:extLst>
          </p:cNvPr>
          <p:cNvSpPr/>
          <p:nvPr userDrawn="1"/>
        </p:nvSpPr>
        <p:spPr>
          <a:xfrm>
            <a:off x="0" y="2303253"/>
            <a:ext cx="12192000" cy="22514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C925C01-FEE1-492E-8512-B10BDB521E39}"/>
              </a:ext>
            </a:extLst>
          </p:cNvPr>
          <p:cNvSpPr/>
          <p:nvPr userDrawn="1"/>
        </p:nvSpPr>
        <p:spPr>
          <a:xfrm>
            <a:off x="0" y="4592128"/>
            <a:ext cx="12192000" cy="1035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9FAACAB-F737-49F9-BFB3-F3E4D0C18877}"/>
              </a:ext>
            </a:extLst>
          </p:cNvPr>
          <p:cNvSpPr/>
          <p:nvPr userDrawn="1"/>
        </p:nvSpPr>
        <p:spPr>
          <a:xfrm>
            <a:off x="0" y="2162355"/>
            <a:ext cx="12192000" cy="1035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744B90A8-112D-45DE-B6E9-528ECD4703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61516" y="573702"/>
            <a:ext cx="4468483" cy="57105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7B8CC01-B908-43C1-923F-D50CBD291B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E51D97B7-0491-4B62-9C6B-8B9D7A8A0E45}"/>
              </a:ext>
            </a:extLst>
          </p:cNvPr>
          <p:cNvSpPr txBox="1"/>
          <p:nvPr/>
        </p:nvSpPr>
        <p:spPr>
          <a:xfrm>
            <a:off x="17600" y="4205670"/>
            <a:ext cx="1219199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20ED3C-B139-472F-B371-6CE42D65C194}"/>
              </a:ext>
            </a:extLst>
          </p:cNvPr>
          <p:cNvSpPr txBox="1"/>
          <p:nvPr/>
        </p:nvSpPr>
        <p:spPr>
          <a:xfrm>
            <a:off x="17600" y="286024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A6B4B1-B918-460E-AB3E-98954A7BF2B9}"/>
              </a:ext>
            </a:extLst>
          </p:cNvPr>
          <p:cNvSpPr txBox="1"/>
          <p:nvPr/>
        </p:nvSpPr>
        <p:spPr>
          <a:xfrm>
            <a:off x="17600" y="3804795"/>
            <a:ext cx="121920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aphic 1">
            <a:extLst>
              <a:ext uri="{FF2B5EF4-FFF2-40B4-BE49-F238E27FC236}">
                <a16:creationId xmlns:a16="http://schemas.microsoft.com/office/drawing/2014/main" id="{ECCF06F2-55FD-4917-8C18-AF3544BF49D9}"/>
              </a:ext>
            </a:extLst>
          </p:cNvPr>
          <p:cNvGrpSpPr/>
          <p:nvPr/>
        </p:nvGrpSpPr>
        <p:grpSpPr>
          <a:xfrm>
            <a:off x="5253700" y="2406110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13" name="Freeform: Shape 24">
              <a:extLst>
                <a:ext uri="{FF2B5EF4-FFF2-40B4-BE49-F238E27FC236}">
                  <a16:creationId xmlns:a16="http://schemas.microsoft.com/office/drawing/2014/main" id="{9420A173-5D2B-4C55-AB3D-C55C57BCD4CC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14" name="Graphic 1">
              <a:extLst>
                <a:ext uri="{FF2B5EF4-FFF2-40B4-BE49-F238E27FC236}">
                  <a16:creationId xmlns:a16="http://schemas.microsoft.com/office/drawing/2014/main" id="{632BFF58-27B6-4EA3-8E7B-A99907411E11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16" name="Freeform: Shape 26">
                <a:extLst>
                  <a:ext uri="{FF2B5EF4-FFF2-40B4-BE49-F238E27FC236}">
                    <a16:creationId xmlns:a16="http://schemas.microsoft.com/office/drawing/2014/main" id="{F87402BC-26E0-49D0-A15E-80F0027B6269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7" name="Graphic 1">
                <a:extLst>
                  <a:ext uri="{FF2B5EF4-FFF2-40B4-BE49-F238E27FC236}">
                    <a16:creationId xmlns:a16="http://schemas.microsoft.com/office/drawing/2014/main" id="{CD5B3F42-E5BD-49E8-9472-84C2DD852924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18" name="Freeform: Shape 28">
                  <a:extLst>
                    <a:ext uri="{FF2B5EF4-FFF2-40B4-BE49-F238E27FC236}">
                      <a16:creationId xmlns:a16="http://schemas.microsoft.com/office/drawing/2014/main" id="{8D243554-E509-43E4-A0C4-DEEB07539818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19" name="Graphic 1">
                  <a:extLst>
                    <a:ext uri="{FF2B5EF4-FFF2-40B4-BE49-F238E27FC236}">
                      <a16:creationId xmlns:a16="http://schemas.microsoft.com/office/drawing/2014/main" id="{D110715C-8756-4E93-BF88-CB2E0F69CFB8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20" name="Freeform: Shape 30">
                    <a:extLst>
                      <a:ext uri="{FF2B5EF4-FFF2-40B4-BE49-F238E27FC236}">
                        <a16:creationId xmlns:a16="http://schemas.microsoft.com/office/drawing/2014/main" id="{9C391615-0897-4364-96BB-6234CBB017CB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21" name="Graphic 1">
                    <a:extLst>
                      <a:ext uri="{FF2B5EF4-FFF2-40B4-BE49-F238E27FC236}">
                        <a16:creationId xmlns:a16="http://schemas.microsoft.com/office/drawing/2014/main" id="{C57B3366-2E3E-4C5D-9FCF-DC81377C2FC4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22" name="Freeform: Shape 32">
                      <a:extLst>
                        <a:ext uri="{FF2B5EF4-FFF2-40B4-BE49-F238E27FC236}">
                          <a16:creationId xmlns:a16="http://schemas.microsoft.com/office/drawing/2014/main" id="{A576C7C4-C168-417F-A5FE-CC2552AA47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23" name="Freeform: Shape 33">
                      <a:extLst>
                        <a:ext uri="{FF2B5EF4-FFF2-40B4-BE49-F238E27FC236}">
                          <a16:creationId xmlns:a16="http://schemas.microsoft.com/office/drawing/2014/main" id="{7A0BEA31-7E3E-48D1-A411-305CAB25E4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98081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AAE34BD1-B1FA-4982-9BF0-C9E0CA00F261}"/>
              </a:ext>
            </a:extLst>
          </p:cNvPr>
          <p:cNvGrpSpPr/>
          <p:nvPr/>
        </p:nvGrpSpPr>
        <p:grpSpPr>
          <a:xfrm>
            <a:off x="8355110" y="2744227"/>
            <a:ext cx="2477247" cy="1442572"/>
            <a:chOff x="7884847" y="2724468"/>
            <a:chExt cx="2477247" cy="1442572"/>
          </a:xfrm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C58D935-0F7D-4122-977A-F9E2F8F45BF0}"/>
                </a:ext>
              </a:extLst>
            </p:cNvPr>
            <p:cNvSpPr/>
            <p:nvPr/>
          </p:nvSpPr>
          <p:spPr>
            <a:xfrm>
              <a:off x="7884847" y="2724468"/>
              <a:ext cx="2477247" cy="1442572"/>
            </a:xfrm>
            <a:custGeom>
              <a:avLst/>
              <a:gdLst>
                <a:gd name="connsiteX0" fmla="*/ 2183863 w 2477247"/>
                <a:gd name="connsiteY0" fmla="*/ 527767 h 1442572"/>
                <a:gd name="connsiteX1" fmla="*/ 2016636 w 2477247"/>
                <a:gd name="connsiteY1" fmla="*/ 706361 h 1442572"/>
                <a:gd name="connsiteX2" fmla="*/ 2302180 w 2477247"/>
                <a:gd name="connsiteY2" fmla="*/ 706361 h 1442572"/>
                <a:gd name="connsiteX3" fmla="*/ 2302180 w 2477247"/>
                <a:gd name="connsiteY3" fmla="*/ 704598 h 1442572"/>
                <a:gd name="connsiteX4" fmla="*/ 2389714 w 2477247"/>
                <a:gd name="connsiteY4" fmla="*/ 617064 h 1442572"/>
                <a:gd name="connsiteX5" fmla="*/ 2302180 w 2477247"/>
                <a:gd name="connsiteY5" fmla="*/ 529530 h 1442572"/>
                <a:gd name="connsiteX6" fmla="*/ 2302180 w 2477247"/>
                <a:gd name="connsiteY6" fmla="*/ 527767 h 1442572"/>
                <a:gd name="connsiteX7" fmla="*/ 26677 w 2477247"/>
                <a:gd name="connsiteY7" fmla="*/ 0 h 1442572"/>
                <a:gd name="connsiteX8" fmla="*/ 2433766 w 2477247"/>
                <a:gd name="connsiteY8" fmla="*/ 0 h 1442572"/>
                <a:gd name="connsiteX9" fmla="*/ 2460443 w 2477247"/>
                <a:gd name="connsiteY9" fmla="*/ 26677 h 1442572"/>
                <a:gd name="connsiteX10" fmla="*/ 2460443 w 2477247"/>
                <a:gd name="connsiteY10" fmla="*/ 232385 h 1442572"/>
                <a:gd name="connsiteX11" fmla="*/ 2460443 w 2477247"/>
                <a:gd name="connsiteY11" fmla="*/ 235867 h 1442572"/>
                <a:gd name="connsiteX12" fmla="*/ 2457183 w 2477247"/>
                <a:gd name="connsiteY12" fmla="*/ 235867 h 1442572"/>
                <a:gd name="connsiteX13" fmla="*/ 2264173 w 2477247"/>
                <a:gd name="connsiteY13" fmla="*/ 441997 h 1442572"/>
                <a:gd name="connsiteX14" fmla="*/ 2302180 w 2477247"/>
                <a:gd name="connsiteY14" fmla="*/ 441997 h 1442572"/>
                <a:gd name="connsiteX15" fmla="*/ 2304524 w 2477247"/>
                <a:gd name="connsiteY15" fmla="*/ 441997 h 1442572"/>
                <a:gd name="connsiteX16" fmla="*/ 2304524 w 2477247"/>
                <a:gd name="connsiteY16" fmla="*/ 442234 h 1442572"/>
                <a:gd name="connsiteX17" fmla="*/ 2337463 w 2477247"/>
                <a:gd name="connsiteY17" fmla="*/ 445554 h 1442572"/>
                <a:gd name="connsiteX18" fmla="*/ 2477247 w 2477247"/>
                <a:gd name="connsiteY18" fmla="*/ 617064 h 1442572"/>
                <a:gd name="connsiteX19" fmla="*/ 2337463 w 2477247"/>
                <a:gd name="connsiteY19" fmla="*/ 788574 h 1442572"/>
                <a:gd name="connsiteX20" fmla="*/ 2304524 w 2477247"/>
                <a:gd name="connsiteY20" fmla="*/ 791895 h 1442572"/>
                <a:gd name="connsiteX21" fmla="*/ 2304524 w 2477247"/>
                <a:gd name="connsiteY21" fmla="*/ 792131 h 1442572"/>
                <a:gd name="connsiteX22" fmla="*/ 2302180 w 2477247"/>
                <a:gd name="connsiteY22" fmla="*/ 792131 h 1442572"/>
                <a:gd name="connsiteX23" fmla="*/ 1936325 w 2477247"/>
                <a:gd name="connsiteY23" fmla="*/ 792131 h 1442572"/>
                <a:gd name="connsiteX24" fmla="*/ 1537847 w 2477247"/>
                <a:gd name="connsiteY24" fmla="*/ 1217697 h 1442572"/>
                <a:gd name="connsiteX25" fmla="*/ 1537847 w 2477247"/>
                <a:gd name="connsiteY25" fmla="*/ 1442572 h 1442572"/>
                <a:gd name="connsiteX26" fmla="*/ 929169 w 2477247"/>
                <a:gd name="connsiteY26" fmla="*/ 1442572 h 1442572"/>
                <a:gd name="connsiteX27" fmla="*/ 929169 w 2477247"/>
                <a:gd name="connsiteY27" fmla="*/ 1224716 h 1442572"/>
                <a:gd name="connsiteX28" fmla="*/ 3260 w 2477247"/>
                <a:gd name="connsiteY28" fmla="*/ 235867 h 1442572"/>
                <a:gd name="connsiteX29" fmla="*/ 0 w 2477247"/>
                <a:gd name="connsiteY29" fmla="*/ 235867 h 1442572"/>
                <a:gd name="connsiteX30" fmla="*/ 0 w 2477247"/>
                <a:gd name="connsiteY30" fmla="*/ 232385 h 1442572"/>
                <a:gd name="connsiteX31" fmla="*/ 0 w 2477247"/>
                <a:gd name="connsiteY31" fmla="*/ 26677 h 1442572"/>
                <a:gd name="connsiteX32" fmla="*/ 26677 w 2477247"/>
                <a:gd name="connsiteY32" fmla="*/ 0 h 144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477247" h="1442572">
                  <a:moveTo>
                    <a:pt x="2183863" y="527767"/>
                  </a:moveTo>
                  <a:lnTo>
                    <a:pt x="2016636" y="706361"/>
                  </a:lnTo>
                  <a:lnTo>
                    <a:pt x="2302180" y="706361"/>
                  </a:lnTo>
                  <a:lnTo>
                    <a:pt x="2302180" y="704598"/>
                  </a:lnTo>
                  <a:cubicBezTo>
                    <a:pt x="2350524" y="704598"/>
                    <a:pt x="2389714" y="665408"/>
                    <a:pt x="2389714" y="617064"/>
                  </a:cubicBezTo>
                  <a:cubicBezTo>
                    <a:pt x="2389714" y="568720"/>
                    <a:pt x="2350524" y="529530"/>
                    <a:pt x="2302180" y="529530"/>
                  </a:cubicBezTo>
                  <a:lnTo>
                    <a:pt x="2302180" y="527767"/>
                  </a:lnTo>
                  <a:close/>
                  <a:moveTo>
                    <a:pt x="26677" y="0"/>
                  </a:moveTo>
                  <a:lnTo>
                    <a:pt x="2433766" y="0"/>
                  </a:lnTo>
                  <a:cubicBezTo>
                    <a:pt x="2448499" y="0"/>
                    <a:pt x="2460443" y="11944"/>
                    <a:pt x="2460443" y="26677"/>
                  </a:cubicBezTo>
                  <a:lnTo>
                    <a:pt x="2460443" y="232385"/>
                  </a:lnTo>
                  <a:lnTo>
                    <a:pt x="2460443" y="235867"/>
                  </a:lnTo>
                  <a:lnTo>
                    <a:pt x="2457183" y="235867"/>
                  </a:lnTo>
                  <a:lnTo>
                    <a:pt x="2264173" y="441997"/>
                  </a:lnTo>
                  <a:lnTo>
                    <a:pt x="2302180" y="441997"/>
                  </a:lnTo>
                  <a:lnTo>
                    <a:pt x="2304524" y="441997"/>
                  </a:lnTo>
                  <a:lnTo>
                    <a:pt x="2304524" y="442234"/>
                  </a:lnTo>
                  <a:lnTo>
                    <a:pt x="2337463" y="445554"/>
                  </a:lnTo>
                  <a:cubicBezTo>
                    <a:pt x="2417237" y="461878"/>
                    <a:pt x="2477247" y="532463"/>
                    <a:pt x="2477247" y="617064"/>
                  </a:cubicBezTo>
                  <a:cubicBezTo>
                    <a:pt x="2477247" y="701665"/>
                    <a:pt x="2417237" y="772250"/>
                    <a:pt x="2337463" y="788574"/>
                  </a:cubicBezTo>
                  <a:lnTo>
                    <a:pt x="2304524" y="791895"/>
                  </a:lnTo>
                  <a:lnTo>
                    <a:pt x="2304524" y="792131"/>
                  </a:lnTo>
                  <a:lnTo>
                    <a:pt x="2302180" y="792131"/>
                  </a:lnTo>
                  <a:lnTo>
                    <a:pt x="1936325" y="792131"/>
                  </a:lnTo>
                  <a:lnTo>
                    <a:pt x="1537847" y="1217697"/>
                  </a:lnTo>
                  <a:lnTo>
                    <a:pt x="1537847" y="1442572"/>
                  </a:lnTo>
                  <a:lnTo>
                    <a:pt x="929169" y="1442572"/>
                  </a:lnTo>
                  <a:lnTo>
                    <a:pt x="929169" y="1224716"/>
                  </a:lnTo>
                  <a:lnTo>
                    <a:pt x="3260" y="235867"/>
                  </a:lnTo>
                  <a:lnTo>
                    <a:pt x="0" y="235867"/>
                  </a:lnTo>
                  <a:lnTo>
                    <a:pt x="0" y="232385"/>
                  </a:lnTo>
                  <a:lnTo>
                    <a:pt x="0" y="26677"/>
                  </a:lnTo>
                  <a:cubicBezTo>
                    <a:pt x="0" y="11944"/>
                    <a:pt x="11944" y="0"/>
                    <a:pt x="2667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/>
            </a:p>
          </p:txBody>
        </p:sp>
        <p:sp>
          <p:nvSpPr>
            <p:cNvPr id="48" name="Rectangle 5">
              <a:extLst>
                <a:ext uri="{FF2B5EF4-FFF2-40B4-BE49-F238E27FC236}">
                  <a16:creationId xmlns:a16="http://schemas.microsoft.com/office/drawing/2014/main" id="{9E5A699E-AC20-4E5A-B852-406A02AE551E}"/>
                </a:ext>
              </a:extLst>
            </p:cNvPr>
            <p:cNvSpPr/>
            <p:nvPr/>
          </p:nvSpPr>
          <p:spPr>
            <a:xfrm>
              <a:off x="7884847" y="2874565"/>
              <a:ext cx="2460443" cy="8577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" name="Graphic 95">
            <a:extLst>
              <a:ext uri="{FF2B5EF4-FFF2-40B4-BE49-F238E27FC236}">
                <a16:creationId xmlns:a16="http://schemas.microsoft.com/office/drawing/2014/main" id="{3CCE6C6E-9BB5-4F26-949D-FFD34E9EE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36797" y="1891778"/>
            <a:ext cx="1211409" cy="669831"/>
          </a:xfrm>
          <a:prstGeom prst="rect">
            <a:avLst/>
          </a:prstGeom>
        </p:spPr>
      </p:pic>
      <p:pic>
        <p:nvPicPr>
          <p:cNvPr id="52" name="Graphic 95">
            <a:extLst>
              <a:ext uri="{FF2B5EF4-FFF2-40B4-BE49-F238E27FC236}">
                <a16:creationId xmlns:a16="http://schemas.microsoft.com/office/drawing/2014/main" id="{EAB05A65-E53E-4E84-8AFB-2B6DB51858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5064" y="1167705"/>
            <a:ext cx="1415563" cy="782715"/>
          </a:xfrm>
          <a:prstGeom prst="rect">
            <a:avLst/>
          </a:prstGeom>
        </p:spPr>
      </p:pic>
      <p:pic>
        <p:nvPicPr>
          <p:cNvPr id="53" name="Graphic 95">
            <a:extLst>
              <a:ext uri="{FF2B5EF4-FFF2-40B4-BE49-F238E27FC236}">
                <a16:creationId xmlns:a16="http://schemas.microsoft.com/office/drawing/2014/main" id="{AE4A72E4-2B7B-4599-83B9-8AD2B1C8B6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2845" y="2082130"/>
            <a:ext cx="1081238" cy="597855"/>
          </a:xfrm>
          <a:prstGeom prst="rect">
            <a:avLst/>
          </a:prstGeom>
        </p:spPr>
      </p:pic>
      <p:pic>
        <p:nvPicPr>
          <p:cNvPr id="54" name="Graphic 95">
            <a:extLst>
              <a:ext uri="{FF2B5EF4-FFF2-40B4-BE49-F238E27FC236}">
                <a16:creationId xmlns:a16="http://schemas.microsoft.com/office/drawing/2014/main" id="{0B9D2A41-E171-4EA9-918C-8C3A7E3A8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266" y="1322899"/>
            <a:ext cx="1415562" cy="782715"/>
          </a:xfrm>
          <a:prstGeom prst="rect">
            <a:avLst/>
          </a:prstGeom>
        </p:spPr>
      </p:pic>
      <p:pic>
        <p:nvPicPr>
          <p:cNvPr id="55" name="Graphic 95">
            <a:extLst>
              <a:ext uri="{FF2B5EF4-FFF2-40B4-BE49-F238E27FC236}">
                <a16:creationId xmlns:a16="http://schemas.microsoft.com/office/drawing/2014/main" id="{B8FE43E2-0B02-4742-85A7-D542EFD5F9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82457" y="957366"/>
            <a:ext cx="805618" cy="445455"/>
          </a:xfrm>
          <a:prstGeom prst="rect">
            <a:avLst/>
          </a:prstGeom>
        </p:spPr>
      </p:pic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5C7CEDF7-8141-4CCA-B843-9C8AE2FCBDAB}"/>
              </a:ext>
            </a:extLst>
          </p:cNvPr>
          <p:cNvSpPr/>
          <p:nvPr/>
        </p:nvSpPr>
        <p:spPr>
          <a:xfrm>
            <a:off x="9335266" y="4208120"/>
            <a:ext cx="485424" cy="484201"/>
          </a:xfrm>
          <a:custGeom>
            <a:avLst/>
            <a:gdLst>
              <a:gd name="connsiteX0" fmla="*/ 1802423 w 3219215"/>
              <a:gd name="connsiteY0" fmla="*/ 0 h 3211105"/>
              <a:gd name="connsiteX1" fmla="*/ 1896413 w 3219215"/>
              <a:gd name="connsiteY1" fmla="*/ 15474 h 3211105"/>
              <a:gd name="connsiteX2" fmla="*/ 1944947 w 3219215"/>
              <a:gd name="connsiteY2" fmla="*/ 72273 h 3211105"/>
              <a:gd name="connsiteX3" fmla="*/ 1943803 w 3219215"/>
              <a:gd name="connsiteY3" fmla="*/ 234843 h 3211105"/>
              <a:gd name="connsiteX4" fmla="*/ 1975456 w 3219215"/>
              <a:gd name="connsiteY4" fmla="*/ 282761 h 3211105"/>
              <a:gd name="connsiteX5" fmla="*/ 2115254 w 3219215"/>
              <a:gd name="connsiteY5" fmla="*/ 322941 h 3211105"/>
              <a:gd name="connsiteX6" fmla="*/ 2211178 w 3219215"/>
              <a:gd name="connsiteY6" fmla="*/ 214181 h 3211105"/>
              <a:gd name="connsiteX7" fmla="*/ 2359943 w 3219215"/>
              <a:gd name="connsiteY7" fmla="*/ 178748 h 3211105"/>
              <a:gd name="connsiteX8" fmla="*/ 2413049 w 3219215"/>
              <a:gd name="connsiteY8" fmla="*/ 302983 h 3211105"/>
              <a:gd name="connsiteX9" fmla="*/ 2372516 w 3219215"/>
              <a:gd name="connsiteY9" fmla="*/ 437505 h 3211105"/>
              <a:gd name="connsiteX10" fmla="*/ 2382012 w 3219215"/>
              <a:gd name="connsiteY10" fmla="*/ 477246 h 3211105"/>
              <a:gd name="connsiteX11" fmla="*/ 2502291 w 3219215"/>
              <a:gd name="connsiteY11" fmla="*/ 571588 h 3211105"/>
              <a:gd name="connsiteX12" fmla="*/ 2705745 w 3219215"/>
              <a:gd name="connsiteY12" fmla="*/ 439000 h 3211105"/>
              <a:gd name="connsiteX13" fmla="*/ 2843520 w 3219215"/>
              <a:gd name="connsiteY13" fmla="*/ 565873 h 3211105"/>
              <a:gd name="connsiteX14" fmla="*/ 2689215 w 3219215"/>
              <a:gd name="connsiteY14" fmla="*/ 775306 h 3211105"/>
              <a:gd name="connsiteX15" fmla="*/ 2770017 w 3219215"/>
              <a:gd name="connsiteY15" fmla="*/ 898662 h 3211105"/>
              <a:gd name="connsiteX16" fmla="*/ 2811253 w 3219215"/>
              <a:gd name="connsiteY16" fmla="*/ 914136 h 3211105"/>
              <a:gd name="connsiteX17" fmla="*/ 3033962 w 3219215"/>
              <a:gd name="connsiteY17" fmla="*/ 861382 h 3211105"/>
              <a:gd name="connsiteX18" fmla="*/ 3112829 w 3219215"/>
              <a:gd name="connsiteY18" fmla="*/ 1026150 h 3211105"/>
              <a:gd name="connsiteX19" fmla="*/ 2934785 w 3219215"/>
              <a:gd name="connsiteY19" fmla="*/ 1147220 h 3211105"/>
              <a:gd name="connsiteX20" fmla="*/ 2906649 w 3219215"/>
              <a:gd name="connsiteY20" fmla="*/ 1220460 h 3211105"/>
              <a:gd name="connsiteX21" fmla="*/ 2917903 w 3219215"/>
              <a:gd name="connsiteY21" fmla="*/ 1262839 h 3211105"/>
              <a:gd name="connsiteX22" fmla="*/ 3022883 w 3219215"/>
              <a:gd name="connsiteY22" fmla="*/ 1352872 h 3211105"/>
              <a:gd name="connsiteX23" fmla="*/ 3199433 w 3219215"/>
              <a:gd name="connsiteY23" fmla="*/ 1370633 h 3211105"/>
              <a:gd name="connsiteX24" fmla="*/ 3219216 w 3219215"/>
              <a:gd name="connsiteY24" fmla="*/ 1547974 h 3211105"/>
              <a:gd name="connsiteX25" fmla="*/ 3000463 w 3219215"/>
              <a:gd name="connsiteY25" fmla="*/ 1612509 h 3211105"/>
              <a:gd name="connsiteX26" fmla="*/ 2953952 w 3219215"/>
              <a:gd name="connsiteY26" fmla="*/ 1668956 h 3211105"/>
              <a:gd name="connsiteX27" fmla="*/ 2952281 w 3219215"/>
              <a:gd name="connsiteY27" fmla="*/ 1788619 h 3211105"/>
              <a:gd name="connsiteX28" fmla="*/ 3058756 w 3219215"/>
              <a:gd name="connsiteY28" fmla="*/ 1843659 h 3211105"/>
              <a:gd name="connsiteX29" fmla="*/ 3187827 w 3219215"/>
              <a:gd name="connsiteY29" fmla="*/ 1900457 h 3211105"/>
              <a:gd name="connsiteX30" fmla="*/ 3146415 w 3219215"/>
              <a:gd name="connsiteY30" fmla="*/ 2061445 h 3211105"/>
              <a:gd name="connsiteX31" fmla="*/ 3111950 w 3219215"/>
              <a:gd name="connsiteY31" fmla="*/ 2075864 h 3211105"/>
              <a:gd name="connsiteX32" fmla="*/ 2910078 w 3219215"/>
              <a:gd name="connsiteY32" fmla="*/ 2064522 h 3211105"/>
              <a:gd name="connsiteX33" fmla="*/ 2863303 w 3219215"/>
              <a:gd name="connsiteY33" fmla="*/ 2092218 h 3211105"/>
              <a:gd name="connsiteX34" fmla="*/ 2804658 w 3219215"/>
              <a:gd name="connsiteY34" fmla="*/ 2215925 h 3211105"/>
              <a:gd name="connsiteX35" fmla="*/ 3003101 w 3219215"/>
              <a:gd name="connsiteY35" fmla="*/ 2402498 h 3211105"/>
              <a:gd name="connsiteX36" fmla="*/ 2902341 w 3219215"/>
              <a:gd name="connsiteY36" fmla="*/ 2559001 h 3211105"/>
              <a:gd name="connsiteX37" fmla="*/ 2693611 w 3219215"/>
              <a:gd name="connsiteY37" fmla="*/ 2467561 h 3211105"/>
              <a:gd name="connsiteX38" fmla="*/ 2626614 w 3219215"/>
              <a:gd name="connsiteY38" fmla="*/ 2480750 h 3211105"/>
              <a:gd name="connsiteX39" fmla="*/ 2546956 w 3219215"/>
              <a:gd name="connsiteY39" fmla="*/ 2575883 h 3211105"/>
              <a:gd name="connsiteX40" fmla="*/ 2599534 w 3219215"/>
              <a:gd name="connsiteY40" fmla="*/ 2687633 h 3211105"/>
              <a:gd name="connsiteX41" fmla="*/ 2667059 w 3219215"/>
              <a:gd name="connsiteY41" fmla="*/ 2814242 h 3211105"/>
              <a:gd name="connsiteX42" fmla="*/ 2521019 w 3219215"/>
              <a:gd name="connsiteY42" fmla="*/ 2928982 h 3211105"/>
              <a:gd name="connsiteX43" fmla="*/ 2349129 w 3219215"/>
              <a:gd name="connsiteY43" fmla="*/ 2774325 h 3211105"/>
              <a:gd name="connsiteX44" fmla="*/ 2285473 w 3219215"/>
              <a:gd name="connsiteY44" fmla="*/ 2765269 h 3211105"/>
              <a:gd name="connsiteX45" fmla="*/ 2179437 w 3219215"/>
              <a:gd name="connsiteY45" fmla="*/ 2836135 h 3211105"/>
              <a:gd name="connsiteX46" fmla="*/ 2192362 w 3219215"/>
              <a:gd name="connsiteY46" fmla="*/ 2959843 h 3211105"/>
              <a:gd name="connsiteX47" fmla="*/ 2213727 w 3219215"/>
              <a:gd name="connsiteY47" fmla="*/ 3088562 h 3211105"/>
              <a:gd name="connsiteX48" fmla="*/ 2200979 w 3219215"/>
              <a:gd name="connsiteY48" fmla="*/ 3097354 h 3211105"/>
              <a:gd name="connsiteX49" fmla="*/ 2039728 w 3219215"/>
              <a:gd name="connsiteY49" fmla="*/ 3157230 h 3211105"/>
              <a:gd name="connsiteX50" fmla="*/ 1929208 w 3219215"/>
              <a:gd name="connsiteY50" fmla="*/ 2958260 h 3211105"/>
              <a:gd name="connsiteX51" fmla="*/ 1870564 w 3219215"/>
              <a:gd name="connsiteY51" fmla="*/ 2928102 h 3211105"/>
              <a:gd name="connsiteX52" fmla="*/ 1725139 w 3219215"/>
              <a:gd name="connsiteY52" fmla="*/ 3060954 h 3211105"/>
              <a:gd name="connsiteX53" fmla="*/ 1695597 w 3219215"/>
              <a:gd name="connsiteY53" fmla="*/ 3210687 h 3211105"/>
              <a:gd name="connsiteX54" fmla="*/ 1531884 w 3219215"/>
              <a:gd name="connsiteY54" fmla="*/ 3209280 h 3211105"/>
              <a:gd name="connsiteX55" fmla="*/ 1505419 w 3219215"/>
              <a:gd name="connsiteY55" fmla="*/ 3178859 h 3211105"/>
              <a:gd name="connsiteX56" fmla="*/ 1467172 w 3219215"/>
              <a:gd name="connsiteY56" fmla="*/ 2984989 h 3211105"/>
              <a:gd name="connsiteX57" fmla="*/ 1426552 w 3219215"/>
              <a:gd name="connsiteY57" fmla="*/ 2943665 h 3211105"/>
              <a:gd name="connsiteX58" fmla="*/ 1303460 w 3219215"/>
              <a:gd name="connsiteY58" fmla="*/ 2930476 h 3211105"/>
              <a:gd name="connsiteX59" fmla="*/ 1237078 w 3219215"/>
              <a:gd name="connsiteY59" fmla="*/ 3035193 h 3211105"/>
              <a:gd name="connsiteX60" fmla="*/ 1167970 w 3219215"/>
              <a:gd name="connsiteY60" fmla="*/ 3142811 h 3211105"/>
              <a:gd name="connsiteX61" fmla="*/ 1044790 w 3219215"/>
              <a:gd name="connsiteY61" fmla="*/ 3112477 h 3211105"/>
              <a:gd name="connsiteX62" fmla="*/ 991948 w 3219215"/>
              <a:gd name="connsiteY62" fmla="*/ 3095156 h 3211105"/>
              <a:gd name="connsiteX63" fmla="*/ 1025447 w 3219215"/>
              <a:gd name="connsiteY63" fmla="*/ 2872447 h 3211105"/>
              <a:gd name="connsiteX64" fmla="*/ 1000037 w 3219215"/>
              <a:gd name="connsiteY64" fmla="*/ 2816352 h 3211105"/>
              <a:gd name="connsiteX65" fmla="*/ 888287 w 3219215"/>
              <a:gd name="connsiteY65" fmla="*/ 2762631 h 3211105"/>
              <a:gd name="connsiteX66" fmla="*/ 795088 w 3219215"/>
              <a:gd name="connsiteY66" fmla="*/ 2837366 h 3211105"/>
              <a:gd name="connsiteX67" fmla="*/ 694329 w 3219215"/>
              <a:gd name="connsiteY67" fmla="*/ 2928718 h 3211105"/>
              <a:gd name="connsiteX68" fmla="*/ 618891 w 3219215"/>
              <a:gd name="connsiteY68" fmla="*/ 2869546 h 3211105"/>
              <a:gd name="connsiteX69" fmla="*/ 546090 w 3219215"/>
              <a:gd name="connsiteY69" fmla="*/ 2812308 h 3211105"/>
              <a:gd name="connsiteX70" fmla="*/ 648609 w 3219215"/>
              <a:gd name="connsiteY70" fmla="*/ 2610876 h 3211105"/>
              <a:gd name="connsiteX71" fmla="*/ 640696 w 3219215"/>
              <a:gd name="connsiteY71" fmla="*/ 2557682 h 3211105"/>
              <a:gd name="connsiteX72" fmla="*/ 551278 w 3219215"/>
              <a:gd name="connsiteY72" fmla="*/ 2462022 h 3211105"/>
              <a:gd name="connsiteX73" fmla="*/ 316347 w 3219215"/>
              <a:gd name="connsiteY73" fmla="*/ 2560760 h 3211105"/>
              <a:gd name="connsiteX74" fmla="*/ 208905 w 3219215"/>
              <a:gd name="connsiteY74" fmla="*/ 2405224 h 3211105"/>
              <a:gd name="connsiteX75" fmla="*/ 370244 w 3219215"/>
              <a:gd name="connsiteY75" fmla="*/ 2253117 h 3211105"/>
              <a:gd name="connsiteX76" fmla="*/ 382553 w 3219215"/>
              <a:gd name="connsiteY76" fmla="*/ 2200451 h 3211105"/>
              <a:gd name="connsiteX77" fmla="*/ 208993 w 3219215"/>
              <a:gd name="connsiteY77" fmla="*/ 2085184 h 3211105"/>
              <a:gd name="connsiteX78" fmla="*/ 187012 w 3219215"/>
              <a:gd name="connsiteY78" fmla="*/ 2085887 h 3211105"/>
              <a:gd name="connsiteX79" fmla="*/ 81681 w 3219215"/>
              <a:gd name="connsiteY79" fmla="*/ 2083777 h 3211105"/>
              <a:gd name="connsiteX80" fmla="*/ 47478 w 3219215"/>
              <a:gd name="connsiteY80" fmla="*/ 1982929 h 3211105"/>
              <a:gd name="connsiteX81" fmla="*/ 30070 w 3219215"/>
              <a:gd name="connsiteY81" fmla="*/ 1911448 h 3211105"/>
              <a:gd name="connsiteX82" fmla="*/ 222006 w 3219215"/>
              <a:gd name="connsiteY82" fmla="*/ 1822997 h 3211105"/>
              <a:gd name="connsiteX83" fmla="*/ 252779 w 3219215"/>
              <a:gd name="connsiteY83" fmla="*/ 1769628 h 3211105"/>
              <a:gd name="connsiteX84" fmla="*/ 248471 w 3219215"/>
              <a:gd name="connsiteY84" fmla="*/ 1721446 h 3211105"/>
              <a:gd name="connsiteX85" fmla="*/ 165120 w 3219215"/>
              <a:gd name="connsiteY85" fmla="*/ 1619367 h 3211105"/>
              <a:gd name="connsiteX86" fmla="*/ 0 w 3219215"/>
              <a:gd name="connsiteY86" fmla="*/ 1573823 h 3211105"/>
              <a:gd name="connsiteX87" fmla="*/ 0 w 3219215"/>
              <a:gd name="connsiteY87" fmla="*/ 1521069 h 3211105"/>
              <a:gd name="connsiteX88" fmla="*/ 19431 w 3219215"/>
              <a:gd name="connsiteY88" fmla="*/ 1383382 h 3211105"/>
              <a:gd name="connsiteX89" fmla="*/ 122213 w 3219215"/>
              <a:gd name="connsiteY89" fmla="*/ 1372040 h 3211105"/>
              <a:gd name="connsiteX90" fmla="*/ 292432 w 3219215"/>
              <a:gd name="connsiteY90" fmla="*/ 1219933 h 3211105"/>
              <a:gd name="connsiteX91" fmla="*/ 271506 w 3219215"/>
              <a:gd name="connsiteY91" fmla="*/ 1170872 h 3211105"/>
              <a:gd name="connsiteX92" fmla="*/ 96100 w 3219215"/>
              <a:gd name="connsiteY92" fmla="*/ 1058594 h 3211105"/>
              <a:gd name="connsiteX93" fmla="*/ 168812 w 3219215"/>
              <a:gd name="connsiteY93" fmla="*/ 880462 h 3211105"/>
              <a:gd name="connsiteX94" fmla="*/ 377981 w 3219215"/>
              <a:gd name="connsiteY94" fmla="*/ 927325 h 3211105"/>
              <a:gd name="connsiteX95" fmla="*/ 417898 w 3219215"/>
              <a:gd name="connsiteY95" fmla="*/ 915807 h 3211105"/>
              <a:gd name="connsiteX96" fmla="*/ 501074 w 3219215"/>
              <a:gd name="connsiteY96" fmla="*/ 791484 h 3211105"/>
              <a:gd name="connsiteX97" fmla="*/ 352747 w 3219215"/>
              <a:gd name="connsiteY97" fmla="*/ 596294 h 3211105"/>
              <a:gd name="connsiteX98" fmla="*/ 478917 w 3219215"/>
              <a:gd name="connsiteY98" fmla="*/ 454826 h 3211105"/>
              <a:gd name="connsiteX99" fmla="*/ 568511 w 3219215"/>
              <a:gd name="connsiteY99" fmla="*/ 511185 h 3211105"/>
              <a:gd name="connsiteX100" fmla="*/ 684305 w 3219215"/>
              <a:gd name="connsiteY100" fmla="*/ 574929 h 3211105"/>
              <a:gd name="connsiteX101" fmla="*/ 797111 w 3219215"/>
              <a:gd name="connsiteY101" fmla="*/ 497029 h 3211105"/>
              <a:gd name="connsiteX102" fmla="*/ 811266 w 3219215"/>
              <a:gd name="connsiteY102" fmla="*/ 445067 h 3211105"/>
              <a:gd name="connsiteX103" fmla="*/ 754028 w 3219215"/>
              <a:gd name="connsiteY103" fmla="*/ 274496 h 3211105"/>
              <a:gd name="connsiteX104" fmla="*/ 761766 w 3219215"/>
              <a:gd name="connsiteY104" fmla="*/ 235194 h 3211105"/>
              <a:gd name="connsiteX105" fmla="*/ 911411 w 3219215"/>
              <a:gd name="connsiteY105" fmla="*/ 147975 h 3211105"/>
              <a:gd name="connsiteX106" fmla="*/ 1039515 w 3219215"/>
              <a:gd name="connsiteY106" fmla="*/ 312567 h 3211105"/>
              <a:gd name="connsiteX107" fmla="*/ 1090598 w 3219215"/>
              <a:gd name="connsiteY107" fmla="*/ 328744 h 3211105"/>
              <a:gd name="connsiteX108" fmla="*/ 1205777 w 3219215"/>
              <a:gd name="connsiteY108" fmla="*/ 286190 h 3211105"/>
              <a:gd name="connsiteX109" fmla="*/ 1231011 w 3219215"/>
              <a:gd name="connsiteY109" fmla="*/ 249526 h 3211105"/>
              <a:gd name="connsiteX110" fmla="*/ 1231627 w 3219215"/>
              <a:gd name="connsiteY110" fmla="*/ 65063 h 3211105"/>
              <a:gd name="connsiteX111" fmla="*/ 1265829 w 3219215"/>
              <a:gd name="connsiteY111" fmla="*/ 26201 h 3211105"/>
              <a:gd name="connsiteX112" fmla="*/ 1389185 w 3219215"/>
              <a:gd name="connsiteY112" fmla="*/ 0 h 3211105"/>
              <a:gd name="connsiteX113" fmla="*/ 1415562 w 3219215"/>
              <a:gd name="connsiteY113" fmla="*/ 0 h 3211105"/>
              <a:gd name="connsiteX114" fmla="*/ 1490032 w 3219215"/>
              <a:gd name="connsiteY114" fmla="*/ 200728 h 3211105"/>
              <a:gd name="connsiteX115" fmla="*/ 1525465 w 3219215"/>
              <a:gd name="connsiteY115" fmla="*/ 227809 h 3211105"/>
              <a:gd name="connsiteX116" fmla="*/ 1656559 w 3219215"/>
              <a:gd name="connsiteY116" fmla="*/ 228072 h 3211105"/>
              <a:gd name="connsiteX117" fmla="*/ 1686892 w 3219215"/>
              <a:gd name="connsiteY117" fmla="*/ 206355 h 3211105"/>
              <a:gd name="connsiteX118" fmla="*/ 1758462 w 3219215"/>
              <a:gd name="connsiteY118" fmla="*/ 0 h 3211105"/>
              <a:gd name="connsiteX119" fmla="*/ 1802423 w 3219215"/>
              <a:gd name="connsiteY119" fmla="*/ 0 h 3211105"/>
              <a:gd name="connsiteX120" fmla="*/ 1609520 w 3219215"/>
              <a:gd name="connsiteY120" fmla="*/ 1345135 h 3211105"/>
              <a:gd name="connsiteX121" fmla="*/ 1350499 w 3219215"/>
              <a:gd name="connsiteY121" fmla="*/ 1604684 h 3211105"/>
              <a:gd name="connsiteX122" fmla="*/ 1609256 w 3219215"/>
              <a:gd name="connsiteY122" fmla="*/ 1871794 h 3211105"/>
              <a:gd name="connsiteX123" fmla="*/ 1871003 w 3219215"/>
              <a:gd name="connsiteY123" fmla="*/ 1606970 h 3211105"/>
              <a:gd name="connsiteX124" fmla="*/ 1609520 w 3219215"/>
              <a:gd name="connsiteY124" fmla="*/ 1345135 h 3211105"/>
              <a:gd name="connsiteX125" fmla="*/ 878615 w 3219215"/>
              <a:gd name="connsiteY125" fmla="*/ 2153764 h 3211105"/>
              <a:gd name="connsiteX126" fmla="*/ 1493374 w 3219215"/>
              <a:gd name="connsiteY126" fmla="*/ 2515040 h 3211105"/>
              <a:gd name="connsiteX127" fmla="*/ 1492494 w 3219215"/>
              <a:gd name="connsiteY127" fmla="*/ 2140400 h 3211105"/>
              <a:gd name="connsiteX128" fmla="*/ 1472536 w 3219215"/>
              <a:gd name="connsiteY128" fmla="*/ 2106285 h 3211105"/>
              <a:gd name="connsiteX129" fmla="*/ 1238485 w 3219215"/>
              <a:gd name="connsiteY129" fmla="*/ 1967455 h 3211105"/>
              <a:gd name="connsiteX130" fmla="*/ 1199271 w 3219215"/>
              <a:gd name="connsiteY130" fmla="*/ 1968598 h 3211105"/>
              <a:gd name="connsiteX131" fmla="*/ 878615 w 3219215"/>
              <a:gd name="connsiteY131" fmla="*/ 2153764 h 3211105"/>
              <a:gd name="connsiteX132" fmla="*/ 1731118 w 3219215"/>
              <a:gd name="connsiteY132" fmla="*/ 2518645 h 3211105"/>
              <a:gd name="connsiteX133" fmla="*/ 2344996 w 3219215"/>
              <a:gd name="connsiteY133" fmla="*/ 2153500 h 3211105"/>
              <a:gd name="connsiteX134" fmla="*/ 2015725 w 3219215"/>
              <a:gd name="connsiteY134" fmla="*/ 1963234 h 3211105"/>
              <a:gd name="connsiteX135" fmla="*/ 1987501 w 3219215"/>
              <a:gd name="connsiteY135" fmla="*/ 1965696 h 3211105"/>
              <a:gd name="connsiteX136" fmla="*/ 1749845 w 3219215"/>
              <a:gd name="connsiteY136" fmla="*/ 2107252 h 3211105"/>
              <a:gd name="connsiteX137" fmla="*/ 1731909 w 3219215"/>
              <a:gd name="connsiteY137" fmla="*/ 2138201 h 3211105"/>
              <a:gd name="connsiteX138" fmla="*/ 1731118 w 3219215"/>
              <a:gd name="connsiteY138" fmla="*/ 2518645 h 3211105"/>
              <a:gd name="connsiteX139" fmla="*/ 768887 w 3219215"/>
              <a:gd name="connsiteY139" fmla="*/ 1948376 h 3211105"/>
              <a:gd name="connsiteX140" fmla="*/ 989926 w 3219215"/>
              <a:gd name="connsiteY140" fmla="*/ 1819216 h 3211105"/>
              <a:gd name="connsiteX141" fmla="*/ 1108710 w 3219215"/>
              <a:gd name="connsiteY141" fmla="*/ 1741405 h 3211105"/>
              <a:gd name="connsiteX142" fmla="*/ 1115392 w 3219215"/>
              <a:gd name="connsiteY142" fmla="*/ 1599321 h 3211105"/>
              <a:gd name="connsiteX143" fmla="*/ 1108270 w 3219215"/>
              <a:gd name="connsiteY143" fmla="*/ 1444488 h 3211105"/>
              <a:gd name="connsiteX144" fmla="*/ 974803 w 3219215"/>
              <a:gd name="connsiteY144" fmla="*/ 1358060 h 3211105"/>
              <a:gd name="connsiteX145" fmla="*/ 774075 w 3219215"/>
              <a:gd name="connsiteY145" fmla="*/ 1242881 h 3211105"/>
              <a:gd name="connsiteX146" fmla="*/ 768887 w 3219215"/>
              <a:gd name="connsiteY146" fmla="*/ 1948376 h 3211105"/>
              <a:gd name="connsiteX147" fmla="*/ 2456835 w 3219215"/>
              <a:gd name="connsiteY147" fmla="*/ 1949870 h 3211105"/>
              <a:gd name="connsiteX148" fmla="*/ 2446548 w 3219215"/>
              <a:gd name="connsiteY148" fmla="*/ 1241298 h 3211105"/>
              <a:gd name="connsiteX149" fmla="*/ 2127826 w 3219215"/>
              <a:gd name="connsiteY149" fmla="*/ 1427783 h 3211105"/>
              <a:gd name="connsiteX150" fmla="*/ 2109714 w 3219215"/>
              <a:gd name="connsiteY150" fmla="*/ 1467085 h 3211105"/>
              <a:gd name="connsiteX151" fmla="*/ 2109538 w 3219215"/>
              <a:gd name="connsiteY151" fmla="*/ 1717314 h 3211105"/>
              <a:gd name="connsiteX152" fmla="*/ 2123958 w 3219215"/>
              <a:gd name="connsiteY152" fmla="*/ 1754417 h 3211105"/>
              <a:gd name="connsiteX153" fmla="*/ 2456835 w 3219215"/>
              <a:gd name="connsiteY153" fmla="*/ 1949870 h 3211105"/>
              <a:gd name="connsiteX154" fmla="*/ 1731205 w 3219215"/>
              <a:gd name="connsiteY154" fmla="*/ 703912 h 3211105"/>
              <a:gd name="connsiteX155" fmla="*/ 1732173 w 3219215"/>
              <a:gd name="connsiteY155" fmla="*/ 1084795 h 3211105"/>
              <a:gd name="connsiteX156" fmla="*/ 1754241 w 3219215"/>
              <a:gd name="connsiteY156" fmla="*/ 1113018 h 3211105"/>
              <a:gd name="connsiteX157" fmla="*/ 1964553 w 3219215"/>
              <a:gd name="connsiteY157" fmla="*/ 1231187 h 3211105"/>
              <a:gd name="connsiteX158" fmla="*/ 1999810 w 3219215"/>
              <a:gd name="connsiteY158" fmla="*/ 1233297 h 3211105"/>
              <a:gd name="connsiteX159" fmla="*/ 2329786 w 3219215"/>
              <a:gd name="connsiteY159" fmla="*/ 1043471 h 3211105"/>
              <a:gd name="connsiteX160" fmla="*/ 1731205 w 3219215"/>
              <a:gd name="connsiteY160" fmla="*/ 703912 h 3211105"/>
              <a:gd name="connsiteX161" fmla="*/ 1493286 w 3219215"/>
              <a:gd name="connsiteY161" fmla="*/ 715870 h 3211105"/>
              <a:gd name="connsiteX162" fmla="*/ 903234 w 3219215"/>
              <a:gd name="connsiteY162" fmla="*/ 1047516 h 3211105"/>
              <a:gd name="connsiteX163" fmla="*/ 1228461 w 3219215"/>
              <a:gd name="connsiteY163" fmla="*/ 1236199 h 3211105"/>
              <a:gd name="connsiteX164" fmla="*/ 1260026 w 3219215"/>
              <a:gd name="connsiteY164" fmla="*/ 1231011 h 3211105"/>
              <a:gd name="connsiteX165" fmla="*/ 1469107 w 3219215"/>
              <a:gd name="connsiteY165" fmla="*/ 1110644 h 3211105"/>
              <a:gd name="connsiteX166" fmla="*/ 1492231 w 3219215"/>
              <a:gd name="connsiteY166" fmla="*/ 1078640 h 3211105"/>
              <a:gd name="connsiteX167" fmla="*/ 1493286 w 3219215"/>
              <a:gd name="connsiteY167" fmla="*/ 715870 h 321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3219215" h="3211105">
                <a:moveTo>
                  <a:pt x="1802423" y="0"/>
                </a:moveTo>
                <a:cubicBezTo>
                  <a:pt x="1833724" y="5539"/>
                  <a:pt x="1865024" y="15299"/>
                  <a:pt x="1896413" y="15474"/>
                </a:cubicBezTo>
                <a:cubicBezTo>
                  <a:pt x="1938528" y="15738"/>
                  <a:pt x="1946881" y="34905"/>
                  <a:pt x="1944947" y="72273"/>
                </a:cubicBezTo>
                <a:cubicBezTo>
                  <a:pt x="1942133" y="126345"/>
                  <a:pt x="1945210" y="180682"/>
                  <a:pt x="1943803" y="234843"/>
                </a:cubicBezTo>
                <a:cubicBezTo>
                  <a:pt x="1943100" y="259813"/>
                  <a:pt x="1948463" y="275199"/>
                  <a:pt x="1975456" y="282761"/>
                </a:cubicBezTo>
                <a:cubicBezTo>
                  <a:pt x="2023198" y="296125"/>
                  <a:pt x="2075776" y="334196"/>
                  <a:pt x="2115254" y="322941"/>
                </a:cubicBezTo>
                <a:cubicBezTo>
                  <a:pt x="2154467" y="311687"/>
                  <a:pt x="2180844" y="253218"/>
                  <a:pt x="2211178" y="214181"/>
                </a:cubicBezTo>
                <a:cubicBezTo>
                  <a:pt x="2272636" y="135138"/>
                  <a:pt x="2272196" y="134786"/>
                  <a:pt x="2359943" y="178748"/>
                </a:cubicBezTo>
                <a:cubicBezTo>
                  <a:pt x="2438283" y="217961"/>
                  <a:pt x="2438459" y="218049"/>
                  <a:pt x="2413049" y="302983"/>
                </a:cubicBezTo>
                <a:cubicBezTo>
                  <a:pt x="2399597" y="347824"/>
                  <a:pt x="2384034" y="392137"/>
                  <a:pt x="2372516" y="437505"/>
                </a:cubicBezTo>
                <a:cubicBezTo>
                  <a:pt x="2369439" y="449551"/>
                  <a:pt x="2373484" y="469773"/>
                  <a:pt x="2382012" y="477246"/>
                </a:cubicBezTo>
                <a:cubicBezTo>
                  <a:pt x="2419555" y="509778"/>
                  <a:pt x="2460000" y="538968"/>
                  <a:pt x="2502291" y="571588"/>
                </a:cubicBezTo>
                <a:cubicBezTo>
                  <a:pt x="2572102" y="526044"/>
                  <a:pt x="2641737" y="480675"/>
                  <a:pt x="2705745" y="439000"/>
                </a:cubicBezTo>
                <a:cubicBezTo>
                  <a:pt x="2752080" y="481643"/>
                  <a:pt x="2796921" y="522966"/>
                  <a:pt x="2843520" y="565873"/>
                </a:cubicBezTo>
                <a:cubicBezTo>
                  <a:pt x="2791294" y="636739"/>
                  <a:pt x="2740299" y="706022"/>
                  <a:pt x="2689215" y="775306"/>
                </a:cubicBezTo>
                <a:cubicBezTo>
                  <a:pt x="2716823" y="818300"/>
                  <a:pt x="2741442" y="859976"/>
                  <a:pt x="2770017" y="898662"/>
                </a:cubicBezTo>
                <a:cubicBezTo>
                  <a:pt x="2777490" y="908861"/>
                  <a:pt x="2798768" y="916774"/>
                  <a:pt x="2811253" y="914136"/>
                </a:cubicBezTo>
                <a:cubicBezTo>
                  <a:pt x="2884229" y="898926"/>
                  <a:pt x="2956414" y="880198"/>
                  <a:pt x="3033962" y="861382"/>
                </a:cubicBezTo>
                <a:cubicBezTo>
                  <a:pt x="3059811" y="915367"/>
                  <a:pt x="3085485" y="968912"/>
                  <a:pt x="3112829" y="1026150"/>
                </a:cubicBezTo>
                <a:cubicBezTo>
                  <a:pt x="3053041" y="1067122"/>
                  <a:pt x="2995100" y="1109150"/>
                  <a:pt x="2934785" y="1147220"/>
                </a:cubicBezTo>
                <a:cubicBezTo>
                  <a:pt x="2904715" y="1166212"/>
                  <a:pt x="2889592" y="1184939"/>
                  <a:pt x="2906649" y="1220460"/>
                </a:cubicBezTo>
                <a:cubicBezTo>
                  <a:pt x="2912892" y="1233385"/>
                  <a:pt x="2914474" y="1248596"/>
                  <a:pt x="2917903" y="1262839"/>
                </a:cubicBezTo>
                <a:cubicBezTo>
                  <a:pt x="2937686" y="1345311"/>
                  <a:pt x="2937686" y="1344959"/>
                  <a:pt x="3022883" y="1352872"/>
                </a:cubicBezTo>
                <a:cubicBezTo>
                  <a:pt x="3080913" y="1358236"/>
                  <a:pt x="3138854" y="1364478"/>
                  <a:pt x="3199433" y="1370633"/>
                </a:cubicBezTo>
                <a:cubicBezTo>
                  <a:pt x="3206115" y="1430421"/>
                  <a:pt x="3212358" y="1486779"/>
                  <a:pt x="3219216" y="1547974"/>
                </a:cubicBezTo>
                <a:cubicBezTo>
                  <a:pt x="3145448" y="1570043"/>
                  <a:pt x="3073439" y="1593166"/>
                  <a:pt x="3000463" y="1612509"/>
                </a:cubicBezTo>
                <a:cubicBezTo>
                  <a:pt x="2968811" y="1620950"/>
                  <a:pt x="2953424" y="1634578"/>
                  <a:pt x="2953952" y="1668956"/>
                </a:cubicBezTo>
                <a:cubicBezTo>
                  <a:pt x="2954479" y="1709664"/>
                  <a:pt x="2934872" y="1759517"/>
                  <a:pt x="2952281" y="1788619"/>
                </a:cubicBezTo>
                <a:cubicBezTo>
                  <a:pt x="2969690" y="1817810"/>
                  <a:pt x="3021565" y="1826778"/>
                  <a:pt x="3058756" y="1843659"/>
                </a:cubicBezTo>
                <a:cubicBezTo>
                  <a:pt x="3099992" y="1862475"/>
                  <a:pt x="3141668" y="1880235"/>
                  <a:pt x="3187827" y="1900457"/>
                </a:cubicBezTo>
                <a:cubicBezTo>
                  <a:pt x="3174287" y="1954882"/>
                  <a:pt x="3162242" y="2008691"/>
                  <a:pt x="3146415" y="2061445"/>
                </a:cubicBezTo>
                <a:cubicBezTo>
                  <a:pt x="3144041" y="2069270"/>
                  <a:pt x="3123731" y="2076216"/>
                  <a:pt x="3111950" y="2075864"/>
                </a:cubicBezTo>
                <a:cubicBezTo>
                  <a:pt x="3044600" y="2073490"/>
                  <a:pt x="2977339" y="2069358"/>
                  <a:pt x="2910078" y="2064522"/>
                </a:cubicBezTo>
                <a:cubicBezTo>
                  <a:pt x="2886691" y="2062851"/>
                  <a:pt x="2872887" y="2068390"/>
                  <a:pt x="2863303" y="2092218"/>
                </a:cubicBezTo>
                <a:cubicBezTo>
                  <a:pt x="2846949" y="2132838"/>
                  <a:pt x="2826024" y="2171612"/>
                  <a:pt x="2804658" y="2215925"/>
                </a:cubicBezTo>
                <a:cubicBezTo>
                  <a:pt x="2869370" y="2276768"/>
                  <a:pt x="2935136" y="2338666"/>
                  <a:pt x="3003101" y="2402498"/>
                </a:cubicBezTo>
                <a:cubicBezTo>
                  <a:pt x="2969338" y="2454988"/>
                  <a:pt x="2937070" y="2505017"/>
                  <a:pt x="2902341" y="2559001"/>
                </a:cubicBezTo>
                <a:cubicBezTo>
                  <a:pt x="2832003" y="2528404"/>
                  <a:pt x="2762016" y="2499741"/>
                  <a:pt x="2693611" y="2467561"/>
                </a:cubicBezTo>
                <a:cubicBezTo>
                  <a:pt x="2665476" y="2454373"/>
                  <a:pt x="2646924" y="2455076"/>
                  <a:pt x="2626614" y="2480750"/>
                </a:cubicBezTo>
                <a:cubicBezTo>
                  <a:pt x="2600501" y="2513897"/>
                  <a:pt x="2551704" y="2541329"/>
                  <a:pt x="2546956" y="2575883"/>
                </a:cubicBezTo>
                <a:cubicBezTo>
                  <a:pt x="2542296" y="2610084"/>
                  <a:pt x="2579927" y="2650353"/>
                  <a:pt x="2599534" y="2687633"/>
                </a:cubicBezTo>
                <a:cubicBezTo>
                  <a:pt x="2621251" y="2728957"/>
                  <a:pt x="2643407" y="2770017"/>
                  <a:pt x="2667059" y="2814242"/>
                </a:cubicBezTo>
                <a:cubicBezTo>
                  <a:pt x="2619053" y="2851961"/>
                  <a:pt x="2572190" y="2888713"/>
                  <a:pt x="2521019" y="2928982"/>
                </a:cubicBezTo>
                <a:cubicBezTo>
                  <a:pt x="2463517" y="2877635"/>
                  <a:pt x="2404960" y="2827343"/>
                  <a:pt x="2349129" y="2774325"/>
                </a:cubicBezTo>
                <a:cubicBezTo>
                  <a:pt x="2327852" y="2754103"/>
                  <a:pt x="2311762" y="2746981"/>
                  <a:pt x="2285473" y="2765269"/>
                </a:cubicBezTo>
                <a:cubicBezTo>
                  <a:pt x="2249952" y="2790063"/>
                  <a:pt x="2195879" y="2803164"/>
                  <a:pt x="2179437" y="2836135"/>
                </a:cubicBezTo>
                <a:cubicBezTo>
                  <a:pt x="2163787" y="2867523"/>
                  <a:pt x="2185944" y="2917903"/>
                  <a:pt x="2192362" y="2959843"/>
                </a:cubicBezTo>
                <a:cubicBezTo>
                  <a:pt x="2198956" y="3003013"/>
                  <a:pt x="2206606" y="3046095"/>
                  <a:pt x="2213727" y="3088562"/>
                </a:cubicBezTo>
                <a:cubicBezTo>
                  <a:pt x="2208012" y="3092606"/>
                  <a:pt x="2204847" y="3095947"/>
                  <a:pt x="2200979" y="3097354"/>
                </a:cubicBezTo>
                <a:cubicBezTo>
                  <a:pt x="2149016" y="3116873"/>
                  <a:pt x="2096965" y="3136040"/>
                  <a:pt x="2039728" y="3157230"/>
                </a:cubicBezTo>
                <a:cubicBezTo>
                  <a:pt x="2002360" y="3090496"/>
                  <a:pt x="1963850" y="3025345"/>
                  <a:pt x="1929208" y="2958260"/>
                </a:cubicBezTo>
                <a:cubicBezTo>
                  <a:pt x="1915316" y="2931355"/>
                  <a:pt x="1899666" y="2924673"/>
                  <a:pt x="1870564" y="2928102"/>
                </a:cubicBezTo>
                <a:cubicBezTo>
                  <a:pt x="1732261" y="2953952"/>
                  <a:pt x="1748263" y="2941643"/>
                  <a:pt x="1725139" y="3060954"/>
                </a:cubicBezTo>
                <a:cubicBezTo>
                  <a:pt x="1715731" y="3109663"/>
                  <a:pt x="1705972" y="3158197"/>
                  <a:pt x="1695597" y="3210687"/>
                </a:cubicBezTo>
                <a:cubicBezTo>
                  <a:pt x="1639678" y="3210687"/>
                  <a:pt x="1585605" y="3212270"/>
                  <a:pt x="1531884" y="3209280"/>
                </a:cubicBezTo>
                <a:cubicBezTo>
                  <a:pt x="1522212" y="3208753"/>
                  <a:pt x="1508057" y="3190817"/>
                  <a:pt x="1505419" y="3178859"/>
                </a:cubicBezTo>
                <a:cubicBezTo>
                  <a:pt x="1490912" y="3114587"/>
                  <a:pt x="1479042" y="3049788"/>
                  <a:pt x="1467172" y="2984989"/>
                </a:cubicBezTo>
                <a:cubicBezTo>
                  <a:pt x="1462864" y="2961162"/>
                  <a:pt x="1455391" y="2945775"/>
                  <a:pt x="1426552" y="2943665"/>
                </a:cubicBezTo>
                <a:cubicBezTo>
                  <a:pt x="1384613" y="2940588"/>
                  <a:pt x="1335024" y="2915353"/>
                  <a:pt x="1303460" y="2930476"/>
                </a:cubicBezTo>
                <a:cubicBezTo>
                  <a:pt x="1271895" y="2945599"/>
                  <a:pt x="1258531" y="2998705"/>
                  <a:pt x="1237078" y="3035193"/>
                </a:cubicBezTo>
                <a:cubicBezTo>
                  <a:pt x="1214833" y="3072912"/>
                  <a:pt x="1200326" y="3129534"/>
                  <a:pt x="1167970" y="3142811"/>
                </a:cubicBezTo>
                <a:cubicBezTo>
                  <a:pt x="1136318" y="3155735"/>
                  <a:pt x="1086553" y="3124698"/>
                  <a:pt x="1044790" y="3112477"/>
                </a:cubicBezTo>
                <a:cubicBezTo>
                  <a:pt x="1028085" y="3107641"/>
                  <a:pt x="1011731" y="3101662"/>
                  <a:pt x="991948" y="3095156"/>
                </a:cubicBezTo>
                <a:cubicBezTo>
                  <a:pt x="1003114" y="3019630"/>
                  <a:pt x="1012874" y="2945775"/>
                  <a:pt x="1025447" y="2872447"/>
                </a:cubicBezTo>
                <a:cubicBezTo>
                  <a:pt x="1030019" y="2845806"/>
                  <a:pt x="1026854" y="2828661"/>
                  <a:pt x="1000037" y="2816352"/>
                </a:cubicBezTo>
                <a:cubicBezTo>
                  <a:pt x="961703" y="2798680"/>
                  <a:pt x="923808" y="2759818"/>
                  <a:pt x="888287" y="2762631"/>
                </a:cubicBezTo>
                <a:cubicBezTo>
                  <a:pt x="855404" y="2765181"/>
                  <a:pt x="825686" y="2810373"/>
                  <a:pt x="795088" y="2837366"/>
                </a:cubicBezTo>
                <a:cubicBezTo>
                  <a:pt x="762205" y="2866468"/>
                  <a:pt x="730025" y="2896274"/>
                  <a:pt x="694329" y="2928718"/>
                </a:cubicBezTo>
                <a:cubicBezTo>
                  <a:pt x="668919" y="2908759"/>
                  <a:pt x="643861" y="2889152"/>
                  <a:pt x="618891" y="2869546"/>
                </a:cubicBezTo>
                <a:cubicBezTo>
                  <a:pt x="594888" y="2850642"/>
                  <a:pt x="570885" y="2831739"/>
                  <a:pt x="546090" y="2812308"/>
                </a:cubicBezTo>
                <a:cubicBezTo>
                  <a:pt x="580908" y="2743376"/>
                  <a:pt x="613615" y="2676467"/>
                  <a:pt x="648609" y="2610876"/>
                </a:cubicBezTo>
                <a:cubicBezTo>
                  <a:pt x="660214" y="2589071"/>
                  <a:pt x="658544" y="2575003"/>
                  <a:pt x="640696" y="2557682"/>
                </a:cubicBezTo>
                <a:cubicBezTo>
                  <a:pt x="610274" y="2528140"/>
                  <a:pt x="582666" y="2495872"/>
                  <a:pt x="551278" y="2462022"/>
                </a:cubicBezTo>
                <a:cubicBezTo>
                  <a:pt x="474960" y="2494114"/>
                  <a:pt x="398467" y="2526206"/>
                  <a:pt x="316347" y="2560760"/>
                </a:cubicBezTo>
                <a:cubicBezTo>
                  <a:pt x="281266" y="2509940"/>
                  <a:pt x="245833" y="2458681"/>
                  <a:pt x="208905" y="2405224"/>
                </a:cubicBezTo>
                <a:cubicBezTo>
                  <a:pt x="263769" y="2353261"/>
                  <a:pt x="316259" y="2302354"/>
                  <a:pt x="370244" y="2253117"/>
                </a:cubicBezTo>
                <a:cubicBezTo>
                  <a:pt x="387829" y="2237027"/>
                  <a:pt x="391434" y="2224014"/>
                  <a:pt x="382553" y="2200451"/>
                </a:cubicBezTo>
                <a:cubicBezTo>
                  <a:pt x="325315" y="2048608"/>
                  <a:pt x="360485" y="2066192"/>
                  <a:pt x="208993" y="2085184"/>
                </a:cubicBezTo>
                <a:cubicBezTo>
                  <a:pt x="201696" y="2086063"/>
                  <a:pt x="194310" y="2085799"/>
                  <a:pt x="187012" y="2085887"/>
                </a:cubicBezTo>
                <a:cubicBezTo>
                  <a:pt x="150964" y="2086503"/>
                  <a:pt x="104453" y="2100922"/>
                  <a:pt x="81681" y="2083777"/>
                </a:cubicBezTo>
                <a:cubicBezTo>
                  <a:pt x="58205" y="2066192"/>
                  <a:pt x="57326" y="2017923"/>
                  <a:pt x="47478" y="1982929"/>
                </a:cubicBezTo>
                <a:cubicBezTo>
                  <a:pt x="41148" y="1960597"/>
                  <a:pt x="36488" y="1937825"/>
                  <a:pt x="30070" y="1911448"/>
                </a:cubicBezTo>
                <a:cubicBezTo>
                  <a:pt x="94869" y="1881290"/>
                  <a:pt x="157646" y="1850253"/>
                  <a:pt x="222006" y="1822997"/>
                </a:cubicBezTo>
                <a:cubicBezTo>
                  <a:pt x="248559" y="1811743"/>
                  <a:pt x="257527" y="1796620"/>
                  <a:pt x="252779" y="1769628"/>
                </a:cubicBezTo>
                <a:cubicBezTo>
                  <a:pt x="250053" y="1753802"/>
                  <a:pt x="248998" y="1737624"/>
                  <a:pt x="248471" y="1721446"/>
                </a:cubicBezTo>
                <a:cubicBezTo>
                  <a:pt x="246185" y="1644162"/>
                  <a:pt x="281881" y="1646184"/>
                  <a:pt x="165120" y="1619367"/>
                </a:cubicBezTo>
                <a:cubicBezTo>
                  <a:pt x="110168" y="1603717"/>
                  <a:pt x="55040" y="1588946"/>
                  <a:pt x="0" y="1573823"/>
                </a:cubicBezTo>
                <a:cubicBezTo>
                  <a:pt x="0" y="1556239"/>
                  <a:pt x="0" y="1538654"/>
                  <a:pt x="0" y="1521069"/>
                </a:cubicBezTo>
                <a:cubicBezTo>
                  <a:pt x="6418" y="1475525"/>
                  <a:pt x="12837" y="1429981"/>
                  <a:pt x="19431" y="1383382"/>
                </a:cubicBezTo>
                <a:cubicBezTo>
                  <a:pt x="55479" y="1379337"/>
                  <a:pt x="88714" y="1373710"/>
                  <a:pt x="122213" y="1372040"/>
                </a:cubicBezTo>
                <a:cubicBezTo>
                  <a:pt x="316523" y="1362808"/>
                  <a:pt x="263769" y="1389185"/>
                  <a:pt x="292432" y="1219933"/>
                </a:cubicBezTo>
                <a:cubicBezTo>
                  <a:pt x="296652" y="1194963"/>
                  <a:pt x="292168" y="1183533"/>
                  <a:pt x="271506" y="1170872"/>
                </a:cubicBezTo>
                <a:cubicBezTo>
                  <a:pt x="212950" y="1135175"/>
                  <a:pt x="155800" y="1097016"/>
                  <a:pt x="96100" y="1058594"/>
                </a:cubicBezTo>
                <a:cubicBezTo>
                  <a:pt x="120806" y="998015"/>
                  <a:pt x="144370" y="940337"/>
                  <a:pt x="168812" y="880462"/>
                </a:cubicBezTo>
                <a:cubicBezTo>
                  <a:pt x="241261" y="896991"/>
                  <a:pt x="309313" y="913609"/>
                  <a:pt x="377981" y="927325"/>
                </a:cubicBezTo>
                <a:cubicBezTo>
                  <a:pt x="390378" y="929787"/>
                  <a:pt x="411128" y="924863"/>
                  <a:pt x="417898" y="915807"/>
                </a:cubicBezTo>
                <a:cubicBezTo>
                  <a:pt x="447441" y="876241"/>
                  <a:pt x="473202" y="833862"/>
                  <a:pt x="501074" y="791484"/>
                </a:cubicBezTo>
                <a:cubicBezTo>
                  <a:pt x="451045" y="725629"/>
                  <a:pt x="402600" y="661885"/>
                  <a:pt x="352747" y="596294"/>
                </a:cubicBezTo>
                <a:cubicBezTo>
                  <a:pt x="395830" y="548025"/>
                  <a:pt x="437241" y="501601"/>
                  <a:pt x="478917" y="454826"/>
                </a:cubicBezTo>
                <a:cubicBezTo>
                  <a:pt x="511536" y="475400"/>
                  <a:pt x="539760" y="493688"/>
                  <a:pt x="568511" y="511185"/>
                </a:cubicBezTo>
                <a:cubicBezTo>
                  <a:pt x="607021" y="534660"/>
                  <a:pt x="647729" y="578006"/>
                  <a:pt x="684305" y="574929"/>
                </a:cubicBezTo>
                <a:cubicBezTo>
                  <a:pt x="723695" y="571588"/>
                  <a:pt x="758776" y="523582"/>
                  <a:pt x="797111" y="497029"/>
                </a:cubicBezTo>
                <a:cubicBezTo>
                  <a:pt x="818124" y="482522"/>
                  <a:pt x="819619" y="467663"/>
                  <a:pt x="811266" y="445067"/>
                </a:cubicBezTo>
                <a:cubicBezTo>
                  <a:pt x="790516" y="388796"/>
                  <a:pt x="771261" y="331910"/>
                  <a:pt x="754028" y="274496"/>
                </a:cubicBezTo>
                <a:cubicBezTo>
                  <a:pt x="750511" y="262802"/>
                  <a:pt x="753765" y="240382"/>
                  <a:pt x="761766" y="235194"/>
                </a:cubicBezTo>
                <a:cubicBezTo>
                  <a:pt x="809508" y="204597"/>
                  <a:pt x="859536" y="177605"/>
                  <a:pt x="911411" y="147975"/>
                </a:cubicBezTo>
                <a:cubicBezTo>
                  <a:pt x="955284" y="204157"/>
                  <a:pt x="998191" y="257790"/>
                  <a:pt x="1039515" y="312567"/>
                </a:cubicBezTo>
                <a:cubicBezTo>
                  <a:pt x="1053670" y="331294"/>
                  <a:pt x="1066155" y="339295"/>
                  <a:pt x="1090598" y="328744"/>
                </a:cubicBezTo>
                <a:cubicBezTo>
                  <a:pt x="1128141" y="312567"/>
                  <a:pt x="1168498" y="302807"/>
                  <a:pt x="1205777" y="286190"/>
                </a:cubicBezTo>
                <a:cubicBezTo>
                  <a:pt x="1217647" y="280826"/>
                  <a:pt x="1230484" y="262450"/>
                  <a:pt x="1231011" y="249526"/>
                </a:cubicBezTo>
                <a:cubicBezTo>
                  <a:pt x="1233649" y="188155"/>
                  <a:pt x="1233385" y="126521"/>
                  <a:pt x="1231627" y="65063"/>
                </a:cubicBezTo>
                <a:cubicBezTo>
                  <a:pt x="1230835" y="38686"/>
                  <a:pt x="1240595" y="29982"/>
                  <a:pt x="1265829" y="26201"/>
                </a:cubicBezTo>
                <a:cubicBezTo>
                  <a:pt x="1307328" y="19783"/>
                  <a:pt x="1348125" y="8968"/>
                  <a:pt x="1389185" y="0"/>
                </a:cubicBezTo>
                <a:cubicBezTo>
                  <a:pt x="1397977" y="0"/>
                  <a:pt x="1406769" y="0"/>
                  <a:pt x="1415562" y="0"/>
                </a:cubicBezTo>
                <a:cubicBezTo>
                  <a:pt x="1440004" y="67085"/>
                  <a:pt x="1463392" y="134522"/>
                  <a:pt x="1490032" y="200728"/>
                </a:cubicBezTo>
                <a:cubicBezTo>
                  <a:pt x="1494956" y="212950"/>
                  <a:pt x="1512717" y="226842"/>
                  <a:pt x="1525465" y="227809"/>
                </a:cubicBezTo>
                <a:cubicBezTo>
                  <a:pt x="1568987" y="231150"/>
                  <a:pt x="1612949" y="230534"/>
                  <a:pt x="1656559" y="228072"/>
                </a:cubicBezTo>
                <a:cubicBezTo>
                  <a:pt x="1667373" y="227457"/>
                  <a:pt x="1683199" y="216379"/>
                  <a:pt x="1686892" y="206355"/>
                </a:cubicBezTo>
                <a:cubicBezTo>
                  <a:pt x="1712214" y="138127"/>
                  <a:pt x="1734898" y="68932"/>
                  <a:pt x="1758462" y="0"/>
                </a:cubicBezTo>
                <a:cubicBezTo>
                  <a:pt x="1773145" y="0"/>
                  <a:pt x="1787740" y="0"/>
                  <a:pt x="1802423" y="0"/>
                </a:cubicBezTo>
                <a:close/>
                <a:moveTo>
                  <a:pt x="1609520" y="1345135"/>
                </a:moveTo>
                <a:cubicBezTo>
                  <a:pt x="1464711" y="1344959"/>
                  <a:pt x="1349531" y="1460402"/>
                  <a:pt x="1350499" y="1604684"/>
                </a:cubicBezTo>
                <a:cubicBezTo>
                  <a:pt x="1351466" y="1752835"/>
                  <a:pt x="1466381" y="1871531"/>
                  <a:pt x="1609256" y="1871794"/>
                </a:cubicBezTo>
                <a:cubicBezTo>
                  <a:pt x="1751692" y="1872058"/>
                  <a:pt x="1870739" y="1751604"/>
                  <a:pt x="1871003" y="1606970"/>
                </a:cubicBezTo>
                <a:cubicBezTo>
                  <a:pt x="1871267" y="1458908"/>
                  <a:pt x="1757846" y="1345311"/>
                  <a:pt x="1609520" y="1345135"/>
                </a:cubicBezTo>
                <a:close/>
                <a:moveTo>
                  <a:pt x="878615" y="2153764"/>
                </a:moveTo>
                <a:cubicBezTo>
                  <a:pt x="1037668" y="2355635"/>
                  <a:pt x="1235495" y="2481365"/>
                  <a:pt x="1493374" y="2515040"/>
                </a:cubicBezTo>
                <a:cubicBezTo>
                  <a:pt x="1493374" y="2386057"/>
                  <a:pt x="1493901" y="2263228"/>
                  <a:pt x="1492494" y="2140400"/>
                </a:cubicBezTo>
                <a:cubicBezTo>
                  <a:pt x="1492318" y="2128706"/>
                  <a:pt x="1482647" y="2112528"/>
                  <a:pt x="1472536" y="2106285"/>
                </a:cubicBezTo>
                <a:cubicBezTo>
                  <a:pt x="1395339" y="2058631"/>
                  <a:pt x="1317352" y="2012295"/>
                  <a:pt x="1238485" y="1967455"/>
                </a:cubicBezTo>
                <a:cubicBezTo>
                  <a:pt x="1228549" y="1961828"/>
                  <a:pt x="1209558" y="1962707"/>
                  <a:pt x="1199271" y="1968598"/>
                </a:cubicBezTo>
                <a:cubicBezTo>
                  <a:pt x="1093499" y="2028298"/>
                  <a:pt x="988871" y="2089756"/>
                  <a:pt x="878615" y="2153764"/>
                </a:cubicBezTo>
                <a:close/>
                <a:moveTo>
                  <a:pt x="1731118" y="2518645"/>
                </a:moveTo>
                <a:cubicBezTo>
                  <a:pt x="1986710" y="2477233"/>
                  <a:pt x="2187614" y="2357130"/>
                  <a:pt x="2344996" y="2153500"/>
                </a:cubicBezTo>
                <a:cubicBezTo>
                  <a:pt x="2232983" y="2088437"/>
                  <a:pt x="2124661" y="2025220"/>
                  <a:pt x="2015725" y="1963234"/>
                </a:cubicBezTo>
                <a:cubicBezTo>
                  <a:pt x="2008867" y="1959278"/>
                  <a:pt x="1995063" y="1961300"/>
                  <a:pt x="1987501" y="1965696"/>
                </a:cubicBezTo>
                <a:cubicBezTo>
                  <a:pt x="1907755" y="2012032"/>
                  <a:pt x="1828360" y="2058983"/>
                  <a:pt x="1749845" y="2107252"/>
                </a:cubicBezTo>
                <a:cubicBezTo>
                  <a:pt x="1740701" y="2112880"/>
                  <a:pt x="1732085" y="2127563"/>
                  <a:pt x="1731909" y="2138201"/>
                </a:cubicBezTo>
                <a:cubicBezTo>
                  <a:pt x="1730678" y="2262349"/>
                  <a:pt x="1731118" y="2386672"/>
                  <a:pt x="1731118" y="2518645"/>
                </a:cubicBezTo>
                <a:close/>
                <a:moveTo>
                  <a:pt x="768887" y="1948376"/>
                </a:moveTo>
                <a:cubicBezTo>
                  <a:pt x="843710" y="1904678"/>
                  <a:pt x="917038" y="1862299"/>
                  <a:pt x="989926" y="1819216"/>
                </a:cubicBezTo>
                <a:cubicBezTo>
                  <a:pt x="1031338" y="1794686"/>
                  <a:pt x="1087872" y="1778068"/>
                  <a:pt x="1108710" y="1741405"/>
                </a:cubicBezTo>
                <a:cubicBezTo>
                  <a:pt x="1129636" y="1704653"/>
                  <a:pt x="1115392" y="1647503"/>
                  <a:pt x="1115392" y="1599321"/>
                </a:cubicBezTo>
                <a:cubicBezTo>
                  <a:pt x="1115392" y="1546743"/>
                  <a:pt x="1131570" y="1483702"/>
                  <a:pt x="1108270" y="1444488"/>
                </a:cubicBezTo>
                <a:cubicBezTo>
                  <a:pt x="1084004" y="1403604"/>
                  <a:pt x="1021315" y="1385228"/>
                  <a:pt x="974803" y="1358060"/>
                </a:cubicBezTo>
                <a:cubicBezTo>
                  <a:pt x="908245" y="1319198"/>
                  <a:pt x="841072" y="1281303"/>
                  <a:pt x="774075" y="1242881"/>
                </a:cubicBezTo>
                <a:cubicBezTo>
                  <a:pt x="677799" y="1425321"/>
                  <a:pt x="675161" y="1751164"/>
                  <a:pt x="768887" y="1948376"/>
                </a:cubicBezTo>
                <a:close/>
                <a:moveTo>
                  <a:pt x="2456835" y="1949870"/>
                </a:moveTo>
                <a:cubicBezTo>
                  <a:pt x="2547923" y="1708257"/>
                  <a:pt x="2547835" y="1476404"/>
                  <a:pt x="2446548" y="1241298"/>
                </a:cubicBezTo>
                <a:cubicBezTo>
                  <a:pt x="2336732" y="1305042"/>
                  <a:pt x="2231576" y="1365357"/>
                  <a:pt x="2127826" y="1427783"/>
                </a:cubicBezTo>
                <a:cubicBezTo>
                  <a:pt x="2117452" y="1434026"/>
                  <a:pt x="2109978" y="1453544"/>
                  <a:pt x="2109714" y="1467085"/>
                </a:cubicBezTo>
                <a:cubicBezTo>
                  <a:pt x="2108044" y="1550436"/>
                  <a:pt x="2108308" y="1633875"/>
                  <a:pt x="2109538" y="1717314"/>
                </a:cubicBezTo>
                <a:cubicBezTo>
                  <a:pt x="2109714" y="1730062"/>
                  <a:pt x="2114814" y="1748878"/>
                  <a:pt x="2123958" y="1754417"/>
                </a:cubicBezTo>
                <a:cubicBezTo>
                  <a:pt x="2232631" y="1819744"/>
                  <a:pt x="2342623" y="1883224"/>
                  <a:pt x="2456835" y="1949870"/>
                </a:cubicBezTo>
                <a:close/>
                <a:moveTo>
                  <a:pt x="1731205" y="703912"/>
                </a:moveTo>
                <a:cubicBezTo>
                  <a:pt x="1731205" y="830785"/>
                  <a:pt x="1730678" y="957834"/>
                  <a:pt x="1732173" y="1084795"/>
                </a:cubicBezTo>
                <a:cubicBezTo>
                  <a:pt x="1732261" y="1094467"/>
                  <a:pt x="1744394" y="1107303"/>
                  <a:pt x="1754241" y="1113018"/>
                </a:cubicBezTo>
                <a:cubicBezTo>
                  <a:pt x="1823788" y="1153463"/>
                  <a:pt x="1893863" y="1192940"/>
                  <a:pt x="1964553" y="1231187"/>
                </a:cubicBezTo>
                <a:cubicBezTo>
                  <a:pt x="1974137" y="1236374"/>
                  <a:pt x="1991018" y="1238309"/>
                  <a:pt x="1999810" y="1233297"/>
                </a:cubicBezTo>
                <a:cubicBezTo>
                  <a:pt x="2110242" y="1170960"/>
                  <a:pt x="2219794" y="1107040"/>
                  <a:pt x="2329786" y="1043471"/>
                </a:cubicBezTo>
                <a:cubicBezTo>
                  <a:pt x="2201066" y="861822"/>
                  <a:pt x="1923230" y="703736"/>
                  <a:pt x="1731205" y="703912"/>
                </a:cubicBezTo>
                <a:close/>
                <a:moveTo>
                  <a:pt x="1493286" y="715870"/>
                </a:moveTo>
                <a:cubicBezTo>
                  <a:pt x="1324561" y="689581"/>
                  <a:pt x="1002939" y="870351"/>
                  <a:pt x="903234" y="1047516"/>
                </a:cubicBezTo>
                <a:cubicBezTo>
                  <a:pt x="1011379" y="1110644"/>
                  <a:pt x="1119525" y="1174125"/>
                  <a:pt x="1228461" y="1236199"/>
                </a:cubicBezTo>
                <a:cubicBezTo>
                  <a:pt x="1235759" y="1240331"/>
                  <a:pt x="1251057" y="1236023"/>
                  <a:pt x="1260026" y="1231011"/>
                </a:cubicBezTo>
                <a:cubicBezTo>
                  <a:pt x="1330188" y="1191709"/>
                  <a:pt x="1400087" y="1151968"/>
                  <a:pt x="1469107" y="1110644"/>
                </a:cubicBezTo>
                <a:cubicBezTo>
                  <a:pt x="1479745" y="1104314"/>
                  <a:pt x="1492055" y="1089631"/>
                  <a:pt x="1492231" y="1078640"/>
                </a:cubicBezTo>
                <a:cubicBezTo>
                  <a:pt x="1493901" y="957482"/>
                  <a:pt x="1493286" y="836324"/>
                  <a:pt x="1493286" y="715870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FD67EB14-3A15-46B5-AB65-11F892F0563C}"/>
              </a:ext>
            </a:extLst>
          </p:cNvPr>
          <p:cNvSpPr/>
          <p:nvPr/>
        </p:nvSpPr>
        <p:spPr>
          <a:xfrm>
            <a:off x="8933163" y="4516618"/>
            <a:ext cx="484681" cy="484774"/>
          </a:xfrm>
          <a:custGeom>
            <a:avLst/>
            <a:gdLst>
              <a:gd name="connsiteX0" fmla="*/ 1779651 w 3214291"/>
              <a:gd name="connsiteY0" fmla="*/ 0 h 3214907"/>
              <a:gd name="connsiteX1" fmla="*/ 1939935 w 3214291"/>
              <a:gd name="connsiteY1" fmla="*/ 29982 h 3214907"/>
              <a:gd name="connsiteX2" fmla="*/ 1939319 w 3214291"/>
              <a:gd name="connsiteY2" fmla="*/ 237920 h 3214907"/>
              <a:gd name="connsiteX3" fmla="*/ 1974576 w 3214291"/>
              <a:gd name="connsiteY3" fmla="*/ 287157 h 3214907"/>
              <a:gd name="connsiteX4" fmla="*/ 2041310 w 3214291"/>
              <a:gd name="connsiteY4" fmla="*/ 308786 h 3214907"/>
              <a:gd name="connsiteX5" fmla="*/ 2166161 w 3214291"/>
              <a:gd name="connsiteY5" fmla="*/ 270803 h 3214907"/>
              <a:gd name="connsiteX6" fmla="*/ 2270174 w 3214291"/>
              <a:gd name="connsiteY6" fmla="*/ 137600 h 3214907"/>
              <a:gd name="connsiteX7" fmla="*/ 2436612 w 3214291"/>
              <a:gd name="connsiteY7" fmla="*/ 219368 h 3214907"/>
              <a:gd name="connsiteX8" fmla="*/ 2370758 w 3214291"/>
              <a:gd name="connsiteY8" fmla="*/ 425636 h 3214907"/>
              <a:gd name="connsiteX9" fmla="*/ 2391684 w 3214291"/>
              <a:gd name="connsiteY9" fmla="*/ 491226 h 3214907"/>
              <a:gd name="connsiteX10" fmla="*/ 2495960 w 3214291"/>
              <a:gd name="connsiteY10" fmla="*/ 565961 h 3214907"/>
              <a:gd name="connsiteX11" fmla="*/ 2611316 w 3214291"/>
              <a:gd name="connsiteY11" fmla="*/ 500810 h 3214907"/>
              <a:gd name="connsiteX12" fmla="*/ 2711284 w 3214291"/>
              <a:gd name="connsiteY12" fmla="*/ 443924 h 3214907"/>
              <a:gd name="connsiteX13" fmla="*/ 2798416 w 3214291"/>
              <a:gd name="connsiteY13" fmla="*/ 518219 h 3214907"/>
              <a:gd name="connsiteX14" fmla="*/ 2843169 w 3214291"/>
              <a:gd name="connsiteY14" fmla="*/ 564466 h 3214907"/>
              <a:gd name="connsiteX15" fmla="*/ 2684116 w 3214291"/>
              <a:gd name="connsiteY15" fmla="*/ 776361 h 3214907"/>
              <a:gd name="connsiteX16" fmla="*/ 2765972 w 3214291"/>
              <a:gd name="connsiteY16" fmla="*/ 905168 h 3214907"/>
              <a:gd name="connsiteX17" fmla="*/ 2805538 w 3214291"/>
              <a:gd name="connsiteY17" fmla="*/ 916686 h 3214907"/>
              <a:gd name="connsiteX18" fmla="*/ 2993693 w 3214291"/>
              <a:gd name="connsiteY18" fmla="*/ 872900 h 3214907"/>
              <a:gd name="connsiteX19" fmla="*/ 3047326 w 3214291"/>
              <a:gd name="connsiteY19" fmla="*/ 898310 h 3214907"/>
              <a:gd name="connsiteX20" fmla="*/ 3108169 w 3214291"/>
              <a:gd name="connsiteY20" fmla="*/ 1031777 h 3214907"/>
              <a:gd name="connsiteX21" fmla="*/ 2920893 w 3214291"/>
              <a:gd name="connsiteY21" fmla="*/ 1157947 h 3214907"/>
              <a:gd name="connsiteX22" fmla="*/ 2898648 w 3214291"/>
              <a:gd name="connsiteY22" fmla="*/ 1211756 h 3214907"/>
              <a:gd name="connsiteX23" fmla="*/ 2926080 w 3214291"/>
              <a:gd name="connsiteY23" fmla="*/ 1322539 h 3214907"/>
              <a:gd name="connsiteX24" fmla="*/ 2968195 w 3214291"/>
              <a:gd name="connsiteY24" fmla="*/ 1355334 h 3214907"/>
              <a:gd name="connsiteX25" fmla="*/ 3195916 w 3214291"/>
              <a:gd name="connsiteY25" fmla="*/ 1373271 h 3214907"/>
              <a:gd name="connsiteX26" fmla="*/ 3214292 w 3214291"/>
              <a:gd name="connsiteY26" fmla="*/ 1553073 h 3214907"/>
              <a:gd name="connsiteX27" fmla="*/ 2992814 w 3214291"/>
              <a:gd name="connsiteY27" fmla="*/ 1614532 h 3214907"/>
              <a:gd name="connsiteX28" fmla="*/ 2949028 w 3214291"/>
              <a:gd name="connsiteY28" fmla="*/ 1667022 h 3214907"/>
              <a:gd name="connsiteX29" fmla="*/ 3067812 w 3214291"/>
              <a:gd name="connsiteY29" fmla="*/ 1857463 h 3214907"/>
              <a:gd name="connsiteX30" fmla="*/ 3190201 w 3214291"/>
              <a:gd name="connsiteY30" fmla="*/ 1912855 h 3214907"/>
              <a:gd name="connsiteX31" fmla="*/ 3148262 w 3214291"/>
              <a:gd name="connsiteY31" fmla="*/ 2067160 h 3214907"/>
              <a:gd name="connsiteX32" fmla="*/ 3110631 w 3214291"/>
              <a:gd name="connsiteY32" fmla="*/ 2084393 h 3214907"/>
              <a:gd name="connsiteX33" fmla="*/ 2913067 w 3214291"/>
              <a:gd name="connsiteY33" fmla="*/ 2075248 h 3214907"/>
              <a:gd name="connsiteX34" fmla="*/ 2862248 w 3214291"/>
              <a:gd name="connsiteY34" fmla="*/ 2104967 h 3214907"/>
              <a:gd name="connsiteX35" fmla="*/ 2900231 w 3214291"/>
              <a:gd name="connsiteY35" fmla="*/ 2313872 h 3214907"/>
              <a:gd name="connsiteX36" fmla="*/ 3003013 w 3214291"/>
              <a:gd name="connsiteY36" fmla="*/ 2408741 h 3214907"/>
              <a:gd name="connsiteX37" fmla="*/ 2904539 w 3214291"/>
              <a:gd name="connsiteY37" fmla="*/ 2567442 h 3214907"/>
              <a:gd name="connsiteX38" fmla="*/ 2687281 w 3214291"/>
              <a:gd name="connsiteY38" fmla="*/ 2478288 h 3214907"/>
              <a:gd name="connsiteX39" fmla="*/ 2626438 w 3214291"/>
              <a:gd name="connsiteY39" fmla="*/ 2490773 h 3214907"/>
              <a:gd name="connsiteX40" fmla="*/ 2536669 w 3214291"/>
              <a:gd name="connsiteY40" fmla="*/ 2586609 h 3214907"/>
              <a:gd name="connsiteX41" fmla="*/ 2667410 w 3214291"/>
              <a:gd name="connsiteY41" fmla="*/ 2826288 h 3214907"/>
              <a:gd name="connsiteX42" fmla="*/ 2518821 w 3214291"/>
              <a:gd name="connsiteY42" fmla="*/ 2941027 h 3214907"/>
              <a:gd name="connsiteX43" fmla="*/ 2344293 w 3214291"/>
              <a:gd name="connsiteY43" fmla="*/ 2785052 h 3214907"/>
              <a:gd name="connsiteX44" fmla="*/ 2287231 w 3214291"/>
              <a:gd name="connsiteY44" fmla="*/ 2777666 h 3214907"/>
              <a:gd name="connsiteX45" fmla="*/ 2184273 w 3214291"/>
              <a:gd name="connsiteY45" fmla="*/ 2839740 h 3214907"/>
              <a:gd name="connsiteX46" fmla="*/ 2191483 w 3214291"/>
              <a:gd name="connsiteY46" fmla="*/ 2957996 h 3214907"/>
              <a:gd name="connsiteX47" fmla="*/ 2193945 w 3214291"/>
              <a:gd name="connsiteY47" fmla="*/ 2979801 h 3214907"/>
              <a:gd name="connsiteX48" fmla="*/ 2206430 w 3214291"/>
              <a:gd name="connsiteY48" fmla="*/ 3105004 h 3214907"/>
              <a:gd name="connsiteX49" fmla="*/ 2055026 w 3214291"/>
              <a:gd name="connsiteY49" fmla="*/ 3162593 h 3214907"/>
              <a:gd name="connsiteX50" fmla="*/ 2021352 w 3214291"/>
              <a:gd name="connsiteY50" fmla="*/ 3140085 h 3214907"/>
              <a:gd name="connsiteX51" fmla="*/ 1924460 w 3214291"/>
              <a:gd name="connsiteY51" fmla="*/ 2962832 h 3214907"/>
              <a:gd name="connsiteX52" fmla="*/ 1876190 w 3214291"/>
              <a:gd name="connsiteY52" fmla="*/ 2937774 h 3214907"/>
              <a:gd name="connsiteX53" fmla="*/ 1776310 w 3214291"/>
              <a:gd name="connsiteY53" fmla="*/ 2952809 h 3214907"/>
              <a:gd name="connsiteX54" fmla="*/ 1734283 w 3214291"/>
              <a:gd name="connsiteY54" fmla="*/ 2997562 h 3214907"/>
              <a:gd name="connsiteX55" fmla="*/ 1698674 w 3214291"/>
              <a:gd name="connsiteY55" fmla="*/ 3205324 h 3214907"/>
              <a:gd name="connsiteX56" fmla="*/ 1693223 w 3214291"/>
              <a:gd name="connsiteY56" fmla="*/ 3214907 h 3214907"/>
              <a:gd name="connsiteX57" fmla="*/ 1509727 w 3214291"/>
              <a:gd name="connsiteY57" fmla="*/ 3214907 h 3214907"/>
              <a:gd name="connsiteX58" fmla="*/ 1465766 w 3214291"/>
              <a:gd name="connsiteY58" fmla="*/ 2998441 h 3214907"/>
              <a:gd name="connsiteX59" fmla="*/ 1421892 w 3214291"/>
              <a:gd name="connsiteY59" fmla="*/ 2954040 h 3214907"/>
              <a:gd name="connsiteX60" fmla="*/ 1239540 w 3214291"/>
              <a:gd name="connsiteY60" fmla="*/ 3036072 h 3214907"/>
              <a:gd name="connsiteX61" fmla="*/ 1172366 w 3214291"/>
              <a:gd name="connsiteY61" fmla="*/ 3162681 h 3214907"/>
              <a:gd name="connsiteX62" fmla="*/ 1083564 w 3214291"/>
              <a:gd name="connsiteY62" fmla="*/ 3134985 h 3214907"/>
              <a:gd name="connsiteX63" fmla="*/ 993091 w 3214291"/>
              <a:gd name="connsiteY63" fmla="*/ 3103421 h 3214907"/>
              <a:gd name="connsiteX64" fmla="*/ 1026326 w 3214291"/>
              <a:gd name="connsiteY64" fmla="*/ 2876404 h 3214907"/>
              <a:gd name="connsiteX65" fmla="*/ 1000301 w 3214291"/>
              <a:gd name="connsiteY65" fmla="*/ 2825232 h 3214907"/>
              <a:gd name="connsiteX66" fmla="*/ 792979 w 3214291"/>
              <a:gd name="connsiteY66" fmla="*/ 2848444 h 3214907"/>
              <a:gd name="connsiteX67" fmla="*/ 692834 w 3214291"/>
              <a:gd name="connsiteY67" fmla="*/ 2939708 h 3214907"/>
              <a:gd name="connsiteX68" fmla="*/ 539320 w 3214291"/>
              <a:gd name="connsiteY68" fmla="*/ 2820133 h 3214907"/>
              <a:gd name="connsiteX69" fmla="*/ 661709 w 3214291"/>
              <a:gd name="connsiteY69" fmla="*/ 2592236 h 3214907"/>
              <a:gd name="connsiteX70" fmla="*/ 559279 w 3214291"/>
              <a:gd name="connsiteY70" fmla="*/ 2483563 h 3214907"/>
              <a:gd name="connsiteX71" fmla="*/ 517867 w 3214291"/>
              <a:gd name="connsiteY71" fmla="*/ 2481717 h 3214907"/>
              <a:gd name="connsiteX72" fmla="*/ 313182 w 3214291"/>
              <a:gd name="connsiteY72" fmla="*/ 2570871 h 3214907"/>
              <a:gd name="connsiteX73" fmla="*/ 206971 w 3214291"/>
              <a:gd name="connsiteY73" fmla="*/ 2410411 h 3214907"/>
              <a:gd name="connsiteX74" fmla="*/ 368661 w 3214291"/>
              <a:gd name="connsiteY74" fmla="*/ 2261030 h 3214907"/>
              <a:gd name="connsiteX75" fmla="*/ 380355 w 3214291"/>
              <a:gd name="connsiteY75" fmla="*/ 2205551 h 3214907"/>
              <a:gd name="connsiteX76" fmla="*/ 350286 w 3214291"/>
              <a:gd name="connsiteY76" fmla="*/ 2142158 h 3214907"/>
              <a:gd name="connsiteX77" fmla="*/ 252867 w 3214291"/>
              <a:gd name="connsiteY77" fmla="*/ 2088261 h 3214907"/>
              <a:gd name="connsiteX78" fmla="*/ 74383 w 3214291"/>
              <a:gd name="connsiteY78" fmla="*/ 2103208 h 3214907"/>
              <a:gd name="connsiteX79" fmla="*/ 30509 w 3214291"/>
              <a:gd name="connsiteY79" fmla="*/ 1936066 h 3214907"/>
              <a:gd name="connsiteX80" fmla="*/ 52754 w 3214291"/>
              <a:gd name="connsiteY80" fmla="*/ 1903535 h 3214907"/>
              <a:gd name="connsiteX81" fmla="*/ 220687 w 3214291"/>
              <a:gd name="connsiteY81" fmla="*/ 1827218 h 3214907"/>
              <a:gd name="connsiteX82" fmla="*/ 248646 w 3214291"/>
              <a:gd name="connsiteY82" fmla="*/ 1780706 h 3214907"/>
              <a:gd name="connsiteX83" fmla="*/ 243371 w 3214291"/>
              <a:gd name="connsiteY83" fmla="*/ 1719424 h 3214907"/>
              <a:gd name="connsiteX84" fmla="*/ 164944 w 3214291"/>
              <a:gd name="connsiteY84" fmla="*/ 1624906 h 3214907"/>
              <a:gd name="connsiteX85" fmla="*/ 0 w 3214291"/>
              <a:gd name="connsiteY85" fmla="*/ 1580241 h 3214907"/>
              <a:gd name="connsiteX86" fmla="*/ 12485 w 3214291"/>
              <a:gd name="connsiteY86" fmla="*/ 1413627 h 3214907"/>
              <a:gd name="connsiteX87" fmla="*/ 40796 w 3214291"/>
              <a:gd name="connsiteY87" fmla="*/ 1390328 h 3214907"/>
              <a:gd name="connsiteX88" fmla="*/ 228072 w 3214291"/>
              <a:gd name="connsiteY88" fmla="*/ 1366061 h 3214907"/>
              <a:gd name="connsiteX89" fmla="*/ 267462 w 3214291"/>
              <a:gd name="connsiteY89" fmla="*/ 1329661 h 3214907"/>
              <a:gd name="connsiteX90" fmla="*/ 288476 w 3214291"/>
              <a:gd name="connsiteY90" fmla="*/ 1198568 h 3214907"/>
              <a:gd name="connsiteX91" fmla="*/ 185078 w 3214291"/>
              <a:gd name="connsiteY91" fmla="*/ 1122866 h 3214907"/>
              <a:gd name="connsiteX92" fmla="*/ 93023 w 3214291"/>
              <a:gd name="connsiteY92" fmla="*/ 1062111 h 3214907"/>
              <a:gd name="connsiteX93" fmla="*/ 164768 w 3214291"/>
              <a:gd name="connsiteY93" fmla="*/ 886880 h 3214907"/>
              <a:gd name="connsiteX94" fmla="*/ 369013 w 3214291"/>
              <a:gd name="connsiteY94" fmla="*/ 931545 h 3214907"/>
              <a:gd name="connsiteX95" fmla="*/ 422646 w 3214291"/>
              <a:gd name="connsiteY95" fmla="*/ 910531 h 3214907"/>
              <a:gd name="connsiteX96" fmla="*/ 497557 w 3214291"/>
              <a:gd name="connsiteY96" fmla="*/ 792627 h 3214907"/>
              <a:gd name="connsiteX97" fmla="*/ 349758 w 3214291"/>
              <a:gd name="connsiteY97" fmla="*/ 599811 h 3214907"/>
              <a:gd name="connsiteX98" fmla="*/ 477071 w 3214291"/>
              <a:gd name="connsiteY98" fmla="*/ 458079 h 3214907"/>
              <a:gd name="connsiteX99" fmla="*/ 642278 w 3214291"/>
              <a:gd name="connsiteY99" fmla="*/ 563059 h 3214907"/>
              <a:gd name="connsiteX100" fmla="*/ 717276 w 3214291"/>
              <a:gd name="connsiteY100" fmla="*/ 557432 h 3214907"/>
              <a:gd name="connsiteX101" fmla="*/ 754820 w 3214291"/>
              <a:gd name="connsiteY101" fmla="*/ 527099 h 3214907"/>
              <a:gd name="connsiteX102" fmla="*/ 793682 w 3214291"/>
              <a:gd name="connsiteY102" fmla="*/ 399347 h 3214907"/>
              <a:gd name="connsiteX103" fmla="*/ 755347 w 3214291"/>
              <a:gd name="connsiteY103" fmla="*/ 277925 h 3214907"/>
              <a:gd name="connsiteX104" fmla="*/ 774251 w 3214291"/>
              <a:gd name="connsiteY104" fmla="*/ 224995 h 3214907"/>
              <a:gd name="connsiteX105" fmla="*/ 896200 w 3214291"/>
              <a:gd name="connsiteY105" fmla="*/ 155096 h 3214907"/>
              <a:gd name="connsiteX106" fmla="*/ 907191 w 3214291"/>
              <a:gd name="connsiteY106" fmla="*/ 150700 h 3214907"/>
              <a:gd name="connsiteX107" fmla="*/ 1035119 w 3214291"/>
              <a:gd name="connsiteY107" fmla="*/ 310544 h 3214907"/>
              <a:gd name="connsiteX108" fmla="*/ 1097632 w 3214291"/>
              <a:gd name="connsiteY108" fmla="*/ 328920 h 3214907"/>
              <a:gd name="connsiteX109" fmla="*/ 1219669 w 3214291"/>
              <a:gd name="connsiteY109" fmla="*/ 276166 h 3214907"/>
              <a:gd name="connsiteX110" fmla="*/ 1227758 w 3214291"/>
              <a:gd name="connsiteY110" fmla="*/ 148326 h 3214907"/>
              <a:gd name="connsiteX111" fmla="*/ 1227846 w 3214291"/>
              <a:gd name="connsiteY111" fmla="*/ 37631 h 3214907"/>
              <a:gd name="connsiteX112" fmla="*/ 1383294 w 3214291"/>
              <a:gd name="connsiteY112" fmla="*/ 11078 h 3214907"/>
              <a:gd name="connsiteX113" fmla="*/ 1415737 w 3214291"/>
              <a:gd name="connsiteY113" fmla="*/ 8968 h 3214907"/>
              <a:gd name="connsiteX114" fmla="*/ 1485109 w 3214291"/>
              <a:gd name="connsiteY114" fmla="*/ 198794 h 3214907"/>
              <a:gd name="connsiteX115" fmla="*/ 1529334 w 3214291"/>
              <a:gd name="connsiteY115" fmla="*/ 229831 h 3214907"/>
              <a:gd name="connsiteX116" fmla="*/ 1666758 w 3214291"/>
              <a:gd name="connsiteY116" fmla="*/ 223237 h 3214907"/>
              <a:gd name="connsiteX117" fmla="*/ 1721182 w 3214291"/>
              <a:gd name="connsiteY117" fmla="*/ 99617 h 3214907"/>
              <a:gd name="connsiteX118" fmla="*/ 1753362 w 3214291"/>
              <a:gd name="connsiteY118" fmla="*/ 264 h 3214907"/>
              <a:gd name="connsiteX119" fmla="*/ 1779651 w 3214291"/>
              <a:gd name="connsiteY119" fmla="*/ 0 h 3214907"/>
              <a:gd name="connsiteX120" fmla="*/ 1603893 w 3214291"/>
              <a:gd name="connsiteY120" fmla="*/ 1891929 h 3214907"/>
              <a:gd name="connsiteX121" fmla="*/ 1892281 w 3214291"/>
              <a:gd name="connsiteY121" fmla="*/ 1604420 h 3214907"/>
              <a:gd name="connsiteX122" fmla="*/ 1607762 w 3214291"/>
              <a:gd name="connsiteY122" fmla="*/ 1326408 h 3214907"/>
              <a:gd name="connsiteX123" fmla="*/ 1323243 w 3214291"/>
              <a:gd name="connsiteY123" fmla="*/ 1604069 h 3214907"/>
              <a:gd name="connsiteX124" fmla="*/ 1603893 w 3214291"/>
              <a:gd name="connsiteY124" fmla="*/ 1891929 h 3214907"/>
              <a:gd name="connsiteX125" fmla="*/ 1579099 w 3214291"/>
              <a:gd name="connsiteY125" fmla="*/ 2795602 h 3214907"/>
              <a:gd name="connsiteX126" fmla="*/ 1745449 w 3214291"/>
              <a:gd name="connsiteY126" fmla="*/ 2767203 h 3214907"/>
              <a:gd name="connsiteX127" fmla="*/ 1862386 w 3214291"/>
              <a:gd name="connsiteY127" fmla="*/ 2571838 h 3214907"/>
              <a:gd name="connsiteX128" fmla="*/ 1735338 w 3214291"/>
              <a:gd name="connsiteY128" fmla="*/ 2305167 h 3214907"/>
              <a:gd name="connsiteX129" fmla="*/ 1441763 w 3214291"/>
              <a:gd name="connsiteY129" fmla="*/ 2294089 h 3214907"/>
              <a:gd name="connsiteX130" fmla="*/ 1308120 w 3214291"/>
              <a:gd name="connsiteY130" fmla="*/ 2584323 h 3214907"/>
              <a:gd name="connsiteX131" fmla="*/ 1413803 w 3214291"/>
              <a:gd name="connsiteY131" fmla="*/ 2760785 h 3214907"/>
              <a:gd name="connsiteX132" fmla="*/ 1579099 w 3214291"/>
              <a:gd name="connsiteY132" fmla="*/ 2795602 h 3214907"/>
              <a:gd name="connsiteX133" fmla="*/ 949833 w 3214291"/>
              <a:gd name="connsiteY133" fmla="*/ 1372567 h 3214907"/>
              <a:gd name="connsiteX134" fmla="*/ 1103698 w 3214291"/>
              <a:gd name="connsiteY134" fmla="*/ 1151265 h 3214907"/>
              <a:gd name="connsiteX135" fmla="*/ 917565 w 3214291"/>
              <a:gd name="connsiteY135" fmla="*/ 872021 h 3214907"/>
              <a:gd name="connsiteX136" fmla="*/ 687734 w 3214291"/>
              <a:gd name="connsiteY136" fmla="*/ 891276 h 3214907"/>
              <a:gd name="connsiteX137" fmla="*/ 543628 w 3214291"/>
              <a:gd name="connsiteY137" fmla="*/ 1115128 h 3214907"/>
              <a:gd name="connsiteX138" fmla="*/ 670677 w 3214291"/>
              <a:gd name="connsiteY138" fmla="*/ 1362720 h 3214907"/>
              <a:gd name="connsiteX139" fmla="*/ 949833 w 3214291"/>
              <a:gd name="connsiteY139" fmla="*/ 1372567 h 3214907"/>
              <a:gd name="connsiteX140" fmla="*/ 515405 w 3214291"/>
              <a:gd name="connsiteY140" fmla="*/ 1994183 h 3214907"/>
              <a:gd name="connsiteX141" fmla="*/ 539936 w 3214291"/>
              <a:gd name="connsiteY141" fmla="*/ 2091075 h 3214907"/>
              <a:gd name="connsiteX142" fmla="*/ 638058 w 3214291"/>
              <a:gd name="connsiteY142" fmla="*/ 2276768 h 3214907"/>
              <a:gd name="connsiteX143" fmla="*/ 918708 w 3214291"/>
              <a:gd name="connsiteY143" fmla="*/ 2308596 h 3214907"/>
              <a:gd name="connsiteX144" fmla="*/ 1081894 w 3214291"/>
              <a:gd name="connsiteY144" fmla="*/ 2018186 h 3214907"/>
              <a:gd name="connsiteX145" fmla="*/ 973133 w 3214291"/>
              <a:gd name="connsiteY145" fmla="*/ 1822909 h 3214907"/>
              <a:gd name="connsiteX146" fmla="*/ 618099 w 3214291"/>
              <a:gd name="connsiteY146" fmla="*/ 1839790 h 3214907"/>
              <a:gd name="connsiteX147" fmla="*/ 515405 w 3214291"/>
              <a:gd name="connsiteY147" fmla="*/ 1994183 h 3214907"/>
              <a:gd name="connsiteX148" fmla="*/ 2380781 w 3214291"/>
              <a:gd name="connsiteY148" fmla="*/ 1836186 h 3214907"/>
              <a:gd name="connsiteX149" fmla="*/ 2257777 w 3214291"/>
              <a:gd name="connsiteY149" fmla="*/ 1849902 h 3214907"/>
              <a:gd name="connsiteX150" fmla="*/ 2111033 w 3214291"/>
              <a:gd name="connsiteY150" fmla="*/ 2083425 h 3214907"/>
              <a:gd name="connsiteX151" fmla="*/ 2305256 w 3214291"/>
              <a:gd name="connsiteY151" fmla="*/ 2357042 h 3214907"/>
              <a:gd name="connsiteX152" fmla="*/ 2524184 w 3214291"/>
              <a:gd name="connsiteY152" fmla="*/ 2334270 h 3214907"/>
              <a:gd name="connsiteX153" fmla="*/ 2666004 w 3214291"/>
              <a:gd name="connsiteY153" fmla="*/ 2109626 h 3214907"/>
              <a:gd name="connsiteX154" fmla="*/ 2544230 w 3214291"/>
              <a:gd name="connsiteY154" fmla="*/ 1863002 h 3214907"/>
              <a:gd name="connsiteX155" fmla="*/ 2380781 w 3214291"/>
              <a:gd name="connsiteY155" fmla="*/ 1836186 h 3214907"/>
              <a:gd name="connsiteX156" fmla="*/ 1901249 w 3214291"/>
              <a:gd name="connsiteY156" fmla="*/ 614494 h 3214907"/>
              <a:gd name="connsiteX157" fmla="*/ 1780443 w 3214291"/>
              <a:gd name="connsiteY157" fmla="*/ 450957 h 3214907"/>
              <a:gd name="connsiteX158" fmla="*/ 1493462 w 3214291"/>
              <a:gd name="connsiteY158" fmla="*/ 444803 h 3214907"/>
              <a:gd name="connsiteX159" fmla="*/ 1363336 w 3214291"/>
              <a:gd name="connsiteY159" fmla="*/ 686415 h 3214907"/>
              <a:gd name="connsiteX160" fmla="*/ 1491176 w 3214291"/>
              <a:gd name="connsiteY160" fmla="*/ 919939 h 3214907"/>
              <a:gd name="connsiteX161" fmla="*/ 1744833 w 3214291"/>
              <a:gd name="connsiteY161" fmla="*/ 947899 h 3214907"/>
              <a:gd name="connsiteX162" fmla="*/ 1901249 w 3214291"/>
              <a:gd name="connsiteY162" fmla="*/ 614494 h 3214907"/>
              <a:gd name="connsiteX163" fmla="*/ 2588720 w 3214291"/>
              <a:gd name="connsiteY163" fmla="*/ 1382239 h 3214907"/>
              <a:gd name="connsiteX164" fmla="*/ 2688863 w 3214291"/>
              <a:gd name="connsiteY164" fmla="*/ 1186610 h 3214907"/>
              <a:gd name="connsiteX165" fmla="*/ 2557331 w 3214291"/>
              <a:gd name="connsiteY165" fmla="*/ 921961 h 3214907"/>
              <a:gd name="connsiteX166" fmla="*/ 2307893 w 3214291"/>
              <a:gd name="connsiteY166" fmla="*/ 903585 h 3214907"/>
              <a:gd name="connsiteX167" fmla="*/ 2129057 w 3214291"/>
              <a:gd name="connsiteY167" fmla="*/ 1222482 h 3214907"/>
              <a:gd name="connsiteX168" fmla="*/ 2221816 w 3214291"/>
              <a:gd name="connsiteY168" fmla="*/ 1388130 h 3214907"/>
              <a:gd name="connsiteX169" fmla="*/ 2588720 w 3214291"/>
              <a:gd name="connsiteY169" fmla="*/ 1382239 h 321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3214291" h="3214907">
                <a:moveTo>
                  <a:pt x="1779651" y="0"/>
                </a:moveTo>
                <a:cubicBezTo>
                  <a:pt x="1830998" y="9584"/>
                  <a:pt x="1882345" y="19167"/>
                  <a:pt x="1939935" y="29982"/>
                </a:cubicBezTo>
                <a:cubicBezTo>
                  <a:pt x="1939935" y="98122"/>
                  <a:pt x="1941254" y="168021"/>
                  <a:pt x="1939319" y="237920"/>
                </a:cubicBezTo>
                <a:cubicBezTo>
                  <a:pt x="1938528" y="265791"/>
                  <a:pt x="1945562" y="281354"/>
                  <a:pt x="1974576" y="287157"/>
                </a:cubicBezTo>
                <a:cubicBezTo>
                  <a:pt x="1997349" y="291641"/>
                  <a:pt x="2019242" y="300961"/>
                  <a:pt x="2041310" y="308786"/>
                </a:cubicBezTo>
                <a:cubicBezTo>
                  <a:pt x="2116396" y="335251"/>
                  <a:pt x="2116221" y="335339"/>
                  <a:pt x="2166161" y="270803"/>
                </a:cubicBezTo>
                <a:cubicBezTo>
                  <a:pt x="2200099" y="227017"/>
                  <a:pt x="2234389" y="183408"/>
                  <a:pt x="2270174" y="137600"/>
                </a:cubicBezTo>
                <a:cubicBezTo>
                  <a:pt x="2326181" y="165120"/>
                  <a:pt x="2379638" y="191409"/>
                  <a:pt x="2436612" y="219368"/>
                </a:cubicBezTo>
                <a:cubicBezTo>
                  <a:pt x="2414368" y="289882"/>
                  <a:pt x="2394585" y="358462"/>
                  <a:pt x="2370758" y="425636"/>
                </a:cubicBezTo>
                <a:cubicBezTo>
                  <a:pt x="2360120" y="455705"/>
                  <a:pt x="2366362" y="473554"/>
                  <a:pt x="2391684" y="491226"/>
                </a:cubicBezTo>
                <a:cubicBezTo>
                  <a:pt x="2427556" y="516284"/>
                  <a:pt x="2460704" y="564994"/>
                  <a:pt x="2495960" y="565961"/>
                </a:cubicBezTo>
                <a:cubicBezTo>
                  <a:pt x="2533768" y="567016"/>
                  <a:pt x="2572893" y="524461"/>
                  <a:pt x="2611316" y="500810"/>
                </a:cubicBezTo>
                <a:cubicBezTo>
                  <a:pt x="2644814" y="480236"/>
                  <a:pt x="2679896" y="441110"/>
                  <a:pt x="2711284" y="443924"/>
                </a:cubicBezTo>
                <a:cubicBezTo>
                  <a:pt x="2742321" y="446737"/>
                  <a:pt x="2769841" y="491402"/>
                  <a:pt x="2798416" y="518219"/>
                </a:cubicBezTo>
                <a:cubicBezTo>
                  <a:pt x="2813187" y="532198"/>
                  <a:pt x="2826727" y="547409"/>
                  <a:pt x="2843169" y="564466"/>
                </a:cubicBezTo>
                <a:cubicBezTo>
                  <a:pt x="2790767" y="634277"/>
                  <a:pt x="2738277" y="704264"/>
                  <a:pt x="2684116" y="776361"/>
                </a:cubicBezTo>
                <a:cubicBezTo>
                  <a:pt x="2711108" y="819619"/>
                  <a:pt x="2736694" y="863668"/>
                  <a:pt x="2765972" y="905168"/>
                </a:cubicBezTo>
                <a:cubicBezTo>
                  <a:pt x="2772303" y="914136"/>
                  <a:pt x="2793229" y="919148"/>
                  <a:pt x="2805538" y="916686"/>
                </a:cubicBezTo>
                <a:cubicBezTo>
                  <a:pt x="2868666" y="903937"/>
                  <a:pt x="2931355" y="889078"/>
                  <a:pt x="2993693" y="872900"/>
                </a:cubicBezTo>
                <a:cubicBezTo>
                  <a:pt x="3020686" y="865867"/>
                  <a:pt x="3036160" y="869647"/>
                  <a:pt x="3047326" y="898310"/>
                </a:cubicBezTo>
                <a:cubicBezTo>
                  <a:pt x="3064647" y="942975"/>
                  <a:pt x="3086891" y="985794"/>
                  <a:pt x="3108169" y="1031777"/>
                </a:cubicBezTo>
                <a:cubicBezTo>
                  <a:pt x="3044600" y="1074860"/>
                  <a:pt x="2983582" y="1117854"/>
                  <a:pt x="2920893" y="1157947"/>
                </a:cubicBezTo>
                <a:cubicBezTo>
                  <a:pt x="2898648" y="1172191"/>
                  <a:pt x="2891351" y="1186522"/>
                  <a:pt x="2898648" y="1211756"/>
                </a:cubicBezTo>
                <a:cubicBezTo>
                  <a:pt x="2909287" y="1248244"/>
                  <a:pt x="2918519" y="1285260"/>
                  <a:pt x="2926080" y="1322539"/>
                </a:cubicBezTo>
                <a:cubicBezTo>
                  <a:pt x="2931092" y="1347245"/>
                  <a:pt x="2943665" y="1354015"/>
                  <a:pt x="2968195" y="1355334"/>
                </a:cubicBezTo>
                <a:cubicBezTo>
                  <a:pt x="3042578" y="1359379"/>
                  <a:pt x="3116697" y="1366764"/>
                  <a:pt x="3195916" y="1373271"/>
                </a:cubicBezTo>
                <a:cubicBezTo>
                  <a:pt x="3202071" y="1433410"/>
                  <a:pt x="3207962" y="1491000"/>
                  <a:pt x="3214292" y="1553073"/>
                </a:cubicBezTo>
                <a:cubicBezTo>
                  <a:pt x="3138590" y="1574351"/>
                  <a:pt x="3066142" y="1596419"/>
                  <a:pt x="2992814" y="1614532"/>
                </a:cubicBezTo>
                <a:cubicBezTo>
                  <a:pt x="2962305" y="1622005"/>
                  <a:pt x="2949995" y="1633962"/>
                  <a:pt x="2949028" y="1667022"/>
                </a:cubicBezTo>
                <a:cubicBezTo>
                  <a:pt x="2944983" y="1801720"/>
                  <a:pt x="2943753" y="1801632"/>
                  <a:pt x="3067812" y="1857463"/>
                </a:cubicBezTo>
                <a:cubicBezTo>
                  <a:pt x="3107641" y="1875399"/>
                  <a:pt x="3147295" y="1893424"/>
                  <a:pt x="3190201" y="1912855"/>
                </a:cubicBezTo>
                <a:cubicBezTo>
                  <a:pt x="3176222" y="1966224"/>
                  <a:pt x="3164528" y="2017395"/>
                  <a:pt x="3148262" y="2067160"/>
                </a:cubicBezTo>
                <a:cubicBezTo>
                  <a:pt x="3145272" y="2076303"/>
                  <a:pt x="3123555" y="2084656"/>
                  <a:pt x="3110631" y="2084393"/>
                </a:cubicBezTo>
                <a:cubicBezTo>
                  <a:pt x="3044776" y="2083161"/>
                  <a:pt x="2978834" y="2080084"/>
                  <a:pt x="2913067" y="2075248"/>
                </a:cubicBezTo>
                <a:cubicBezTo>
                  <a:pt x="2887130" y="2073314"/>
                  <a:pt x="2873854" y="2082106"/>
                  <a:pt x="2862248" y="2104967"/>
                </a:cubicBezTo>
                <a:cubicBezTo>
                  <a:pt x="2801933" y="2223838"/>
                  <a:pt x="2801405" y="2223487"/>
                  <a:pt x="2900231" y="2313872"/>
                </a:cubicBezTo>
                <a:cubicBezTo>
                  <a:pt x="2933642" y="2344469"/>
                  <a:pt x="2966789" y="2375330"/>
                  <a:pt x="3003013" y="2408741"/>
                </a:cubicBezTo>
                <a:cubicBezTo>
                  <a:pt x="2970042" y="2461846"/>
                  <a:pt x="2937950" y="2513545"/>
                  <a:pt x="2904539" y="2567442"/>
                </a:cubicBezTo>
                <a:cubicBezTo>
                  <a:pt x="2830156" y="2537108"/>
                  <a:pt x="2758147" y="2509061"/>
                  <a:pt x="2687281" y="2478288"/>
                </a:cubicBezTo>
                <a:cubicBezTo>
                  <a:pt x="2661784" y="2467209"/>
                  <a:pt x="2644814" y="2469056"/>
                  <a:pt x="2626438" y="2490773"/>
                </a:cubicBezTo>
                <a:cubicBezTo>
                  <a:pt x="2599094" y="2523041"/>
                  <a:pt x="2568673" y="2552759"/>
                  <a:pt x="2536669" y="2586609"/>
                </a:cubicBezTo>
                <a:cubicBezTo>
                  <a:pt x="2580015" y="2666092"/>
                  <a:pt x="2623185" y="2745310"/>
                  <a:pt x="2667410" y="2826288"/>
                </a:cubicBezTo>
                <a:cubicBezTo>
                  <a:pt x="2617646" y="2864710"/>
                  <a:pt x="2569288" y="2902077"/>
                  <a:pt x="2518821" y="2941027"/>
                </a:cubicBezTo>
                <a:cubicBezTo>
                  <a:pt x="2459560" y="2888361"/>
                  <a:pt x="2400828" y="2837805"/>
                  <a:pt x="2344293" y="2785052"/>
                </a:cubicBezTo>
                <a:cubicBezTo>
                  <a:pt x="2325038" y="2767115"/>
                  <a:pt x="2309827" y="2763774"/>
                  <a:pt x="2287231" y="2777666"/>
                </a:cubicBezTo>
                <a:cubicBezTo>
                  <a:pt x="2252414" y="2799031"/>
                  <a:pt x="2200715" y="2809406"/>
                  <a:pt x="2184273" y="2839740"/>
                </a:cubicBezTo>
                <a:cubicBezTo>
                  <a:pt x="2168271" y="2869194"/>
                  <a:pt x="2187614" y="2917815"/>
                  <a:pt x="2191483" y="2957996"/>
                </a:cubicBezTo>
                <a:cubicBezTo>
                  <a:pt x="2192186" y="2965294"/>
                  <a:pt x="2193241" y="2972503"/>
                  <a:pt x="2193945" y="2979801"/>
                </a:cubicBezTo>
                <a:cubicBezTo>
                  <a:pt x="2198165" y="3021565"/>
                  <a:pt x="2202297" y="3063328"/>
                  <a:pt x="2206430" y="3105004"/>
                </a:cubicBezTo>
                <a:cubicBezTo>
                  <a:pt x="2156138" y="3124698"/>
                  <a:pt x="2106286" y="3145800"/>
                  <a:pt x="2055026" y="3162593"/>
                </a:cubicBezTo>
                <a:cubicBezTo>
                  <a:pt x="2046849" y="3165231"/>
                  <a:pt x="2027682" y="3150987"/>
                  <a:pt x="2021352" y="3140085"/>
                </a:cubicBezTo>
                <a:cubicBezTo>
                  <a:pt x="1987501" y="3081880"/>
                  <a:pt x="1955146" y="3022795"/>
                  <a:pt x="1924460" y="2962832"/>
                </a:cubicBezTo>
                <a:cubicBezTo>
                  <a:pt x="1913206" y="2940851"/>
                  <a:pt x="1900194" y="2933114"/>
                  <a:pt x="1876190" y="2937774"/>
                </a:cubicBezTo>
                <a:cubicBezTo>
                  <a:pt x="1843131" y="2944280"/>
                  <a:pt x="1809809" y="2950083"/>
                  <a:pt x="1776310" y="2952809"/>
                </a:cubicBezTo>
                <a:cubicBezTo>
                  <a:pt x="1746768" y="2955271"/>
                  <a:pt x="1738239" y="2970130"/>
                  <a:pt x="1734283" y="2997562"/>
                </a:cubicBezTo>
                <a:cubicBezTo>
                  <a:pt x="1724348" y="3067109"/>
                  <a:pt x="1710895" y="3136128"/>
                  <a:pt x="1698674" y="3205324"/>
                </a:cubicBezTo>
                <a:cubicBezTo>
                  <a:pt x="1698234" y="3207961"/>
                  <a:pt x="1695948" y="3210247"/>
                  <a:pt x="1693223" y="3214907"/>
                </a:cubicBezTo>
                <a:cubicBezTo>
                  <a:pt x="1634842" y="3214907"/>
                  <a:pt x="1575230" y="3214907"/>
                  <a:pt x="1509727" y="3214907"/>
                </a:cubicBezTo>
                <a:cubicBezTo>
                  <a:pt x="1494956" y="3143602"/>
                  <a:pt x="1478251" y="3071417"/>
                  <a:pt x="1465766" y="2998441"/>
                </a:cubicBezTo>
                <a:cubicBezTo>
                  <a:pt x="1460930" y="2970218"/>
                  <a:pt x="1448269" y="2959843"/>
                  <a:pt x="1421892" y="2954040"/>
                </a:cubicBezTo>
                <a:cubicBezTo>
                  <a:pt x="1298008" y="2926696"/>
                  <a:pt x="1298096" y="2925992"/>
                  <a:pt x="1239540" y="3036072"/>
                </a:cubicBezTo>
                <a:cubicBezTo>
                  <a:pt x="1217647" y="3077308"/>
                  <a:pt x="1195754" y="3118544"/>
                  <a:pt x="1172366" y="3162681"/>
                </a:cubicBezTo>
                <a:cubicBezTo>
                  <a:pt x="1141505" y="3153097"/>
                  <a:pt x="1112403" y="3144481"/>
                  <a:pt x="1083564" y="3134985"/>
                </a:cubicBezTo>
                <a:cubicBezTo>
                  <a:pt x="1054550" y="3125402"/>
                  <a:pt x="1025887" y="3114851"/>
                  <a:pt x="993091" y="3103421"/>
                </a:cubicBezTo>
                <a:cubicBezTo>
                  <a:pt x="1003994" y="3026488"/>
                  <a:pt x="1012874" y="2951050"/>
                  <a:pt x="1026326" y="2876404"/>
                </a:cubicBezTo>
                <a:cubicBezTo>
                  <a:pt x="1031338" y="2848796"/>
                  <a:pt x="1022282" y="2837542"/>
                  <a:pt x="1000301" y="2825232"/>
                </a:cubicBezTo>
                <a:cubicBezTo>
                  <a:pt x="888551" y="2762631"/>
                  <a:pt x="888814" y="2762104"/>
                  <a:pt x="792979" y="2848444"/>
                </a:cubicBezTo>
                <a:cubicBezTo>
                  <a:pt x="760359" y="2877810"/>
                  <a:pt x="728091" y="2907528"/>
                  <a:pt x="692834" y="2939708"/>
                </a:cubicBezTo>
                <a:cubicBezTo>
                  <a:pt x="641663" y="2899879"/>
                  <a:pt x="591283" y="2860577"/>
                  <a:pt x="539320" y="2820133"/>
                </a:cubicBezTo>
                <a:cubicBezTo>
                  <a:pt x="580644" y="2743200"/>
                  <a:pt x="620649" y="2668729"/>
                  <a:pt x="661709" y="2592236"/>
                </a:cubicBezTo>
                <a:cubicBezTo>
                  <a:pt x="627507" y="2555309"/>
                  <a:pt x="595064" y="2517677"/>
                  <a:pt x="559279" y="2483563"/>
                </a:cubicBezTo>
                <a:cubicBezTo>
                  <a:pt x="551542" y="2476178"/>
                  <a:pt x="529824" y="2476793"/>
                  <a:pt x="517867" y="2481717"/>
                </a:cubicBezTo>
                <a:cubicBezTo>
                  <a:pt x="450342" y="2509501"/>
                  <a:pt x="383872" y="2539746"/>
                  <a:pt x="313182" y="2570871"/>
                </a:cubicBezTo>
                <a:cubicBezTo>
                  <a:pt x="277837" y="2517414"/>
                  <a:pt x="243459" y="2465451"/>
                  <a:pt x="206971" y="2410411"/>
                </a:cubicBezTo>
                <a:cubicBezTo>
                  <a:pt x="261132" y="2360031"/>
                  <a:pt x="314061" y="2309563"/>
                  <a:pt x="368661" y="2261030"/>
                </a:cubicBezTo>
                <a:cubicBezTo>
                  <a:pt x="387917" y="2243885"/>
                  <a:pt x="395302" y="2229554"/>
                  <a:pt x="380355" y="2205551"/>
                </a:cubicBezTo>
                <a:cubicBezTo>
                  <a:pt x="368046" y="2185856"/>
                  <a:pt x="360045" y="2163435"/>
                  <a:pt x="350286" y="2142158"/>
                </a:cubicBezTo>
                <a:cubicBezTo>
                  <a:pt x="322238" y="2080700"/>
                  <a:pt x="322326" y="2081315"/>
                  <a:pt x="252867" y="2088261"/>
                </a:cubicBezTo>
                <a:cubicBezTo>
                  <a:pt x="194750" y="2094064"/>
                  <a:pt x="136457" y="2098109"/>
                  <a:pt x="74383" y="2103208"/>
                </a:cubicBezTo>
                <a:cubicBezTo>
                  <a:pt x="58821" y="2045882"/>
                  <a:pt x="42643" y="1991458"/>
                  <a:pt x="30509" y="1936066"/>
                </a:cubicBezTo>
                <a:cubicBezTo>
                  <a:pt x="28487" y="1926922"/>
                  <a:pt x="42115" y="1908722"/>
                  <a:pt x="52754" y="1903535"/>
                </a:cubicBezTo>
                <a:cubicBezTo>
                  <a:pt x="107882" y="1876366"/>
                  <a:pt x="164065" y="1851308"/>
                  <a:pt x="220687" y="1827218"/>
                </a:cubicBezTo>
                <a:cubicBezTo>
                  <a:pt x="242756" y="1817810"/>
                  <a:pt x="252955" y="1805412"/>
                  <a:pt x="248646" y="1780706"/>
                </a:cubicBezTo>
                <a:cubicBezTo>
                  <a:pt x="245130" y="1760572"/>
                  <a:pt x="244514" y="1739910"/>
                  <a:pt x="243371" y="1719424"/>
                </a:cubicBezTo>
                <a:cubicBezTo>
                  <a:pt x="239239" y="1644953"/>
                  <a:pt x="239327" y="1645041"/>
                  <a:pt x="164944" y="1624906"/>
                </a:cubicBezTo>
                <a:cubicBezTo>
                  <a:pt x="111399" y="1610487"/>
                  <a:pt x="57854" y="1595892"/>
                  <a:pt x="0" y="1580241"/>
                </a:cubicBezTo>
                <a:cubicBezTo>
                  <a:pt x="3781" y="1523795"/>
                  <a:pt x="6242" y="1468491"/>
                  <a:pt x="12485" y="1413627"/>
                </a:cubicBezTo>
                <a:cubicBezTo>
                  <a:pt x="13540" y="1404659"/>
                  <a:pt x="29982" y="1392086"/>
                  <a:pt x="40796" y="1390328"/>
                </a:cubicBezTo>
                <a:cubicBezTo>
                  <a:pt x="102958" y="1380392"/>
                  <a:pt x="165383" y="1371512"/>
                  <a:pt x="228072" y="1366061"/>
                </a:cubicBezTo>
                <a:cubicBezTo>
                  <a:pt x="253922" y="1363775"/>
                  <a:pt x="263417" y="1352960"/>
                  <a:pt x="267462" y="1329661"/>
                </a:cubicBezTo>
                <a:cubicBezTo>
                  <a:pt x="275287" y="1285172"/>
                  <a:pt x="302016" y="1234528"/>
                  <a:pt x="288476" y="1198568"/>
                </a:cubicBezTo>
                <a:cubicBezTo>
                  <a:pt x="275903" y="1165069"/>
                  <a:pt x="221303" y="1147308"/>
                  <a:pt x="185078" y="1122866"/>
                </a:cubicBezTo>
                <a:cubicBezTo>
                  <a:pt x="155975" y="1103259"/>
                  <a:pt x="126521" y="1084180"/>
                  <a:pt x="93023" y="1062111"/>
                </a:cubicBezTo>
                <a:cubicBezTo>
                  <a:pt x="116674" y="1004257"/>
                  <a:pt x="140149" y="946844"/>
                  <a:pt x="164768" y="886880"/>
                </a:cubicBezTo>
                <a:cubicBezTo>
                  <a:pt x="235106" y="902091"/>
                  <a:pt x="302280" y="915807"/>
                  <a:pt x="369013" y="931545"/>
                </a:cubicBezTo>
                <a:cubicBezTo>
                  <a:pt x="393280" y="937260"/>
                  <a:pt x="409106" y="934710"/>
                  <a:pt x="422646" y="910531"/>
                </a:cubicBezTo>
                <a:cubicBezTo>
                  <a:pt x="444803" y="871054"/>
                  <a:pt x="471092" y="833862"/>
                  <a:pt x="497557" y="792627"/>
                </a:cubicBezTo>
                <a:cubicBezTo>
                  <a:pt x="448759" y="728970"/>
                  <a:pt x="400050" y="665402"/>
                  <a:pt x="349758" y="599811"/>
                </a:cubicBezTo>
                <a:cubicBezTo>
                  <a:pt x="392049" y="552684"/>
                  <a:pt x="433725" y="506349"/>
                  <a:pt x="477071" y="458079"/>
                </a:cubicBezTo>
                <a:cubicBezTo>
                  <a:pt x="534045" y="493864"/>
                  <a:pt x="590140" y="525692"/>
                  <a:pt x="642278" y="563059"/>
                </a:cubicBezTo>
                <a:cubicBezTo>
                  <a:pt x="672348" y="584601"/>
                  <a:pt x="693362" y="583018"/>
                  <a:pt x="717276" y="557432"/>
                </a:cubicBezTo>
                <a:cubicBezTo>
                  <a:pt x="728179" y="545827"/>
                  <a:pt x="742159" y="537034"/>
                  <a:pt x="754820" y="527099"/>
                </a:cubicBezTo>
                <a:cubicBezTo>
                  <a:pt x="817948" y="477686"/>
                  <a:pt x="817948" y="477686"/>
                  <a:pt x="793682" y="399347"/>
                </a:cubicBezTo>
                <a:cubicBezTo>
                  <a:pt x="781109" y="358814"/>
                  <a:pt x="769679" y="317842"/>
                  <a:pt x="755347" y="277925"/>
                </a:cubicBezTo>
                <a:cubicBezTo>
                  <a:pt x="746555" y="253306"/>
                  <a:pt x="748753" y="238096"/>
                  <a:pt x="774251" y="224995"/>
                </a:cubicBezTo>
                <a:cubicBezTo>
                  <a:pt x="815926" y="203718"/>
                  <a:pt x="855580" y="178572"/>
                  <a:pt x="896200" y="155096"/>
                </a:cubicBezTo>
                <a:cubicBezTo>
                  <a:pt x="898662" y="153690"/>
                  <a:pt x="901563" y="152898"/>
                  <a:pt x="907191" y="150700"/>
                </a:cubicBezTo>
                <a:cubicBezTo>
                  <a:pt x="949570" y="203366"/>
                  <a:pt x="993531" y="256120"/>
                  <a:pt x="1035119" y="310544"/>
                </a:cubicBezTo>
                <a:cubicBezTo>
                  <a:pt x="1052791" y="333668"/>
                  <a:pt x="1068969" y="341933"/>
                  <a:pt x="1097632" y="328920"/>
                </a:cubicBezTo>
                <a:cubicBezTo>
                  <a:pt x="1138692" y="310193"/>
                  <a:pt x="1196457" y="306852"/>
                  <a:pt x="1219669" y="276166"/>
                </a:cubicBezTo>
                <a:cubicBezTo>
                  <a:pt x="1241122" y="247679"/>
                  <a:pt x="1226967" y="192024"/>
                  <a:pt x="1227758" y="148326"/>
                </a:cubicBezTo>
                <a:cubicBezTo>
                  <a:pt x="1228373" y="112014"/>
                  <a:pt x="1227846" y="75614"/>
                  <a:pt x="1227846" y="37631"/>
                </a:cubicBezTo>
                <a:cubicBezTo>
                  <a:pt x="1282534" y="28223"/>
                  <a:pt x="1332826" y="19431"/>
                  <a:pt x="1383294" y="11078"/>
                </a:cubicBezTo>
                <a:cubicBezTo>
                  <a:pt x="1393141" y="9408"/>
                  <a:pt x="1403428" y="9672"/>
                  <a:pt x="1415737" y="8968"/>
                </a:cubicBezTo>
                <a:cubicBezTo>
                  <a:pt x="1439301" y="72888"/>
                  <a:pt x="1463480" y="135402"/>
                  <a:pt x="1485109" y="198794"/>
                </a:cubicBezTo>
                <a:cubicBezTo>
                  <a:pt x="1493022" y="222006"/>
                  <a:pt x="1504540" y="231062"/>
                  <a:pt x="1529334" y="229831"/>
                </a:cubicBezTo>
                <a:cubicBezTo>
                  <a:pt x="1576109" y="227545"/>
                  <a:pt x="1633875" y="244866"/>
                  <a:pt x="1666758" y="223237"/>
                </a:cubicBezTo>
                <a:cubicBezTo>
                  <a:pt x="1698410" y="202311"/>
                  <a:pt x="1705181" y="142787"/>
                  <a:pt x="1721182" y="99617"/>
                </a:cubicBezTo>
                <a:cubicBezTo>
                  <a:pt x="1733315" y="66997"/>
                  <a:pt x="1742723" y="33411"/>
                  <a:pt x="1753362" y="264"/>
                </a:cubicBezTo>
                <a:cubicBezTo>
                  <a:pt x="1762067" y="0"/>
                  <a:pt x="1770859" y="0"/>
                  <a:pt x="1779651" y="0"/>
                </a:cubicBezTo>
                <a:close/>
                <a:moveTo>
                  <a:pt x="1603893" y="1891929"/>
                </a:moveTo>
                <a:cubicBezTo>
                  <a:pt x="1761978" y="1892193"/>
                  <a:pt x="1892808" y="1761715"/>
                  <a:pt x="1892281" y="1604420"/>
                </a:cubicBezTo>
                <a:cubicBezTo>
                  <a:pt x="1891841" y="1457325"/>
                  <a:pt x="1758374" y="1326935"/>
                  <a:pt x="1607762" y="1326408"/>
                </a:cubicBezTo>
                <a:cubicBezTo>
                  <a:pt x="1458028" y="1325880"/>
                  <a:pt x="1324649" y="1456094"/>
                  <a:pt x="1323243" y="1604069"/>
                </a:cubicBezTo>
                <a:cubicBezTo>
                  <a:pt x="1321748" y="1763122"/>
                  <a:pt x="1447038" y="1891665"/>
                  <a:pt x="1603893" y="1891929"/>
                </a:cubicBezTo>
                <a:close/>
                <a:moveTo>
                  <a:pt x="1579099" y="2795602"/>
                </a:moveTo>
                <a:cubicBezTo>
                  <a:pt x="1639502" y="2785667"/>
                  <a:pt x="1694014" y="2781886"/>
                  <a:pt x="1745449" y="2767203"/>
                </a:cubicBezTo>
                <a:cubicBezTo>
                  <a:pt x="1840846" y="2740035"/>
                  <a:pt x="1881114" y="2669433"/>
                  <a:pt x="1862386" y="2571838"/>
                </a:cubicBezTo>
                <a:cubicBezTo>
                  <a:pt x="1843307" y="2472133"/>
                  <a:pt x="1796620" y="2384562"/>
                  <a:pt x="1735338" y="2305167"/>
                </a:cubicBezTo>
                <a:cubicBezTo>
                  <a:pt x="1654449" y="2200187"/>
                  <a:pt x="1529774" y="2194472"/>
                  <a:pt x="1441763" y="2294089"/>
                </a:cubicBezTo>
                <a:cubicBezTo>
                  <a:pt x="1368875" y="2376561"/>
                  <a:pt x="1321220" y="2473364"/>
                  <a:pt x="1308120" y="2584323"/>
                </a:cubicBezTo>
                <a:cubicBezTo>
                  <a:pt x="1298360" y="2667322"/>
                  <a:pt x="1334848" y="2733617"/>
                  <a:pt x="1413803" y="2760785"/>
                </a:cubicBezTo>
                <a:cubicBezTo>
                  <a:pt x="1468316" y="2779424"/>
                  <a:pt x="1527136" y="2785139"/>
                  <a:pt x="1579099" y="2795602"/>
                </a:cubicBezTo>
                <a:close/>
                <a:moveTo>
                  <a:pt x="949833" y="1372567"/>
                </a:moveTo>
                <a:cubicBezTo>
                  <a:pt x="1067562" y="1353664"/>
                  <a:pt x="1128932" y="1267763"/>
                  <a:pt x="1103698" y="1151265"/>
                </a:cubicBezTo>
                <a:cubicBezTo>
                  <a:pt x="1078465" y="1034855"/>
                  <a:pt x="1010412" y="943766"/>
                  <a:pt x="917565" y="872021"/>
                </a:cubicBezTo>
                <a:cubicBezTo>
                  <a:pt x="835973" y="808980"/>
                  <a:pt x="753677" y="811970"/>
                  <a:pt x="687734" y="891276"/>
                </a:cubicBezTo>
                <a:cubicBezTo>
                  <a:pt x="631288" y="959153"/>
                  <a:pt x="580820" y="1035206"/>
                  <a:pt x="543628" y="1115128"/>
                </a:cubicBezTo>
                <a:cubicBezTo>
                  <a:pt x="493073" y="1223889"/>
                  <a:pt x="553476" y="1334497"/>
                  <a:pt x="670677" y="1362720"/>
                </a:cubicBezTo>
                <a:cubicBezTo>
                  <a:pt x="724398" y="1375557"/>
                  <a:pt x="912378" y="1378546"/>
                  <a:pt x="949833" y="1372567"/>
                </a:cubicBezTo>
                <a:close/>
                <a:moveTo>
                  <a:pt x="515405" y="1994183"/>
                </a:moveTo>
                <a:cubicBezTo>
                  <a:pt x="523230" y="2026627"/>
                  <a:pt x="526132" y="2061357"/>
                  <a:pt x="539936" y="2091075"/>
                </a:cubicBezTo>
                <a:cubicBezTo>
                  <a:pt x="569302" y="2154555"/>
                  <a:pt x="599723" y="2218475"/>
                  <a:pt x="638058" y="2276768"/>
                </a:cubicBezTo>
                <a:cubicBezTo>
                  <a:pt x="704000" y="2377001"/>
                  <a:pt x="832280" y="2392299"/>
                  <a:pt x="918708" y="2308596"/>
                </a:cubicBezTo>
                <a:cubicBezTo>
                  <a:pt x="1000828" y="2229026"/>
                  <a:pt x="1057539" y="2130904"/>
                  <a:pt x="1081894" y="2018186"/>
                </a:cubicBezTo>
                <a:cubicBezTo>
                  <a:pt x="1101412" y="1927714"/>
                  <a:pt x="1059649" y="1851836"/>
                  <a:pt x="973133" y="1822909"/>
                </a:cubicBezTo>
                <a:cubicBezTo>
                  <a:pt x="853821" y="1782992"/>
                  <a:pt x="733278" y="1787300"/>
                  <a:pt x="618099" y="1839790"/>
                </a:cubicBezTo>
                <a:cubicBezTo>
                  <a:pt x="554883" y="1868453"/>
                  <a:pt x="519186" y="1920504"/>
                  <a:pt x="515405" y="1994183"/>
                </a:cubicBezTo>
                <a:close/>
                <a:moveTo>
                  <a:pt x="2380781" y="1836186"/>
                </a:moveTo>
                <a:cubicBezTo>
                  <a:pt x="2333303" y="1841285"/>
                  <a:pt x="2295056" y="1843044"/>
                  <a:pt x="2257777" y="1849902"/>
                </a:cubicBezTo>
                <a:cubicBezTo>
                  <a:pt x="2139344" y="1871882"/>
                  <a:pt x="2077798" y="1967543"/>
                  <a:pt x="2111033" y="2083425"/>
                </a:cubicBezTo>
                <a:cubicBezTo>
                  <a:pt x="2143477" y="2196406"/>
                  <a:pt x="2208716" y="2289077"/>
                  <a:pt x="2305256" y="2357042"/>
                </a:cubicBezTo>
                <a:cubicBezTo>
                  <a:pt x="2384738" y="2413049"/>
                  <a:pt x="2463253" y="2409180"/>
                  <a:pt x="2524184" y="2334270"/>
                </a:cubicBezTo>
                <a:cubicBezTo>
                  <a:pt x="2579751" y="2265954"/>
                  <a:pt x="2628900" y="2189461"/>
                  <a:pt x="2666004" y="2109626"/>
                </a:cubicBezTo>
                <a:cubicBezTo>
                  <a:pt x="2715768" y="2002712"/>
                  <a:pt x="2659233" y="1894479"/>
                  <a:pt x="2544230" y="1863002"/>
                </a:cubicBezTo>
                <a:cubicBezTo>
                  <a:pt x="2488399" y="1847703"/>
                  <a:pt x="2429403" y="1843835"/>
                  <a:pt x="2380781" y="1836186"/>
                </a:cubicBezTo>
                <a:close/>
                <a:moveTo>
                  <a:pt x="1901249" y="614494"/>
                </a:moveTo>
                <a:cubicBezTo>
                  <a:pt x="1902304" y="527011"/>
                  <a:pt x="1862123" y="471707"/>
                  <a:pt x="1780443" y="450957"/>
                </a:cubicBezTo>
                <a:cubicBezTo>
                  <a:pt x="1685573" y="426867"/>
                  <a:pt x="1589297" y="424405"/>
                  <a:pt x="1493462" y="444803"/>
                </a:cubicBezTo>
                <a:cubicBezTo>
                  <a:pt x="1362896" y="472587"/>
                  <a:pt x="1311285" y="562796"/>
                  <a:pt x="1363336" y="686415"/>
                </a:cubicBezTo>
                <a:cubicBezTo>
                  <a:pt x="1397625" y="767832"/>
                  <a:pt x="1441939" y="846348"/>
                  <a:pt x="1491176" y="919939"/>
                </a:cubicBezTo>
                <a:cubicBezTo>
                  <a:pt x="1558612" y="1020787"/>
                  <a:pt x="1653745" y="1028788"/>
                  <a:pt x="1744833" y="947899"/>
                </a:cubicBezTo>
                <a:cubicBezTo>
                  <a:pt x="1845329" y="858657"/>
                  <a:pt x="1893863" y="744357"/>
                  <a:pt x="1901249" y="614494"/>
                </a:cubicBezTo>
                <a:close/>
                <a:moveTo>
                  <a:pt x="2588720" y="1382239"/>
                </a:moveTo>
                <a:cubicBezTo>
                  <a:pt x="2673829" y="1349268"/>
                  <a:pt x="2708734" y="1275676"/>
                  <a:pt x="2688863" y="1186610"/>
                </a:cubicBezTo>
                <a:cubicBezTo>
                  <a:pt x="2666883" y="1088048"/>
                  <a:pt x="2619493" y="1000037"/>
                  <a:pt x="2557331" y="921961"/>
                </a:cubicBezTo>
                <a:cubicBezTo>
                  <a:pt x="2494026" y="842391"/>
                  <a:pt x="2385969" y="833071"/>
                  <a:pt x="2307893" y="903585"/>
                </a:cubicBezTo>
                <a:cubicBezTo>
                  <a:pt x="2213815" y="988519"/>
                  <a:pt x="2151038" y="1095961"/>
                  <a:pt x="2129057" y="1222482"/>
                </a:cubicBezTo>
                <a:cubicBezTo>
                  <a:pt x="2116045" y="1297745"/>
                  <a:pt x="2150159" y="1361225"/>
                  <a:pt x="2221816" y="1388130"/>
                </a:cubicBezTo>
                <a:cubicBezTo>
                  <a:pt x="2276768" y="1408704"/>
                  <a:pt x="2528492" y="1405538"/>
                  <a:pt x="2588720" y="1382239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EFA9B805-86A7-4C8F-87DD-63962526C77C}"/>
              </a:ext>
            </a:extLst>
          </p:cNvPr>
          <p:cNvSpPr/>
          <p:nvPr/>
        </p:nvSpPr>
        <p:spPr>
          <a:xfrm>
            <a:off x="9479579" y="4777538"/>
            <a:ext cx="458833" cy="459016"/>
          </a:xfrm>
          <a:custGeom>
            <a:avLst/>
            <a:gdLst>
              <a:gd name="connsiteX0" fmla="*/ 725308 w 1461971"/>
              <a:gd name="connsiteY0" fmla="*/ 567939 h 1462555"/>
              <a:gd name="connsiteX1" fmla="*/ 563582 w 1461971"/>
              <a:gd name="connsiteY1" fmla="*/ 735062 h 1462555"/>
              <a:gd name="connsiteX2" fmla="*/ 728267 w 1461971"/>
              <a:gd name="connsiteY2" fmla="*/ 895749 h 1462555"/>
              <a:gd name="connsiteX3" fmla="*/ 890392 w 1461971"/>
              <a:gd name="connsiteY3" fmla="*/ 733903 h 1462555"/>
              <a:gd name="connsiteX4" fmla="*/ 725308 w 1461971"/>
              <a:gd name="connsiteY4" fmla="*/ 567939 h 1462555"/>
              <a:gd name="connsiteX5" fmla="*/ 730186 w 1461971"/>
              <a:gd name="connsiteY5" fmla="*/ 364552 h 1462555"/>
              <a:gd name="connsiteX6" fmla="*/ 1097457 w 1461971"/>
              <a:gd name="connsiteY6" fmla="*/ 728905 h 1462555"/>
              <a:gd name="connsiteX7" fmla="*/ 730586 w 1461971"/>
              <a:gd name="connsiteY7" fmla="*/ 1095297 h 1462555"/>
              <a:gd name="connsiteX8" fmla="*/ 367152 w 1461971"/>
              <a:gd name="connsiteY8" fmla="*/ 729385 h 1462555"/>
              <a:gd name="connsiteX9" fmla="*/ 730186 w 1461971"/>
              <a:gd name="connsiteY9" fmla="*/ 364552 h 1462555"/>
              <a:gd name="connsiteX10" fmla="*/ 736343 w 1461971"/>
              <a:gd name="connsiteY10" fmla="*/ 314776 h 1462555"/>
              <a:gd name="connsiteX11" fmla="*/ 315296 w 1461971"/>
              <a:gd name="connsiteY11" fmla="*/ 724828 h 1462555"/>
              <a:gd name="connsiteX12" fmla="*/ 725068 w 1461971"/>
              <a:gd name="connsiteY12" fmla="*/ 1150953 h 1462555"/>
              <a:gd name="connsiteX13" fmla="*/ 1148475 w 1461971"/>
              <a:gd name="connsiteY13" fmla="*/ 730426 h 1462555"/>
              <a:gd name="connsiteX14" fmla="*/ 736343 w 1461971"/>
              <a:gd name="connsiteY14" fmla="*/ 314776 h 1462555"/>
              <a:gd name="connsiteX15" fmla="*/ 638348 w 1461971"/>
              <a:gd name="connsiteY15" fmla="*/ 0 h 1462555"/>
              <a:gd name="connsiteX16" fmla="*/ 642346 w 1461971"/>
              <a:gd name="connsiteY16" fmla="*/ 0 h 1462555"/>
              <a:gd name="connsiteX17" fmla="*/ 659019 w 1461971"/>
              <a:gd name="connsiteY17" fmla="*/ 44700 h 1462555"/>
              <a:gd name="connsiteX18" fmla="*/ 684287 w 1461971"/>
              <a:gd name="connsiteY18" fmla="*/ 101274 h 1462555"/>
              <a:gd name="connsiteX19" fmla="*/ 746299 w 1461971"/>
              <a:gd name="connsiteY19" fmla="*/ 105272 h 1462555"/>
              <a:gd name="connsiteX20" fmla="*/ 770008 w 1461971"/>
              <a:gd name="connsiteY20" fmla="*/ 87640 h 1462555"/>
              <a:gd name="connsiteX21" fmla="*/ 802313 w 1461971"/>
              <a:gd name="connsiteY21" fmla="*/ 0 h 1462555"/>
              <a:gd name="connsiteX22" fmla="*/ 810309 w 1461971"/>
              <a:gd name="connsiteY22" fmla="*/ 0 h 1462555"/>
              <a:gd name="connsiteX23" fmla="*/ 883676 w 1461971"/>
              <a:gd name="connsiteY23" fmla="*/ 13074 h 1462555"/>
              <a:gd name="connsiteX24" fmla="*/ 883436 w 1461971"/>
              <a:gd name="connsiteY24" fmla="*/ 109350 h 1462555"/>
              <a:gd name="connsiteX25" fmla="*/ 897110 w 1461971"/>
              <a:gd name="connsiteY25" fmla="*/ 129861 h 1462555"/>
              <a:gd name="connsiteX26" fmla="*/ 952044 w 1461971"/>
              <a:gd name="connsiteY26" fmla="*/ 147932 h 1462555"/>
              <a:gd name="connsiteX27" fmla="*/ 970996 w 1461971"/>
              <a:gd name="connsiteY27" fmla="*/ 141935 h 1462555"/>
              <a:gd name="connsiteX28" fmla="*/ 1025291 w 1461971"/>
              <a:gd name="connsiteY28" fmla="*/ 72887 h 1462555"/>
              <a:gd name="connsiteX29" fmla="*/ 1040484 w 1461971"/>
              <a:gd name="connsiteY29" fmla="*/ 65450 h 1462555"/>
              <a:gd name="connsiteX30" fmla="*/ 1107894 w 1461971"/>
              <a:gd name="connsiteY30" fmla="*/ 100114 h 1462555"/>
              <a:gd name="connsiteX31" fmla="*/ 1077867 w 1461971"/>
              <a:gd name="connsiteY31" fmla="*/ 197750 h 1462555"/>
              <a:gd name="connsiteX32" fmla="*/ 1081346 w 1461971"/>
              <a:gd name="connsiteY32" fmla="*/ 217780 h 1462555"/>
              <a:gd name="connsiteX33" fmla="*/ 1135321 w 1461971"/>
              <a:gd name="connsiteY33" fmla="*/ 259921 h 1462555"/>
              <a:gd name="connsiteX34" fmla="*/ 1225999 w 1461971"/>
              <a:gd name="connsiteY34" fmla="*/ 201548 h 1462555"/>
              <a:gd name="connsiteX35" fmla="*/ 1292009 w 1461971"/>
              <a:gd name="connsiteY35" fmla="*/ 259002 h 1462555"/>
              <a:gd name="connsiteX36" fmla="*/ 1229358 w 1461971"/>
              <a:gd name="connsiteY36" fmla="*/ 340604 h 1462555"/>
              <a:gd name="connsiteX37" fmla="*/ 1227839 w 1461971"/>
              <a:gd name="connsiteY37" fmla="*/ 364793 h 1462555"/>
              <a:gd name="connsiteX38" fmla="*/ 1255146 w 1461971"/>
              <a:gd name="connsiteY38" fmla="*/ 406534 h 1462555"/>
              <a:gd name="connsiteX39" fmla="*/ 1281094 w 1461971"/>
              <a:gd name="connsiteY39" fmla="*/ 416329 h 1462555"/>
              <a:gd name="connsiteX40" fmla="*/ 1381808 w 1461971"/>
              <a:gd name="connsiteY40" fmla="*/ 392460 h 1462555"/>
              <a:gd name="connsiteX41" fmla="*/ 1414913 w 1461971"/>
              <a:gd name="connsiteY41" fmla="*/ 468386 h 1462555"/>
              <a:gd name="connsiteX42" fmla="*/ 1366775 w 1461971"/>
              <a:gd name="connsiteY42" fmla="*/ 502130 h 1462555"/>
              <a:gd name="connsiteX43" fmla="*/ 1331111 w 1461971"/>
              <a:gd name="connsiteY43" fmla="*/ 597566 h 1462555"/>
              <a:gd name="connsiteX44" fmla="*/ 1352182 w 1461971"/>
              <a:gd name="connsiteY44" fmla="*/ 615838 h 1462555"/>
              <a:gd name="connsiteX45" fmla="*/ 1441701 w 1461971"/>
              <a:gd name="connsiteY45" fmla="*/ 623195 h 1462555"/>
              <a:gd name="connsiteX46" fmla="*/ 1457613 w 1461971"/>
              <a:gd name="connsiteY46" fmla="*/ 640347 h 1462555"/>
              <a:gd name="connsiteX47" fmla="*/ 1461971 w 1461971"/>
              <a:gd name="connsiteY47" fmla="*/ 679729 h 1462555"/>
              <a:gd name="connsiteX48" fmla="*/ 1461971 w 1461971"/>
              <a:gd name="connsiteY48" fmla="*/ 707716 h 1462555"/>
              <a:gd name="connsiteX49" fmla="*/ 1364016 w 1461971"/>
              <a:gd name="connsiteY49" fmla="*/ 735104 h 1462555"/>
              <a:gd name="connsiteX50" fmla="*/ 1344905 w 1461971"/>
              <a:gd name="connsiteY50" fmla="*/ 757973 h 1462555"/>
              <a:gd name="connsiteX51" fmla="*/ 1341826 w 1461971"/>
              <a:gd name="connsiteY51" fmla="*/ 781682 h 1462555"/>
              <a:gd name="connsiteX52" fmla="*/ 1373172 w 1461971"/>
              <a:gd name="connsiteY52" fmla="*/ 835338 h 1462555"/>
              <a:gd name="connsiteX53" fmla="*/ 1449377 w 1461971"/>
              <a:gd name="connsiteY53" fmla="*/ 869042 h 1462555"/>
              <a:gd name="connsiteX54" fmla="*/ 1429067 w 1461971"/>
              <a:gd name="connsiteY54" fmla="*/ 951125 h 1462555"/>
              <a:gd name="connsiteX55" fmla="*/ 1329992 w 1461971"/>
              <a:gd name="connsiteY55" fmla="*/ 943288 h 1462555"/>
              <a:gd name="connsiteX56" fmla="*/ 1297087 w 1461971"/>
              <a:gd name="connsiteY56" fmla="*/ 962479 h 1462555"/>
              <a:gd name="connsiteX57" fmla="*/ 1314159 w 1461971"/>
              <a:gd name="connsiteY57" fmla="*/ 1049040 h 1462555"/>
              <a:gd name="connsiteX58" fmla="*/ 1364136 w 1461971"/>
              <a:gd name="connsiteY58" fmla="*/ 1099297 h 1462555"/>
              <a:gd name="connsiteX59" fmla="*/ 1320356 w 1461971"/>
              <a:gd name="connsiteY59" fmla="*/ 1167146 h 1462555"/>
              <a:gd name="connsiteX60" fmla="*/ 1222921 w 1461971"/>
              <a:gd name="connsiteY60" fmla="*/ 1126604 h 1462555"/>
              <a:gd name="connsiteX61" fmla="*/ 1195453 w 1461971"/>
              <a:gd name="connsiteY61" fmla="*/ 1131602 h 1462555"/>
              <a:gd name="connsiteX62" fmla="*/ 1157231 w 1461971"/>
              <a:gd name="connsiteY62" fmla="*/ 1175662 h 1462555"/>
              <a:gd name="connsiteX63" fmla="*/ 1182139 w 1461971"/>
              <a:gd name="connsiteY63" fmla="*/ 1230317 h 1462555"/>
              <a:gd name="connsiteX64" fmla="*/ 1211806 w 1461971"/>
              <a:gd name="connsiteY64" fmla="*/ 1283493 h 1462555"/>
              <a:gd name="connsiteX65" fmla="*/ 1145596 w 1461971"/>
              <a:gd name="connsiteY65" fmla="*/ 1338068 h 1462555"/>
              <a:gd name="connsiteX66" fmla="*/ 1052399 w 1461971"/>
              <a:gd name="connsiteY66" fmla="*/ 1255145 h 1462555"/>
              <a:gd name="connsiteX67" fmla="*/ 993545 w 1461971"/>
              <a:gd name="connsiteY67" fmla="*/ 1286531 h 1462555"/>
              <a:gd name="connsiteX68" fmla="*/ 988388 w 1461971"/>
              <a:gd name="connsiteY68" fmla="*/ 1303084 h 1462555"/>
              <a:gd name="connsiteX69" fmla="*/ 1001982 w 1461971"/>
              <a:gd name="connsiteY69" fmla="*/ 1391923 h 1462555"/>
              <a:gd name="connsiteX70" fmla="*/ 985870 w 1461971"/>
              <a:gd name="connsiteY70" fmla="*/ 1419111 h 1462555"/>
              <a:gd name="connsiteX71" fmla="*/ 924577 w 1461971"/>
              <a:gd name="connsiteY71" fmla="*/ 1440181 h 1462555"/>
              <a:gd name="connsiteX72" fmla="*/ 873560 w 1461971"/>
              <a:gd name="connsiteY72" fmla="*/ 1346224 h 1462555"/>
              <a:gd name="connsiteX73" fmla="*/ 850451 w 1461971"/>
              <a:gd name="connsiteY73" fmla="*/ 1334229 h 1462555"/>
              <a:gd name="connsiteX74" fmla="*/ 782122 w 1461971"/>
              <a:gd name="connsiteY74" fmla="*/ 1400039 h 1462555"/>
              <a:gd name="connsiteX75" fmla="*/ 773126 w 1461971"/>
              <a:gd name="connsiteY75" fmla="*/ 1449097 h 1462555"/>
              <a:gd name="connsiteX76" fmla="*/ 758054 w 1461971"/>
              <a:gd name="connsiteY76" fmla="*/ 1461731 h 1462555"/>
              <a:gd name="connsiteX77" fmla="*/ 698160 w 1461971"/>
              <a:gd name="connsiteY77" fmla="*/ 1462531 h 1462555"/>
              <a:gd name="connsiteX78" fmla="*/ 681648 w 1461971"/>
              <a:gd name="connsiteY78" fmla="*/ 1447937 h 1462555"/>
              <a:gd name="connsiteX79" fmla="*/ 666255 w 1461971"/>
              <a:gd name="connsiteY79" fmla="*/ 1363456 h 1462555"/>
              <a:gd name="connsiteX80" fmla="*/ 645585 w 1461971"/>
              <a:gd name="connsiteY80" fmla="*/ 1342505 h 1462555"/>
              <a:gd name="connsiteX81" fmla="*/ 591330 w 1461971"/>
              <a:gd name="connsiteY81" fmla="*/ 1337828 h 1462555"/>
              <a:gd name="connsiteX82" fmla="*/ 561703 w 1461971"/>
              <a:gd name="connsiteY82" fmla="*/ 1385606 h 1462555"/>
              <a:gd name="connsiteX83" fmla="*/ 533037 w 1461971"/>
              <a:gd name="connsiteY83" fmla="*/ 1439901 h 1462555"/>
              <a:gd name="connsiteX84" fmla="*/ 451393 w 1461971"/>
              <a:gd name="connsiteY84" fmla="*/ 1412194 h 1462555"/>
              <a:gd name="connsiteX85" fmla="*/ 466107 w 1461971"/>
              <a:gd name="connsiteY85" fmla="*/ 1309800 h 1462555"/>
              <a:gd name="connsiteX86" fmla="*/ 452433 w 1461971"/>
              <a:gd name="connsiteY86" fmla="*/ 1283333 h 1462555"/>
              <a:gd name="connsiteX87" fmla="*/ 402816 w 1461971"/>
              <a:gd name="connsiteY87" fmla="*/ 1260943 h 1462555"/>
              <a:gd name="connsiteX88" fmla="*/ 360555 w 1461971"/>
              <a:gd name="connsiteY88" fmla="*/ 1295047 h 1462555"/>
              <a:gd name="connsiteX89" fmla="*/ 316375 w 1461971"/>
              <a:gd name="connsiteY89" fmla="*/ 1335869 h 1462555"/>
              <a:gd name="connsiteX90" fmla="*/ 304061 w 1461971"/>
              <a:gd name="connsiteY90" fmla="*/ 1327512 h 1462555"/>
              <a:gd name="connsiteX91" fmla="*/ 245928 w 1461971"/>
              <a:gd name="connsiteY91" fmla="*/ 1284572 h 1462555"/>
              <a:gd name="connsiteX92" fmla="*/ 294066 w 1461971"/>
              <a:gd name="connsiteY92" fmla="*/ 1195253 h 1462555"/>
              <a:gd name="connsiteX93" fmla="*/ 291227 w 1461971"/>
              <a:gd name="connsiteY93" fmla="*/ 1169465 h 1462555"/>
              <a:gd name="connsiteX94" fmla="*/ 248567 w 1461971"/>
              <a:gd name="connsiteY94" fmla="*/ 1129603 h 1462555"/>
              <a:gd name="connsiteX95" fmla="*/ 195511 w 1461971"/>
              <a:gd name="connsiteY95" fmla="*/ 1148315 h 1462555"/>
              <a:gd name="connsiteX96" fmla="*/ 144094 w 1461971"/>
              <a:gd name="connsiteY96" fmla="*/ 1165307 h 1462555"/>
              <a:gd name="connsiteX97" fmla="*/ 110670 w 1461971"/>
              <a:gd name="connsiteY97" fmla="*/ 1122966 h 1462555"/>
              <a:gd name="connsiteX98" fmla="*/ 93917 w 1461971"/>
              <a:gd name="connsiteY98" fmla="*/ 1098257 h 1462555"/>
              <a:gd name="connsiteX99" fmla="*/ 167324 w 1461971"/>
              <a:gd name="connsiteY99" fmla="*/ 1030409 h 1462555"/>
              <a:gd name="connsiteX100" fmla="*/ 173681 w 1461971"/>
              <a:gd name="connsiteY100" fmla="*/ 1005500 h 1462555"/>
              <a:gd name="connsiteX101" fmla="*/ 145654 w 1461971"/>
              <a:gd name="connsiteY101" fmla="*/ 952284 h 1462555"/>
              <a:gd name="connsiteX102" fmla="*/ 85481 w 1461971"/>
              <a:gd name="connsiteY102" fmla="*/ 954163 h 1462555"/>
              <a:gd name="connsiteX103" fmla="*/ 21550 w 1461971"/>
              <a:gd name="connsiteY103" fmla="*/ 909144 h 1462555"/>
              <a:gd name="connsiteX104" fmla="*/ 44740 w 1461971"/>
              <a:gd name="connsiteY104" fmla="*/ 857848 h 1462555"/>
              <a:gd name="connsiteX105" fmla="*/ 98595 w 1461971"/>
              <a:gd name="connsiteY105" fmla="*/ 831619 h 1462555"/>
              <a:gd name="connsiteX106" fmla="*/ 113708 w 1461971"/>
              <a:gd name="connsiteY106" fmla="*/ 805831 h 1462555"/>
              <a:gd name="connsiteX107" fmla="*/ 51377 w 1461971"/>
              <a:gd name="connsiteY107" fmla="*/ 732585 h 1462555"/>
              <a:gd name="connsiteX108" fmla="*/ 0 w 1461971"/>
              <a:gd name="connsiteY108" fmla="*/ 718991 h 1462555"/>
              <a:gd name="connsiteX109" fmla="*/ 5317 w 1461971"/>
              <a:gd name="connsiteY109" fmla="*/ 644745 h 1462555"/>
              <a:gd name="connsiteX110" fmla="*/ 18632 w 1461971"/>
              <a:gd name="connsiteY110" fmla="*/ 632231 h 1462555"/>
              <a:gd name="connsiteX111" fmla="*/ 101914 w 1461971"/>
              <a:gd name="connsiteY111" fmla="*/ 622195 h 1462555"/>
              <a:gd name="connsiteX112" fmla="*/ 119905 w 1461971"/>
              <a:gd name="connsiteY112" fmla="*/ 605723 h 1462555"/>
              <a:gd name="connsiteX113" fmla="*/ 123984 w 1461971"/>
              <a:gd name="connsiteY113" fmla="*/ 586212 h 1462555"/>
              <a:gd name="connsiteX114" fmla="*/ 96396 w 1461971"/>
              <a:gd name="connsiteY114" fmla="*/ 519162 h 1462555"/>
              <a:gd name="connsiteX115" fmla="*/ 42381 w 1461971"/>
              <a:gd name="connsiteY115" fmla="*/ 483219 h 1462555"/>
              <a:gd name="connsiteX116" fmla="*/ 75605 w 1461971"/>
              <a:gd name="connsiteY116" fmla="*/ 403616 h 1462555"/>
              <a:gd name="connsiteX117" fmla="*/ 167124 w 1461971"/>
              <a:gd name="connsiteY117" fmla="*/ 424406 h 1462555"/>
              <a:gd name="connsiteX118" fmla="*/ 191393 w 1461971"/>
              <a:gd name="connsiteY118" fmla="*/ 414890 h 1462555"/>
              <a:gd name="connsiteX119" fmla="*/ 221379 w 1461971"/>
              <a:gd name="connsiteY119" fmla="*/ 362474 h 1462555"/>
              <a:gd name="connsiteX120" fmla="*/ 188194 w 1461971"/>
              <a:gd name="connsiteY120" fmla="*/ 312017 h 1462555"/>
              <a:gd name="connsiteX121" fmla="*/ 159447 w 1461971"/>
              <a:gd name="connsiteY121" fmla="*/ 273595 h 1462555"/>
              <a:gd name="connsiteX122" fmla="*/ 187954 w 1461971"/>
              <a:gd name="connsiteY122" fmla="*/ 241330 h 1462555"/>
              <a:gd name="connsiteX123" fmla="*/ 216541 w 1461971"/>
              <a:gd name="connsiteY123" fmla="*/ 208585 h 1462555"/>
              <a:gd name="connsiteX124" fmla="*/ 292626 w 1461971"/>
              <a:gd name="connsiteY124" fmla="*/ 256562 h 1462555"/>
              <a:gd name="connsiteX125" fmla="*/ 328450 w 1461971"/>
              <a:gd name="connsiteY125" fmla="*/ 253604 h 1462555"/>
              <a:gd name="connsiteX126" fmla="*/ 331568 w 1461971"/>
              <a:gd name="connsiteY126" fmla="*/ 251085 h 1462555"/>
              <a:gd name="connsiteX127" fmla="*/ 356237 w 1461971"/>
              <a:gd name="connsiteY127" fmla="*/ 167883 h 1462555"/>
              <a:gd name="connsiteX128" fmla="*/ 337926 w 1461971"/>
              <a:gd name="connsiteY128" fmla="*/ 111789 h 1462555"/>
              <a:gd name="connsiteX129" fmla="*/ 412851 w 1461971"/>
              <a:gd name="connsiteY129" fmla="*/ 68609 h 1462555"/>
              <a:gd name="connsiteX130" fmla="*/ 473304 w 1461971"/>
              <a:gd name="connsiteY130" fmla="*/ 143574 h 1462555"/>
              <a:gd name="connsiteX131" fmla="*/ 498292 w 1461971"/>
              <a:gd name="connsiteY131" fmla="*/ 150451 h 1462555"/>
              <a:gd name="connsiteX132" fmla="*/ 553587 w 1461971"/>
              <a:gd name="connsiteY132" fmla="*/ 126542 h 1462555"/>
              <a:gd name="connsiteX133" fmla="*/ 557465 w 1461971"/>
              <a:gd name="connsiteY133" fmla="*/ 66490 h 1462555"/>
              <a:gd name="connsiteX134" fmla="*/ 557505 w 1461971"/>
              <a:gd name="connsiteY134" fmla="*/ 18751 h 1462555"/>
              <a:gd name="connsiteX135" fmla="*/ 638348 w 1461971"/>
              <a:gd name="connsiteY135" fmla="*/ 0 h 146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461971" h="1462555">
                <a:moveTo>
                  <a:pt x="725308" y="567939"/>
                </a:moveTo>
                <a:cubicBezTo>
                  <a:pt x="637188" y="568259"/>
                  <a:pt x="564181" y="643704"/>
                  <a:pt x="563582" y="735062"/>
                </a:cubicBezTo>
                <a:cubicBezTo>
                  <a:pt x="562982" y="823022"/>
                  <a:pt x="637628" y="895869"/>
                  <a:pt x="728267" y="895749"/>
                </a:cubicBezTo>
                <a:cubicBezTo>
                  <a:pt x="820104" y="895629"/>
                  <a:pt x="890552" y="825301"/>
                  <a:pt x="890392" y="733903"/>
                </a:cubicBezTo>
                <a:cubicBezTo>
                  <a:pt x="890272" y="638986"/>
                  <a:pt x="819265" y="567579"/>
                  <a:pt x="725308" y="567939"/>
                </a:cubicBezTo>
                <a:close/>
                <a:moveTo>
                  <a:pt x="730186" y="364552"/>
                </a:moveTo>
                <a:cubicBezTo>
                  <a:pt x="929855" y="364712"/>
                  <a:pt x="1097258" y="530756"/>
                  <a:pt x="1097457" y="728905"/>
                </a:cubicBezTo>
                <a:cubicBezTo>
                  <a:pt x="1097697" y="929253"/>
                  <a:pt x="931494" y="1095218"/>
                  <a:pt x="730586" y="1095297"/>
                </a:cubicBezTo>
                <a:cubicBezTo>
                  <a:pt x="529078" y="1095377"/>
                  <a:pt x="367552" y="932772"/>
                  <a:pt x="367152" y="729385"/>
                </a:cubicBezTo>
                <a:cubicBezTo>
                  <a:pt x="366752" y="529557"/>
                  <a:pt x="531117" y="364392"/>
                  <a:pt x="730186" y="364552"/>
                </a:cubicBezTo>
                <a:close/>
                <a:moveTo>
                  <a:pt x="736343" y="314776"/>
                </a:moveTo>
                <a:cubicBezTo>
                  <a:pt x="506369" y="312017"/>
                  <a:pt x="318574" y="494934"/>
                  <a:pt x="315296" y="724828"/>
                </a:cubicBezTo>
                <a:cubicBezTo>
                  <a:pt x="311978" y="957122"/>
                  <a:pt x="495574" y="1148074"/>
                  <a:pt x="725068" y="1150953"/>
                </a:cubicBezTo>
                <a:cubicBezTo>
                  <a:pt x="955643" y="1153872"/>
                  <a:pt x="1145596" y="965198"/>
                  <a:pt x="1148475" y="730426"/>
                </a:cubicBezTo>
                <a:cubicBezTo>
                  <a:pt x="1151233" y="506848"/>
                  <a:pt x="963480" y="317495"/>
                  <a:pt x="736343" y="314776"/>
                </a:cubicBezTo>
                <a:close/>
                <a:moveTo>
                  <a:pt x="638348" y="0"/>
                </a:moveTo>
                <a:cubicBezTo>
                  <a:pt x="639667" y="0"/>
                  <a:pt x="641027" y="0"/>
                  <a:pt x="642346" y="0"/>
                </a:cubicBezTo>
                <a:cubicBezTo>
                  <a:pt x="647904" y="14913"/>
                  <a:pt x="653181" y="29906"/>
                  <a:pt x="659019" y="44700"/>
                </a:cubicBezTo>
                <a:cubicBezTo>
                  <a:pt x="666735" y="64330"/>
                  <a:pt x="669734" y="91278"/>
                  <a:pt x="684287" y="101274"/>
                </a:cubicBezTo>
                <a:cubicBezTo>
                  <a:pt x="698920" y="111309"/>
                  <a:pt x="725228" y="103513"/>
                  <a:pt x="746299" y="105272"/>
                </a:cubicBezTo>
                <a:cubicBezTo>
                  <a:pt x="760652" y="106471"/>
                  <a:pt x="765810" y="99954"/>
                  <a:pt x="770008" y="87640"/>
                </a:cubicBezTo>
                <a:cubicBezTo>
                  <a:pt x="780044" y="58173"/>
                  <a:pt x="791438" y="29187"/>
                  <a:pt x="802313" y="0"/>
                </a:cubicBezTo>
                <a:cubicBezTo>
                  <a:pt x="804992" y="0"/>
                  <a:pt x="807631" y="0"/>
                  <a:pt x="810309" y="0"/>
                </a:cubicBezTo>
                <a:cubicBezTo>
                  <a:pt x="834219" y="4278"/>
                  <a:pt x="858128" y="8516"/>
                  <a:pt x="883676" y="13074"/>
                </a:cubicBezTo>
                <a:cubicBezTo>
                  <a:pt x="883676" y="45659"/>
                  <a:pt x="884076" y="77525"/>
                  <a:pt x="883436" y="109350"/>
                </a:cubicBezTo>
                <a:cubicBezTo>
                  <a:pt x="883236" y="120265"/>
                  <a:pt x="886075" y="126542"/>
                  <a:pt x="897110" y="129861"/>
                </a:cubicBezTo>
                <a:cubicBezTo>
                  <a:pt x="915581" y="135418"/>
                  <a:pt x="933413" y="143095"/>
                  <a:pt x="952044" y="147932"/>
                </a:cubicBezTo>
                <a:cubicBezTo>
                  <a:pt x="957602" y="149412"/>
                  <a:pt x="967318" y="146373"/>
                  <a:pt x="970996" y="141935"/>
                </a:cubicBezTo>
                <a:cubicBezTo>
                  <a:pt x="989747" y="119465"/>
                  <a:pt x="1006860" y="95636"/>
                  <a:pt x="1025291" y="72887"/>
                </a:cubicBezTo>
                <a:cubicBezTo>
                  <a:pt x="1028650" y="68769"/>
                  <a:pt x="1037165" y="63891"/>
                  <a:pt x="1040484" y="65450"/>
                </a:cubicBezTo>
                <a:cubicBezTo>
                  <a:pt x="1063154" y="75965"/>
                  <a:pt x="1085064" y="88119"/>
                  <a:pt x="1107894" y="100114"/>
                </a:cubicBezTo>
                <a:cubicBezTo>
                  <a:pt x="1097218" y="134259"/>
                  <a:pt x="1086863" y="165804"/>
                  <a:pt x="1077867" y="197750"/>
                </a:cubicBezTo>
                <a:cubicBezTo>
                  <a:pt x="1076148" y="203827"/>
                  <a:pt x="1077268" y="214182"/>
                  <a:pt x="1081346" y="217780"/>
                </a:cubicBezTo>
                <a:cubicBezTo>
                  <a:pt x="1098258" y="232653"/>
                  <a:pt x="1116770" y="245727"/>
                  <a:pt x="1135321" y="259921"/>
                </a:cubicBezTo>
                <a:cubicBezTo>
                  <a:pt x="1168186" y="238771"/>
                  <a:pt x="1200371" y="218020"/>
                  <a:pt x="1225999" y="201548"/>
                </a:cubicBezTo>
                <a:cubicBezTo>
                  <a:pt x="1249349" y="221858"/>
                  <a:pt x="1270259" y="240050"/>
                  <a:pt x="1292009" y="259002"/>
                </a:cubicBezTo>
                <a:cubicBezTo>
                  <a:pt x="1270699" y="286869"/>
                  <a:pt x="1250468" y="314096"/>
                  <a:pt x="1229358" y="340604"/>
                </a:cubicBezTo>
                <a:cubicBezTo>
                  <a:pt x="1222641" y="349041"/>
                  <a:pt x="1220522" y="355277"/>
                  <a:pt x="1227839" y="364793"/>
                </a:cubicBezTo>
                <a:cubicBezTo>
                  <a:pt x="1237954" y="377947"/>
                  <a:pt x="1246990" y="392061"/>
                  <a:pt x="1255146" y="406534"/>
                </a:cubicBezTo>
                <a:cubicBezTo>
                  <a:pt x="1261543" y="417889"/>
                  <a:pt x="1268820" y="419568"/>
                  <a:pt x="1281094" y="416329"/>
                </a:cubicBezTo>
                <a:cubicBezTo>
                  <a:pt x="1314239" y="407534"/>
                  <a:pt x="1347823" y="400417"/>
                  <a:pt x="1381808" y="392460"/>
                </a:cubicBezTo>
                <a:cubicBezTo>
                  <a:pt x="1393403" y="419008"/>
                  <a:pt x="1403958" y="443197"/>
                  <a:pt x="1414913" y="468386"/>
                </a:cubicBezTo>
                <a:cubicBezTo>
                  <a:pt x="1398241" y="480100"/>
                  <a:pt x="1382648" y="491295"/>
                  <a:pt x="1366775" y="502130"/>
                </a:cubicBezTo>
                <a:cubicBezTo>
                  <a:pt x="1315518" y="537074"/>
                  <a:pt x="1315718" y="536954"/>
                  <a:pt x="1331111" y="597566"/>
                </a:cubicBezTo>
                <a:cubicBezTo>
                  <a:pt x="1334150" y="609521"/>
                  <a:pt x="1338948" y="615159"/>
                  <a:pt x="1352182" y="615838"/>
                </a:cubicBezTo>
                <a:cubicBezTo>
                  <a:pt x="1382048" y="617357"/>
                  <a:pt x="1411794" y="621475"/>
                  <a:pt x="1441701" y="623195"/>
                </a:cubicBezTo>
                <a:cubicBezTo>
                  <a:pt x="1454135" y="623915"/>
                  <a:pt x="1457254" y="629072"/>
                  <a:pt x="1457613" y="640347"/>
                </a:cubicBezTo>
                <a:cubicBezTo>
                  <a:pt x="1458013" y="653501"/>
                  <a:pt x="1460412" y="666615"/>
                  <a:pt x="1461971" y="679729"/>
                </a:cubicBezTo>
                <a:cubicBezTo>
                  <a:pt x="1461971" y="689044"/>
                  <a:pt x="1461971" y="698400"/>
                  <a:pt x="1461971" y="707716"/>
                </a:cubicBezTo>
                <a:cubicBezTo>
                  <a:pt x="1429346" y="716952"/>
                  <a:pt x="1396881" y="726827"/>
                  <a:pt x="1364016" y="735104"/>
                </a:cubicBezTo>
                <a:cubicBezTo>
                  <a:pt x="1350862" y="738422"/>
                  <a:pt x="1344665" y="744219"/>
                  <a:pt x="1344905" y="757973"/>
                </a:cubicBezTo>
                <a:cubicBezTo>
                  <a:pt x="1345065" y="765850"/>
                  <a:pt x="1342786" y="773766"/>
                  <a:pt x="1341826" y="781682"/>
                </a:cubicBezTo>
                <a:cubicBezTo>
                  <a:pt x="1337189" y="819705"/>
                  <a:pt x="1337269" y="819625"/>
                  <a:pt x="1373172" y="835338"/>
                </a:cubicBezTo>
                <a:cubicBezTo>
                  <a:pt x="1398120" y="846253"/>
                  <a:pt x="1422989" y="857367"/>
                  <a:pt x="1449377" y="869042"/>
                </a:cubicBezTo>
                <a:cubicBezTo>
                  <a:pt x="1442620" y="896350"/>
                  <a:pt x="1436103" y="922618"/>
                  <a:pt x="1429067" y="951125"/>
                </a:cubicBezTo>
                <a:cubicBezTo>
                  <a:pt x="1395841" y="948646"/>
                  <a:pt x="1362777" y="947127"/>
                  <a:pt x="1329992" y="943288"/>
                </a:cubicBezTo>
                <a:cubicBezTo>
                  <a:pt x="1312720" y="941249"/>
                  <a:pt x="1304164" y="946047"/>
                  <a:pt x="1297087" y="962479"/>
                </a:cubicBezTo>
                <a:cubicBezTo>
                  <a:pt x="1275737" y="1012057"/>
                  <a:pt x="1275057" y="1011537"/>
                  <a:pt x="1314159" y="1049040"/>
                </a:cubicBezTo>
                <a:cubicBezTo>
                  <a:pt x="1330871" y="1065073"/>
                  <a:pt x="1346864" y="1081865"/>
                  <a:pt x="1364136" y="1099297"/>
                </a:cubicBezTo>
                <a:cubicBezTo>
                  <a:pt x="1349583" y="1121887"/>
                  <a:pt x="1335269" y="1144076"/>
                  <a:pt x="1320356" y="1167146"/>
                </a:cubicBezTo>
                <a:cubicBezTo>
                  <a:pt x="1286692" y="1153272"/>
                  <a:pt x="1254466" y="1140678"/>
                  <a:pt x="1222921" y="1126604"/>
                </a:cubicBezTo>
                <a:cubicBezTo>
                  <a:pt x="1211406" y="1121487"/>
                  <a:pt x="1203889" y="1121607"/>
                  <a:pt x="1195453" y="1131602"/>
                </a:cubicBezTo>
                <a:cubicBezTo>
                  <a:pt x="1182579" y="1146795"/>
                  <a:pt x="1159150" y="1159709"/>
                  <a:pt x="1157231" y="1175662"/>
                </a:cubicBezTo>
                <a:cubicBezTo>
                  <a:pt x="1155192" y="1192654"/>
                  <a:pt x="1172584" y="1212205"/>
                  <a:pt x="1182139" y="1230317"/>
                </a:cubicBezTo>
                <a:cubicBezTo>
                  <a:pt x="1191375" y="1247869"/>
                  <a:pt x="1201450" y="1264981"/>
                  <a:pt x="1211806" y="1283493"/>
                </a:cubicBezTo>
                <a:cubicBezTo>
                  <a:pt x="1189576" y="1301844"/>
                  <a:pt x="1168186" y="1319436"/>
                  <a:pt x="1145596" y="1338068"/>
                </a:cubicBezTo>
                <a:cubicBezTo>
                  <a:pt x="1114330" y="1310280"/>
                  <a:pt x="1084104" y="1283373"/>
                  <a:pt x="1052399" y="1255145"/>
                </a:cubicBezTo>
                <a:cubicBezTo>
                  <a:pt x="1033007" y="1265261"/>
                  <a:pt x="1012777" y="1275096"/>
                  <a:pt x="993545" y="1286531"/>
                </a:cubicBezTo>
                <a:cubicBezTo>
                  <a:pt x="989747" y="1288810"/>
                  <a:pt x="987708" y="1297686"/>
                  <a:pt x="988388" y="1303084"/>
                </a:cubicBezTo>
                <a:cubicBezTo>
                  <a:pt x="992226" y="1332790"/>
                  <a:pt x="996544" y="1362497"/>
                  <a:pt x="1001982" y="1391923"/>
                </a:cubicBezTo>
                <a:cubicBezTo>
                  <a:pt x="1004741" y="1406796"/>
                  <a:pt x="1001942" y="1414912"/>
                  <a:pt x="985870" y="1419111"/>
                </a:cubicBezTo>
                <a:cubicBezTo>
                  <a:pt x="965479" y="1424468"/>
                  <a:pt x="945847" y="1432704"/>
                  <a:pt x="924577" y="1440181"/>
                </a:cubicBezTo>
                <a:cubicBezTo>
                  <a:pt x="907065" y="1408116"/>
                  <a:pt x="889953" y="1377370"/>
                  <a:pt x="873560" y="1346224"/>
                </a:cubicBezTo>
                <a:cubicBezTo>
                  <a:pt x="868283" y="1336188"/>
                  <a:pt x="863125" y="1332230"/>
                  <a:pt x="850451" y="1334229"/>
                </a:cubicBezTo>
                <a:cubicBezTo>
                  <a:pt x="791878" y="1343425"/>
                  <a:pt x="791798" y="1342826"/>
                  <a:pt x="782122" y="1400039"/>
                </a:cubicBezTo>
                <a:cubicBezTo>
                  <a:pt x="779364" y="1416472"/>
                  <a:pt x="777564" y="1433144"/>
                  <a:pt x="773126" y="1449097"/>
                </a:cubicBezTo>
                <a:cubicBezTo>
                  <a:pt x="771647" y="1454494"/>
                  <a:pt x="763571" y="1461291"/>
                  <a:pt x="758054" y="1461731"/>
                </a:cubicBezTo>
                <a:cubicBezTo>
                  <a:pt x="738182" y="1463250"/>
                  <a:pt x="718111" y="1461811"/>
                  <a:pt x="698160" y="1462531"/>
                </a:cubicBezTo>
                <a:cubicBezTo>
                  <a:pt x="687086" y="1462931"/>
                  <a:pt x="683327" y="1458492"/>
                  <a:pt x="681648" y="1447937"/>
                </a:cubicBezTo>
                <a:cubicBezTo>
                  <a:pt x="677130" y="1419670"/>
                  <a:pt x="670853" y="1391683"/>
                  <a:pt x="666255" y="1363456"/>
                </a:cubicBezTo>
                <a:cubicBezTo>
                  <a:pt x="664216" y="1350822"/>
                  <a:pt x="660418" y="1343185"/>
                  <a:pt x="645585" y="1342505"/>
                </a:cubicBezTo>
                <a:cubicBezTo>
                  <a:pt x="627074" y="1341706"/>
                  <a:pt x="604763" y="1330711"/>
                  <a:pt x="591330" y="1337828"/>
                </a:cubicBezTo>
                <a:cubicBezTo>
                  <a:pt x="577016" y="1345424"/>
                  <a:pt x="570899" y="1368853"/>
                  <a:pt x="561703" y="1385606"/>
                </a:cubicBezTo>
                <a:cubicBezTo>
                  <a:pt x="552148" y="1403038"/>
                  <a:pt x="543112" y="1420790"/>
                  <a:pt x="533037" y="1439901"/>
                </a:cubicBezTo>
                <a:cubicBezTo>
                  <a:pt x="505609" y="1430585"/>
                  <a:pt x="478861" y="1421509"/>
                  <a:pt x="451393" y="1412194"/>
                </a:cubicBezTo>
                <a:cubicBezTo>
                  <a:pt x="456391" y="1376850"/>
                  <a:pt x="460630" y="1343225"/>
                  <a:pt x="466107" y="1309800"/>
                </a:cubicBezTo>
                <a:cubicBezTo>
                  <a:pt x="468266" y="1296607"/>
                  <a:pt x="465347" y="1288770"/>
                  <a:pt x="452433" y="1283333"/>
                </a:cubicBezTo>
                <a:cubicBezTo>
                  <a:pt x="435401" y="1276136"/>
                  <a:pt x="418169" y="1259064"/>
                  <a:pt x="402816" y="1260943"/>
                </a:cubicBezTo>
                <a:cubicBezTo>
                  <a:pt x="387543" y="1262822"/>
                  <a:pt x="374349" y="1282693"/>
                  <a:pt x="360555" y="1295047"/>
                </a:cubicBezTo>
                <a:cubicBezTo>
                  <a:pt x="345762" y="1308321"/>
                  <a:pt x="331289" y="1322035"/>
                  <a:pt x="316375" y="1335869"/>
                </a:cubicBezTo>
                <a:cubicBezTo>
                  <a:pt x="311658" y="1332710"/>
                  <a:pt x="307779" y="1330231"/>
                  <a:pt x="304061" y="1327512"/>
                </a:cubicBezTo>
                <a:cubicBezTo>
                  <a:pt x="285310" y="1313719"/>
                  <a:pt x="266598" y="1299885"/>
                  <a:pt x="245928" y="1284572"/>
                </a:cubicBezTo>
                <a:cubicBezTo>
                  <a:pt x="262080" y="1254426"/>
                  <a:pt x="277633" y="1224600"/>
                  <a:pt x="294066" y="1195253"/>
                </a:cubicBezTo>
                <a:cubicBezTo>
                  <a:pt x="299703" y="1185178"/>
                  <a:pt x="300822" y="1178061"/>
                  <a:pt x="291227" y="1169465"/>
                </a:cubicBezTo>
                <a:cubicBezTo>
                  <a:pt x="276474" y="1156231"/>
                  <a:pt x="264999" y="1133601"/>
                  <a:pt x="248567" y="1129603"/>
                </a:cubicBezTo>
                <a:cubicBezTo>
                  <a:pt x="233333" y="1125885"/>
                  <a:pt x="213422" y="1141478"/>
                  <a:pt x="195511" y="1148315"/>
                </a:cubicBezTo>
                <a:cubicBezTo>
                  <a:pt x="178199" y="1154911"/>
                  <a:pt x="158328" y="1169505"/>
                  <a:pt x="144094" y="1165307"/>
                </a:cubicBezTo>
                <a:cubicBezTo>
                  <a:pt x="129981" y="1161149"/>
                  <a:pt x="121465" y="1137959"/>
                  <a:pt x="110670" y="1122966"/>
                </a:cubicBezTo>
                <a:cubicBezTo>
                  <a:pt x="105272" y="1115449"/>
                  <a:pt x="100274" y="1107693"/>
                  <a:pt x="93917" y="1098257"/>
                </a:cubicBezTo>
                <a:cubicBezTo>
                  <a:pt x="118626" y="1075348"/>
                  <a:pt x="142615" y="1052518"/>
                  <a:pt x="167324" y="1030409"/>
                </a:cubicBezTo>
                <a:cubicBezTo>
                  <a:pt x="175600" y="1022972"/>
                  <a:pt x="180198" y="1017174"/>
                  <a:pt x="173681" y="1005500"/>
                </a:cubicBezTo>
                <a:cubicBezTo>
                  <a:pt x="163725" y="987628"/>
                  <a:pt x="160287" y="960880"/>
                  <a:pt x="145654" y="952284"/>
                </a:cubicBezTo>
                <a:cubicBezTo>
                  <a:pt x="130980" y="943688"/>
                  <a:pt x="105912" y="952284"/>
                  <a:pt x="85481" y="954163"/>
                </a:cubicBezTo>
                <a:cubicBezTo>
                  <a:pt x="33905" y="958881"/>
                  <a:pt x="33905" y="959041"/>
                  <a:pt x="21550" y="909144"/>
                </a:cubicBezTo>
                <a:cubicBezTo>
                  <a:pt x="12754" y="873600"/>
                  <a:pt x="12754" y="873600"/>
                  <a:pt x="44740" y="857848"/>
                </a:cubicBezTo>
                <a:cubicBezTo>
                  <a:pt x="62651" y="849012"/>
                  <a:pt x="80244" y="839416"/>
                  <a:pt x="98595" y="831619"/>
                </a:cubicBezTo>
                <a:cubicBezTo>
                  <a:pt x="110910" y="826382"/>
                  <a:pt x="115027" y="819545"/>
                  <a:pt x="113708" y="805831"/>
                </a:cubicBezTo>
                <a:cubicBezTo>
                  <a:pt x="108031" y="747778"/>
                  <a:pt x="108510" y="747698"/>
                  <a:pt x="51377" y="732585"/>
                </a:cubicBezTo>
                <a:cubicBezTo>
                  <a:pt x="34704" y="728147"/>
                  <a:pt x="18032" y="723749"/>
                  <a:pt x="0" y="718991"/>
                </a:cubicBezTo>
                <a:cubicBezTo>
                  <a:pt x="1640" y="693563"/>
                  <a:pt x="2479" y="669054"/>
                  <a:pt x="5317" y="644745"/>
                </a:cubicBezTo>
                <a:cubicBezTo>
                  <a:pt x="5877" y="639987"/>
                  <a:pt x="13474" y="633030"/>
                  <a:pt x="18632" y="632231"/>
                </a:cubicBezTo>
                <a:cubicBezTo>
                  <a:pt x="46259" y="627953"/>
                  <a:pt x="74086" y="624874"/>
                  <a:pt x="101914" y="622195"/>
                </a:cubicBezTo>
                <a:cubicBezTo>
                  <a:pt x="112789" y="621156"/>
                  <a:pt x="119106" y="617437"/>
                  <a:pt x="119905" y="605723"/>
                </a:cubicBezTo>
                <a:cubicBezTo>
                  <a:pt x="120345" y="599166"/>
                  <a:pt x="122464" y="592689"/>
                  <a:pt x="123984" y="586212"/>
                </a:cubicBezTo>
                <a:cubicBezTo>
                  <a:pt x="133899" y="543391"/>
                  <a:pt x="133859" y="543471"/>
                  <a:pt x="96396" y="519162"/>
                </a:cubicBezTo>
                <a:cubicBezTo>
                  <a:pt x="78604" y="507608"/>
                  <a:pt x="61052" y="495653"/>
                  <a:pt x="42381" y="483219"/>
                </a:cubicBezTo>
                <a:cubicBezTo>
                  <a:pt x="53496" y="456671"/>
                  <a:pt x="64171" y="431083"/>
                  <a:pt x="75605" y="403616"/>
                </a:cubicBezTo>
                <a:cubicBezTo>
                  <a:pt x="106592" y="410572"/>
                  <a:pt x="137017" y="416889"/>
                  <a:pt x="167124" y="424406"/>
                </a:cubicBezTo>
                <a:cubicBezTo>
                  <a:pt x="178439" y="427244"/>
                  <a:pt x="185315" y="425925"/>
                  <a:pt x="191393" y="414890"/>
                </a:cubicBezTo>
                <a:cubicBezTo>
                  <a:pt x="201268" y="396858"/>
                  <a:pt x="221859" y="379586"/>
                  <a:pt x="221379" y="362474"/>
                </a:cubicBezTo>
                <a:cubicBezTo>
                  <a:pt x="220899" y="345362"/>
                  <a:pt x="200228" y="328690"/>
                  <a:pt x="188194" y="312017"/>
                </a:cubicBezTo>
                <a:cubicBezTo>
                  <a:pt x="179198" y="299583"/>
                  <a:pt x="169842" y="287468"/>
                  <a:pt x="159447" y="273595"/>
                </a:cubicBezTo>
                <a:cubicBezTo>
                  <a:pt x="168963" y="262880"/>
                  <a:pt x="178478" y="252125"/>
                  <a:pt x="187954" y="241330"/>
                </a:cubicBezTo>
                <a:cubicBezTo>
                  <a:pt x="197190" y="230854"/>
                  <a:pt x="206306" y="220299"/>
                  <a:pt x="216541" y="208585"/>
                </a:cubicBezTo>
                <a:cubicBezTo>
                  <a:pt x="242369" y="224697"/>
                  <a:pt x="268318" y="239490"/>
                  <a:pt x="292626" y="256562"/>
                </a:cubicBezTo>
                <a:cubicBezTo>
                  <a:pt x="306820" y="266518"/>
                  <a:pt x="317415" y="265799"/>
                  <a:pt x="328450" y="253604"/>
                </a:cubicBezTo>
                <a:cubicBezTo>
                  <a:pt x="329329" y="252604"/>
                  <a:pt x="330529" y="251925"/>
                  <a:pt x="331568" y="251085"/>
                </a:cubicBezTo>
                <a:cubicBezTo>
                  <a:pt x="372470" y="218620"/>
                  <a:pt x="372510" y="218580"/>
                  <a:pt x="356237" y="167883"/>
                </a:cubicBezTo>
                <a:cubicBezTo>
                  <a:pt x="350360" y="149571"/>
                  <a:pt x="344323" y="131340"/>
                  <a:pt x="337926" y="111789"/>
                </a:cubicBezTo>
                <a:cubicBezTo>
                  <a:pt x="362954" y="97356"/>
                  <a:pt x="387543" y="83202"/>
                  <a:pt x="412851" y="68609"/>
                </a:cubicBezTo>
                <a:cubicBezTo>
                  <a:pt x="433362" y="93877"/>
                  <a:pt x="453872" y="118306"/>
                  <a:pt x="473304" y="143574"/>
                </a:cubicBezTo>
                <a:cubicBezTo>
                  <a:pt x="480621" y="153010"/>
                  <a:pt x="487057" y="155449"/>
                  <a:pt x="498292" y="150451"/>
                </a:cubicBezTo>
                <a:cubicBezTo>
                  <a:pt x="517004" y="142095"/>
                  <a:pt x="543671" y="140496"/>
                  <a:pt x="553587" y="126542"/>
                </a:cubicBezTo>
                <a:cubicBezTo>
                  <a:pt x="563502" y="112628"/>
                  <a:pt x="557065" y="87000"/>
                  <a:pt x="557465" y="66490"/>
                </a:cubicBezTo>
                <a:cubicBezTo>
                  <a:pt x="557745" y="50617"/>
                  <a:pt x="557505" y="34744"/>
                  <a:pt x="557505" y="18751"/>
                </a:cubicBezTo>
                <a:cubicBezTo>
                  <a:pt x="585692" y="12234"/>
                  <a:pt x="612000" y="6117"/>
                  <a:pt x="638348" y="0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" name="Freeform: Shape 453">
            <a:extLst>
              <a:ext uri="{FF2B5EF4-FFF2-40B4-BE49-F238E27FC236}">
                <a16:creationId xmlns:a16="http://schemas.microsoft.com/office/drawing/2014/main" id="{4C6DDFCD-0D45-4AE3-9D62-EBBB6E18770F}"/>
              </a:ext>
            </a:extLst>
          </p:cNvPr>
          <p:cNvSpPr/>
          <p:nvPr/>
        </p:nvSpPr>
        <p:spPr>
          <a:xfrm>
            <a:off x="9201844" y="5055882"/>
            <a:ext cx="394990" cy="394673"/>
          </a:xfrm>
          <a:custGeom>
            <a:avLst/>
            <a:gdLst>
              <a:gd name="connsiteX0" fmla="*/ 1506364 w 2562218"/>
              <a:gd name="connsiteY0" fmla="*/ 1318537 h 2560160"/>
              <a:gd name="connsiteX1" fmla="*/ 1501790 w 2562218"/>
              <a:gd name="connsiteY1" fmla="*/ 1348793 h 2560160"/>
              <a:gd name="connsiteX2" fmla="*/ 1371051 w 2562218"/>
              <a:gd name="connsiteY2" fmla="*/ 1492991 h 2560160"/>
              <a:gd name="connsiteX3" fmla="*/ 1319564 w 2562218"/>
              <a:gd name="connsiteY3" fmla="*/ 1503386 h 2560160"/>
              <a:gd name="connsiteX4" fmla="*/ 1319564 w 2562218"/>
              <a:gd name="connsiteY4" fmla="*/ 1976337 h 2560160"/>
              <a:gd name="connsiteX5" fmla="*/ 1422210 w 2562218"/>
              <a:gd name="connsiteY5" fmla="*/ 1965990 h 2560160"/>
              <a:gd name="connsiteX6" fmla="*/ 1970307 w 2562218"/>
              <a:gd name="connsiteY6" fmla="*/ 1404015 h 2560160"/>
              <a:gd name="connsiteX7" fmla="*/ 1977849 w 2562218"/>
              <a:gd name="connsiteY7" fmla="*/ 1318537 h 2560160"/>
              <a:gd name="connsiteX8" fmla="*/ 584367 w 2562218"/>
              <a:gd name="connsiteY8" fmla="*/ 1318537 h 2560160"/>
              <a:gd name="connsiteX9" fmla="*/ 591910 w 2562218"/>
              <a:gd name="connsiteY9" fmla="*/ 1404015 h 2560160"/>
              <a:gd name="connsiteX10" fmla="*/ 1140007 w 2562218"/>
              <a:gd name="connsiteY10" fmla="*/ 1965990 h 2560160"/>
              <a:gd name="connsiteX11" fmla="*/ 1242652 w 2562218"/>
              <a:gd name="connsiteY11" fmla="*/ 1976337 h 2560160"/>
              <a:gd name="connsiteX12" fmla="*/ 1242652 w 2562218"/>
              <a:gd name="connsiteY12" fmla="*/ 1503386 h 2560160"/>
              <a:gd name="connsiteX13" fmla="*/ 1191166 w 2562218"/>
              <a:gd name="connsiteY13" fmla="*/ 1492991 h 2560160"/>
              <a:gd name="connsiteX14" fmla="*/ 1060427 w 2562218"/>
              <a:gd name="connsiteY14" fmla="*/ 1348793 h 2560160"/>
              <a:gd name="connsiteX15" fmla="*/ 1055852 w 2562218"/>
              <a:gd name="connsiteY15" fmla="*/ 1318537 h 2560160"/>
              <a:gd name="connsiteX16" fmla="*/ 1281108 w 2562218"/>
              <a:gd name="connsiteY16" fmla="*/ 1121883 h 2560160"/>
              <a:gd name="connsiteX17" fmla="*/ 1122911 w 2562218"/>
              <a:gd name="connsiteY17" fmla="*/ 1280080 h 2560160"/>
              <a:gd name="connsiteX18" fmla="*/ 1281108 w 2562218"/>
              <a:gd name="connsiteY18" fmla="*/ 1438277 h 2560160"/>
              <a:gd name="connsiteX19" fmla="*/ 1439305 w 2562218"/>
              <a:gd name="connsiteY19" fmla="*/ 1280080 h 2560160"/>
              <a:gd name="connsiteX20" fmla="*/ 1281108 w 2562218"/>
              <a:gd name="connsiteY20" fmla="*/ 1121883 h 2560160"/>
              <a:gd name="connsiteX21" fmla="*/ 1319564 w 2562218"/>
              <a:gd name="connsiteY21" fmla="*/ 583823 h 2560160"/>
              <a:gd name="connsiteX22" fmla="*/ 1319564 w 2562218"/>
              <a:gd name="connsiteY22" fmla="*/ 1056774 h 2560160"/>
              <a:gd name="connsiteX23" fmla="*/ 1371051 w 2562218"/>
              <a:gd name="connsiteY23" fmla="*/ 1067169 h 2560160"/>
              <a:gd name="connsiteX24" fmla="*/ 1501790 w 2562218"/>
              <a:gd name="connsiteY24" fmla="*/ 1211367 h 2560160"/>
              <a:gd name="connsiteX25" fmla="*/ 1506364 w 2562218"/>
              <a:gd name="connsiteY25" fmla="*/ 1241625 h 2560160"/>
              <a:gd name="connsiteX26" fmla="*/ 1977849 w 2562218"/>
              <a:gd name="connsiteY26" fmla="*/ 1241625 h 2560160"/>
              <a:gd name="connsiteX27" fmla="*/ 1970307 w 2562218"/>
              <a:gd name="connsiteY27" fmla="*/ 1156145 h 2560160"/>
              <a:gd name="connsiteX28" fmla="*/ 1422210 w 2562218"/>
              <a:gd name="connsiteY28" fmla="*/ 594170 h 2560160"/>
              <a:gd name="connsiteX29" fmla="*/ 1242652 w 2562218"/>
              <a:gd name="connsiteY29" fmla="*/ 583823 h 2560160"/>
              <a:gd name="connsiteX30" fmla="*/ 1140007 w 2562218"/>
              <a:gd name="connsiteY30" fmla="*/ 594170 h 2560160"/>
              <a:gd name="connsiteX31" fmla="*/ 591910 w 2562218"/>
              <a:gd name="connsiteY31" fmla="*/ 1156145 h 2560160"/>
              <a:gd name="connsiteX32" fmla="*/ 584367 w 2562218"/>
              <a:gd name="connsiteY32" fmla="*/ 1241625 h 2560160"/>
              <a:gd name="connsiteX33" fmla="*/ 1055852 w 2562218"/>
              <a:gd name="connsiteY33" fmla="*/ 1241625 h 2560160"/>
              <a:gd name="connsiteX34" fmla="*/ 1060427 w 2562218"/>
              <a:gd name="connsiteY34" fmla="*/ 1211367 h 2560160"/>
              <a:gd name="connsiteX35" fmla="*/ 1191166 w 2562218"/>
              <a:gd name="connsiteY35" fmla="*/ 1067169 h 2560160"/>
              <a:gd name="connsiteX36" fmla="*/ 1242652 w 2562218"/>
              <a:gd name="connsiteY36" fmla="*/ 1056774 h 2560160"/>
              <a:gd name="connsiteX37" fmla="*/ 1224583 w 2562218"/>
              <a:gd name="connsiteY37" fmla="*/ 861 h 2560160"/>
              <a:gd name="connsiteX38" fmla="*/ 1275519 w 2562218"/>
              <a:gd name="connsiteY38" fmla="*/ 42161 h 2560160"/>
              <a:gd name="connsiteX39" fmla="*/ 1325768 w 2562218"/>
              <a:gd name="connsiteY39" fmla="*/ 218379 h 2560160"/>
              <a:gd name="connsiteX40" fmla="*/ 1453805 w 2562218"/>
              <a:gd name="connsiteY40" fmla="*/ 290657 h 2560160"/>
              <a:gd name="connsiteX41" fmla="*/ 1495105 w 2562218"/>
              <a:gd name="connsiteY41" fmla="*/ 254863 h 2560160"/>
              <a:gd name="connsiteX42" fmla="*/ 1591474 w 2562218"/>
              <a:gd name="connsiteY42" fmla="*/ 91723 h 2560160"/>
              <a:gd name="connsiteX43" fmla="*/ 1669259 w 2562218"/>
              <a:gd name="connsiteY43" fmla="*/ 59371 h 2560160"/>
              <a:gd name="connsiteX44" fmla="*/ 1746353 w 2562218"/>
              <a:gd name="connsiteY44" fmla="*/ 183962 h 2560160"/>
              <a:gd name="connsiteX45" fmla="*/ 1727078 w 2562218"/>
              <a:gd name="connsiteY45" fmla="*/ 340909 h 2560160"/>
              <a:gd name="connsiteX46" fmla="*/ 1727078 w 2562218"/>
              <a:gd name="connsiteY46" fmla="*/ 357429 h 2560160"/>
              <a:gd name="connsiteX47" fmla="*/ 1866815 w 2562218"/>
              <a:gd name="connsiteY47" fmla="*/ 419381 h 2560160"/>
              <a:gd name="connsiteX48" fmla="*/ 2020320 w 2562218"/>
              <a:gd name="connsiteY48" fmla="*/ 304425 h 2560160"/>
              <a:gd name="connsiteX49" fmla="*/ 2113243 w 2562218"/>
              <a:gd name="connsiteY49" fmla="*/ 305802 h 2560160"/>
              <a:gd name="connsiteX50" fmla="*/ 2127702 w 2562218"/>
              <a:gd name="connsiteY50" fmla="*/ 318193 h 2560160"/>
              <a:gd name="connsiteX51" fmla="*/ 2143534 w 2562218"/>
              <a:gd name="connsiteY51" fmla="*/ 424197 h 2560160"/>
              <a:gd name="connsiteX52" fmla="*/ 2058865 w 2562218"/>
              <a:gd name="connsiteY52" fmla="*/ 574947 h 2560160"/>
              <a:gd name="connsiteX53" fmla="*/ 2070569 w 2562218"/>
              <a:gd name="connsiteY53" fmla="*/ 672693 h 2560160"/>
              <a:gd name="connsiteX54" fmla="*/ 2160053 w 2562218"/>
              <a:gd name="connsiteY54" fmla="*/ 708487 h 2560160"/>
              <a:gd name="connsiteX55" fmla="*/ 2341091 w 2562218"/>
              <a:gd name="connsiteY55" fmla="*/ 660993 h 2560160"/>
              <a:gd name="connsiteX56" fmla="*/ 2418189 w 2562218"/>
              <a:gd name="connsiteY56" fmla="*/ 690590 h 2560160"/>
              <a:gd name="connsiteX57" fmla="*/ 2441592 w 2562218"/>
              <a:gd name="connsiteY57" fmla="*/ 736710 h 2560160"/>
              <a:gd name="connsiteX58" fmla="*/ 2422317 w 2562218"/>
              <a:gd name="connsiteY58" fmla="*/ 804855 h 2560160"/>
              <a:gd name="connsiteX59" fmla="*/ 2267439 w 2562218"/>
              <a:gd name="connsiteY59" fmla="*/ 928073 h 2560160"/>
              <a:gd name="connsiteX60" fmla="*/ 2239903 w 2562218"/>
              <a:gd name="connsiteY60" fmla="*/ 1003103 h 2560160"/>
              <a:gd name="connsiteX61" fmla="*/ 2248164 w 2562218"/>
              <a:gd name="connsiteY61" fmla="*/ 1033390 h 2560160"/>
              <a:gd name="connsiteX62" fmla="*/ 2311490 w 2562218"/>
              <a:gd name="connsiteY62" fmla="*/ 1087771 h 2560160"/>
              <a:gd name="connsiteX63" fmla="*/ 2498725 w 2562218"/>
              <a:gd name="connsiteY63" fmla="*/ 1113239 h 2560160"/>
              <a:gd name="connsiteX64" fmla="*/ 2559299 w 2562218"/>
              <a:gd name="connsiteY64" fmla="*/ 1173127 h 2560160"/>
              <a:gd name="connsiteX65" fmla="*/ 2561364 w 2562218"/>
              <a:gd name="connsiteY65" fmla="*/ 1226818 h 2560160"/>
              <a:gd name="connsiteX66" fmla="*/ 2517309 w 2562218"/>
              <a:gd name="connsiteY66" fmla="*/ 1278444 h 2560160"/>
              <a:gd name="connsiteX67" fmla="*/ 2341091 w 2562218"/>
              <a:gd name="connsiteY67" fmla="*/ 1328693 h 2560160"/>
              <a:gd name="connsiteX68" fmla="*/ 2269503 w 2562218"/>
              <a:gd name="connsiteY68" fmla="*/ 1447778 h 2560160"/>
              <a:gd name="connsiteX69" fmla="*/ 2305984 w 2562218"/>
              <a:gd name="connsiteY69" fmla="*/ 1495966 h 2560160"/>
              <a:gd name="connsiteX70" fmla="*/ 2467747 w 2562218"/>
              <a:gd name="connsiteY70" fmla="*/ 1590957 h 2560160"/>
              <a:gd name="connsiteX71" fmla="*/ 2502854 w 2562218"/>
              <a:gd name="connsiteY71" fmla="*/ 1672871 h 2560160"/>
              <a:gd name="connsiteX72" fmla="*/ 2501476 w 2562218"/>
              <a:gd name="connsiteY72" fmla="*/ 1681132 h 2560160"/>
              <a:gd name="connsiteX73" fmla="*/ 2404421 w 2562218"/>
              <a:gd name="connsiteY73" fmla="*/ 1750655 h 2560160"/>
              <a:gd name="connsiteX74" fmla="*/ 2235083 w 2562218"/>
              <a:gd name="connsiteY74" fmla="*/ 1729316 h 2560160"/>
              <a:gd name="connsiteX75" fmla="*/ 2149727 w 2562218"/>
              <a:gd name="connsiteY75" fmla="*/ 1773372 h 2560160"/>
              <a:gd name="connsiteX76" fmla="*/ 2148350 w 2562218"/>
              <a:gd name="connsiteY76" fmla="*/ 1875247 h 2560160"/>
              <a:gd name="connsiteX77" fmla="*/ 2257800 w 2562218"/>
              <a:gd name="connsiteY77" fmla="*/ 2019800 h 2560160"/>
              <a:gd name="connsiteX78" fmla="*/ 2257800 w 2562218"/>
              <a:gd name="connsiteY78" fmla="*/ 2114104 h 2560160"/>
              <a:gd name="connsiteX79" fmla="*/ 2253671 w 2562218"/>
              <a:gd name="connsiteY79" fmla="*/ 2118923 h 2560160"/>
              <a:gd name="connsiteX80" fmla="*/ 2135273 w 2562218"/>
              <a:gd name="connsiteY80" fmla="*/ 2142327 h 2560160"/>
              <a:gd name="connsiteX81" fmla="*/ 1988655 w 2562218"/>
              <a:gd name="connsiteY81" fmla="*/ 2059726 h 2560160"/>
              <a:gd name="connsiteX82" fmla="*/ 1888154 w 2562218"/>
              <a:gd name="connsiteY82" fmla="*/ 2074181 h 2560160"/>
              <a:gd name="connsiteX83" fmla="*/ 1855802 w 2562218"/>
              <a:gd name="connsiteY83" fmla="*/ 2165043 h 2560160"/>
              <a:gd name="connsiteX84" fmla="*/ 1903296 w 2562218"/>
              <a:gd name="connsiteY84" fmla="*/ 2348145 h 2560160"/>
              <a:gd name="connsiteX85" fmla="*/ 1876451 w 2562218"/>
              <a:gd name="connsiteY85" fmla="*/ 2416981 h 2560160"/>
              <a:gd name="connsiteX86" fmla="*/ 1828266 w 2562218"/>
              <a:gd name="connsiteY86" fmla="*/ 2441762 h 2560160"/>
              <a:gd name="connsiteX87" fmla="*/ 1755992 w 2562218"/>
              <a:gd name="connsiteY87" fmla="*/ 2421801 h 2560160"/>
              <a:gd name="connsiteX88" fmla="*/ 1642413 w 2562218"/>
              <a:gd name="connsiteY88" fmla="*/ 2277935 h 2560160"/>
              <a:gd name="connsiteX89" fmla="*/ 1495792 w 2562218"/>
              <a:gd name="connsiteY89" fmla="*/ 2265544 h 2560160"/>
              <a:gd name="connsiteX90" fmla="*/ 1476518 w 2562218"/>
              <a:gd name="connsiteY90" fmla="*/ 2304090 h 2560160"/>
              <a:gd name="connsiteX91" fmla="*/ 1450363 w 2562218"/>
              <a:gd name="connsiteY91" fmla="*/ 2493388 h 2560160"/>
              <a:gd name="connsiteX92" fmla="*/ 1400801 w 2562218"/>
              <a:gd name="connsiteY92" fmla="*/ 2560160 h 2560160"/>
              <a:gd name="connsiteX93" fmla="*/ 1317510 w 2562218"/>
              <a:gd name="connsiteY93" fmla="*/ 2560160 h 2560160"/>
              <a:gd name="connsiteX94" fmla="*/ 1281026 w 2562218"/>
              <a:gd name="connsiteY94" fmla="*/ 2509221 h 2560160"/>
              <a:gd name="connsiteX95" fmla="*/ 1229399 w 2562218"/>
              <a:gd name="connsiteY95" fmla="*/ 2326806 h 2560160"/>
              <a:gd name="connsiteX96" fmla="*/ 1168138 w 2562218"/>
              <a:gd name="connsiteY96" fmla="*/ 2273115 h 2560160"/>
              <a:gd name="connsiteX97" fmla="*/ 1130966 w 2562218"/>
              <a:gd name="connsiteY97" fmla="*/ 2268986 h 2560160"/>
              <a:gd name="connsiteX98" fmla="*/ 1067636 w 2562218"/>
              <a:gd name="connsiteY98" fmla="*/ 2304090 h 2560160"/>
              <a:gd name="connsiteX99" fmla="*/ 1051804 w 2562218"/>
              <a:gd name="connsiteY99" fmla="*/ 2330935 h 2560160"/>
              <a:gd name="connsiteX100" fmla="*/ 965074 w 2562218"/>
              <a:gd name="connsiteY100" fmla="*/ 2477556 h 2560160"/>
              <a:gd name="connsiteX101" fmla="*/ 899680 w 2562218"/>
              <a:gd name="connsiteY101" fmla="*/ 2504401 h 2560160"/>
              <a:gd name="connsiteX102" fmla="*/ 846676 w 2562218"/>
              <a:gd name="connsiteY102" fmla="*/ 2486504 h 2560160"/>
              <a:gd name="connsiteX103" fmla="*/ 810883 w 2562218"/>
              <a:gd name="connsiteY103" fmla="*/ 2419733 h 2560160"/>
              <a:gd name="connsiteX104" fmla="*/ 833595 w 2562218"/>
              <a:gd name="connsiteY104" fmla="*/ 2231815 h 2560160"/>
              <a:gd name="connsiteX105" fmla="*/ 781969 w 2562218"/>
              <a:gd name="connsiteY105" fmla="*/ 2144391 h 2560160"/>
              <a:gd name="connsiteX106" fmla="*/ 686291 w 2562218"/>
              <a:gd name="connsiteY106" fmla="*/ 2149211 h 2560160"/>
              <a:gd name="connsiteX107" fmla="*/ 552061 w 2562218"/>
              <a:gd name="connsiteY107" fmla="*/ 2251089 h 2560160"/>
              <a:gd name="connsiteX108" fmla="*/ 432976 w 2562218"/>
              <a:gd name="connsiteY108" fmla="*/ 2244205 h 2560160"/>
              <a:gd name="connsiteX109" fmla="*/ 422650 w 2562218"/>
              <a:gd name="connsiteY109" fmla="*/ 2233879 h 2560160"/>
              <a:gd name="connsiteX110" fmla="*/ 412327 w 2562218"/>
              <a:gd name="connsiteY110" fmla="*/ 2151275 h 2560160"/>
              <a:gd name="connsiteX111" fmla="*/ 501812 w 2562218"/>
              <a:gd name="connsiteY111" fmla="*/ 1991577 h 2560160"/>
              <a:gd name="connsiteX112" fmla="*/ 516954 w 2562218"/>
              <a:gd name="connsiteY112" fmla="*/ 1942706 h 2560160"/>
              <a:gd name="connsiteX113" fmla="*/ 396491 w 2562218"/>
              <a:gd name="connsiteY113" fmla="*/ 1856663 h 2560160"/>
              <a:gd name="connsiteX114" fmla="*/ 211325 w 2562218"/>
              <a:gd name="connsiteY114" fmla="*/ 1904847 h 2560160"/>
              <a:gd name="connsiteX115" fmla="*/ 152128 w 2562218"/>
              <a:gd name="connsiteY115" fmla="*/ 1884886 h 2560160"/>
              <a:gd name="connsiteX116" fmla="*/ 122527 w 2562218"/>
              <a:gd name="connsiteY116" fmla="*/ 1832569 h 2560160"/>
              <a:gd name="connsiteX117" fmla="*/ 142492 w 2562218"/>
              <a:gd name="connsiteY117" fmla="*/ 1755475 h 2560160"/>
              <a:gd name="connsiteX118" fmla="*/ 279474 w 2562218"/>
              <a:gd name="connsiteY118" fmla="*/ 1646716 h 2560160"/>
              <a:gd name="connsiteX119" fmla="*/ 315955 w 2562218"/>
              <a:gd name="connsiteY119" fmla="*/ 1535889 h 2560160"/>
              <a:gd name="connsiteX120" fmla="*/ 242303 w 2562218"/>
              <a:gd name="connsiteY120" fmla="*/ 1473936 h 2560160"/>
              <a:gd name="connsiteX121" fmla="*/ 69523 w 2562218"/>
              <a:gd name="connsiteY121" fmla="*/ 1450533 h 2560160"/>
              <a:gd name="connsiteX122" fmla="*/ 1378 w 2562218"/>
              <a:gd name="connsiteY122" fmla="*/ 1402349 h 2560160"/>
              <a:gd name="connsiteX123" fmla="*/ 0 w 2562218"/>
              <a:gd name="connsiteY123" fmla="*/ 1316993 h 2560160"/>
              <a:gd name="connsiteX124" fmla="*/ 50253 w 2562218"/>
              <a:gd name="connsiteY124" fmla="*/ 1280509 h 2560160"/>
              <a:gd name="connsiteX125" fmla="*/ 226470 w 2562218"/>
              <a:gd name="connsiteY125" fmla="*/ 1230947 h 2560160"/>
              <a:gd name="connsiteX126" fmla="*/ 287045 w 2562218"/>
              <a:gd name="connsiteY126" fmla="*/ 1163488 h 2560160"/>
              <a:gd name="connsiteX127" fmla="*/ 290487 w 2562218"/>
              <a:gd name="connsiteY127" fmla="*/ 1134578 h 2560160"/>
              <a:gd name="connsiteX128" fmla="*/ 252629 w 2562218"/>
              <a:gd name="connsiteY128" fmla="*/ 1064368 h 2560160"/>
              <a:gd name="connsiteX129" fmla="*/ 92930 w 2562218"/>
              <a:gd name="connsiteY129" fmla="*/ 970751 h 2560160"/>
              <a:gd name="connsiteX130" fmla="*/ 58511 w 2562218"/>
              <a:gd name="connsiteY130" fmla="*/ 886773 h 2560160"/>
              <a:gd name="connsiteX131" fmla="*/ 61953 w 2562218"/>
              <a:gd name="connsiteY131" fmla="*/ 875069 h 2560160"/>
              <a:gd name="connsiteX132" fmla="*/ 152815 w 2562218"/>
              <a:gd name="connsiteY132" fmla="*/ 812430 h 2560160"/>
              <a:gd name="connsiteX133" fmla="*/ 322152 w 2562218"/>
              <a:gd name="connsiteY133" fmla="*/ 831704 h 2560160"/>
              <a:gd name="connsiteX134" fmla="*/ 408885 w 2562218"/>
              <a:gd name="connsiteY134" fmla="*/ 791778 h 2560160"/>
              <a:gd name="connsiteX135" fmla="*/ 402001 w 2562218"/>
              <a:gd name="connsiteY135" fmla="*/ 674070 h 2560160"/>
              <a:gd name="connsiteX136" fmla="*/ 296681 w 2562218"/>
              <a:gd name="connsiteY136" fmla="*/ 534333 h 2560160"/>
              <a:gd name="connsiteX137" fmla="*/ 296681 w 2562218"/>
              <a:gd name="connsiteY137" fmla="*/ 456552 h 2560160"/>
              <a:gd name="connsiteX138" fmla="*/ 331100 w 2562218"/>
              <a:gd name="connsiteY138" fmla="*/ 418003 h 2560160"/>
              <a:gd name="connsiteX139" fmla="*/ 404753 w 2562218"/>
              <a:gd name="connsiteY139" fmla="*/ 409742 h 2560160"/>
              <a:gd name="connsiteX140" fmla="*/ 561009 w 2562218"/>
              <a:gd name="connsiteY140" fmla="*/ 497853 h 2560160"/>
              <a:gd name="connsiteX141" fmla="*/ 700746 w 2562218"/>
              <a:gd name="connsiteY141" fmla="*/ 458617 h 2560160"/>
              <a:gd name="connsiteX142" fmla="*/ 704188 w 2562218"/>
              <a:gd name="connsiteY142" fmla="*/ 398042 h 2560160"/>
              <a:gd name="connsiteX143" fmla="*/ 658755 w 2562218"/>
              <a:gd name="connsiteY143" fmla="*/ 222511 h 2560160"/>
              <a:gd name="connsiteX144" fmla="*/ 691798 w 2562218"/>
              <a:gd name="connsiteY144" fmla="*/ 141285 h 2560160"/>
              <a:gd name="connsiteX145" fmla="*/ 717265 w 2562218"/>
              <a:gd name="connsiteY145" fmla="*/ 127517 h 2560160"/>
              <a:gd name="connsiteX146" fmla="*/ 812256 w 2562218"/>
              <a:gd name="connsiteY146" fmla="*/ 150924 h 2560160"/>
              <a:gd name="connsiteX147" fmla="*/ 921706 w 2562218"/>
              <a:gd name="connsiteY147" fmla="*/ 289970 h 2560160"/>
              <a:gd name="connsiteX148" fmla="*/ 1071078 w 2562218"/>
              <a:gd name="connsiteY148" fmla="*/ 289279 h 2560160"/>
              <a:gd name="connsiteX149" fmla="*/ 1088975 w 2562218"/>
              <a:gd name="connsiteY149" fmla="*/ 225953 h 2560160"/>
              <a:gd name="connsiteX150" fmla="*/ 1111005 w 2562218"/>
              <a:gd name="connsiteY150" fmla="*/ 64877 h 2560160"/>
              <a:gd name="connsiteX151" fmla="*/ 1170889 w 2562218"/>
              <a:gd name="connsiteY151" fmla="*/ 2925 h 2560160"/>
              <a:gd name="connsiteX152" fmla="*/ 1224583 w 2562218"/>
              <a:gd name="connsiteY152" fmla="*/ 861 h 256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2562218" h="2560160">
                <a:moveTo>
                  <a:pt x="1506364" y="1318537"/>
                </a:moveTo>
                <a:lnTo>
                  <a:pt x="1501790" y="1348793"/>
                </a:lnTo>
                <a:cubicBezTo>
                  <a:pt x="1481535" y="1413912"/>
                  <a:pt x="1433252" y="1466683"/>
                  <a:pt x="1371051" y="1492991"/>
                </a:cubicBezTo>
                <a:lnTo>
                  <a:pt x="1319564" y="1503386"/>
                </a:lnTo>
                <a:lnTo>
                  <a:pt x="1319564" y="1976337"/>
                </a:lnTo>
                <a:lnTo>
                  <a:pt x="1422210" y="1965990"/>
                </a:lnTo>
                <a:cubicBezTo>
                  <a:pt x="1701369" y="1908865"/>
                  <a:pt x="1920009" y="1685600"/>
                  <a:pt x="1970307" y="1404015"/>
                </a:cubicBezTo>
                <a:lnTo>
                  <a:pt x="1977849" y="1318537"/>
                </a:lnTo>
                <a:close/>
                <a:moveTo>
                  <a:pt x="584367" y="1318537"/>
                </a:moveTo>
                <a:lnTo>
                  <a:pt x="591910" y="1404015"/>
                </a:lnTo>
                <a:cubicBezTo>
                  <a:pt x="642208" y="1685600"/>
                  <a:pt x="860848" y="1908865"/>
                  <a:pt x="1140007" y="1965990"/>
                </a:cubicBezTo>
                <a:lnTo>
                  <a:pt x="1242652" y="1976337"/>
                </a:lnTo>
                <a:lnTo>
                  <a:pt x="1242652" y="1503386"/>
                </a:lnTo>
                <a:lnTo>
                  <a:pt x="1191166" y="1492991"/>
                </a:lnTo>
                <a:cubicBezTo>
                  <a:pt x="1128965" y="1466683"/>
                  <a:pt x="1080681" y="1413912"/>
                  <a:pt x="1060427" y="1348793"/>
                </a:cubicBezTo>
                <a:lnTo>
                  <a:pt x="1055852" y="1318537"/>
                </a:lnTo>
                <a:close/>
                <a:moveTo>
                  <a:pt x="1281108" y="1121883"/>
                </a:moveTo>
                <a:cubicBezTo>
                  <a:pt x="1193738" y="1121883"/>
                  <a:pt x="1122911" y="1192710"/>
                  <a:pt x="1122911" y="1280080"/>
                </a:cubicBezTo>
                <a:cubicBezTo>
                  <a:pt x="1122911" y="1367450"/>
                  <a:pt x="1193738" y="1438277"/>
                  <a:pt x="1281108" y="1438277"/>
                </a:cubicBezTo>
                <a:cubicBezTo>
                  <a:pt x="1368478" y="1438277"/>
                  <a:pt x="1439305" y="1367450"/>
                  <a:pt x="1439305" y="1280080"/>
                </a:cubicBezTo>
                <a:cubicBezTo>
                  <a:pt x="1439305" y="1192710"/>
                  <a:pt x="1368478" y="1121883"/>
                  <a:pt x="1281108" y="1121883"/>
                </a:cubicBezTo>
                <a:close/>
                <a:moveTo>
                  <a:pt x="1319564" y="583823"/>
                </a:moveTo>
                <a:lnTo>
                  <a:pt x="1319564" y="1056774"/>
                </a:lnTo>
                <a:lnTo>
                  <a:pt x="1371051" y="1067169"/>
                </a:lnTo>
                <a:cubicBezTo>
                  <a:pt x="1433252" y="1093478"/>
                  <a:pt x="1481535" y="1146248"/>
                  <a:pt x="1501790" y="1211367"/>
                </a:cubicBezTo>
                <a:lnTo>
                  <a:pt x="1506364" y="1241625"/>
                </a:lnTo>
                <a:lnTo>
                  <a:pt x="1977849" y="1241625"/>
                </a:lnTo>
                <a:lnTo>
                  <a:pt x="1970307" y="1156145"/>
                </a:lnTo>
                <a:cubicBezTo>
                  <a:pt x="1920009" y="874560"/>
                  <a:pt x="1701369" y="651295"/>
                  <a:pt x="1422210" y="594170"/>
                </a:cubicBezTo>
                <a:close/>
                <a:moveTo>
                  <a:pt x="1242652" y="583823"/>
                </a:moveTo>
                <a:lnTo>
                  <a:pt x="1140007" y="594170"/>
                </a:lnTo>
                <a:cubicBezTo>
                  <a:pt x="860848" y="651295"/>
                  <a:pt x="642208" y="874560"/>
                  <a:pt x="591910" y="1156145"/>
                </a:cubicBezTo>
                <a:lnTo>
                  <a:pt x="584367" y="1241625"/>
                </a:lnTo>
                <a:lnTo>
                  <a:pt x="1055852" y="1241625"/>
                </a:lnTo>
                <a:lnTo>
                  <a:pt x="1060427" y="1211367"/>
                </a:lnTo>
                <a:cubicBezTo>
                  <a:pt x="1080681" y="1146248"/>
                  <a:pt x="1128965" y="1093478"/>
                  <a:pt x="1191166" y="1067169"/>
                </a:cubicBezTo>
                <a:lnTo>
                  <a:pt x="1242652" y="1056774"/>
                </a:lnTo>
                <a:close/>
                <a:moveTo>
                  <a:pt x="1224583" y="861"/>
                </a:moveTo>
                <a:cubicBezTo>
                  <a:pt x="1250738" y="2238"/>
                  <a:pt x="1268639" y="16002"/>
                  <a:pt x="1275519" y="42161"/>
                </a:cubicBezTo>
                <a:cubicBezTo>
                  <a:pt x="1292042" y="100671"/>
                  <a:pt x="1309248" y="159868"/>
                  <a:pt x="1325768" y="218379"/>
                </a:cubicBezTo>
                <a:cubicBezTo>
                  <a:pt x="1342978" y="278266"/>
                  <a:pt x="1392540" y="306489"/>
                  <a:pt x="1453805" y="290657"/>
                </a:cubicBezTo>
                <a:cubicBezTo>
                  <a:pt x="1473766" y="285837"/>
                  <a:pt x="1485466" y="271382"/>
                  <a:pt x="1495105" y="254863"/>
                </a:cubicBezTo>
                <a:cubicBezTo>
                  <a:pt x="1526770" y="200482"/>
                  <a:pt x="1559122" y="146104"/>
                  <a:pt x="1591474" y="91723"/>
                </a:cubicBezTo>
                <a:cubicBezTo>
                  <a:pt x="1612126" y="56616"/>
                  <a:pt x="1630023" y="49045"/>
                  <a:pt x="1669259" y="59371"/>
                </a:cubicBezTo>
                <a:cubicBezTo>
                  <a:pt x="1747730" y="79332"/>
                  <a:pt x="1758056" y="96542"/>
                  <a:pt x="1746353" y="183962"/>
                </a:cubicBezTo>
                <a:cubicBezTo>
                  <a:pt x="1739469" y="236279"/>
                  <a:pt x="1733275" y="288592"/>
                  <a:pt x="1727078" y="340909"/>
                </a:cubicBezTo>
                <a:cubicBezTo>
                  <a:pt x="1726391" y="346412"/>
                  <a:pt x="1726391" y="351922"/>
                  <a:pt x="1727078" y="357429"/>
                </a:cubicBezTo>
                <a:cubicBezTo>
                  <a:pt x="1736027" y="413184"/>
                  <a:pt x="1820695" y="451733"/>
                  <a:pt x="1866815" y="419381"/>
                </a:cubicBezTo>
                <a:cubicBezTo>
                  <a:pt x="1919128" y="382210"/>
                  <a:pt x="1969381" y="342970"/>
                  <a:pt x="2020320" y="304425"/>
                </a:cubicBezTo>
                <a:cubicBezTo>
                  <a:pt x="2057488" y="276202"/>
                  <a:pt x="2076075" y="276893"/>
                  <a:pt x="2113243" y="305802"/>
                </a:cubicBezTo>
                <a:cubicBezTo>
                  <a:pt x="2118066" y="309931"/>
                  <a:pt x="2122882" y="313373"/>
                  <a:pt x="2127702" y="318193"/>
                </a:cubicBezTo>
                <a:cubicBezTo>
                  <a:pt x="2171066" y="359493"/>
                  <a:pt x="2173134" y="371884"/>
                  <a:pt x="2143534" y="424197"/>
                </a:cubicBezTo>
                <a:cubicBezTo>
                  <a:pt x="2115311" y="474449"/>
                  <a:pt x="2088466" y="525385"/>
                  <a:pt x="2058865" y="574947"/>
                </a:cubicBezTo>
                <a:cubicBezTo>
                  <a:pt x="2037527" y="611431"/>
                  <a:pt x="2047166" y="641719"/>
                  <a:pt x="2070569" y="672693"/>
                </a:cubicBezTo>
                <a:cubicBezTo>
                  <a:pt x="2093972" y="703671"/>
                  <a:pt x="2120818" y="718813"/>
                  <a:pt x="2160053" y="708487"/>
                </a:cubicBezTo>
                <a:cubicBezTo>
                  <a:pt x="2220628" y="692654"/>
                  <a:pt x="2281203" y="677512"/>
                  <a:pt x="2341091" y="660993"/>
                </a:cubicBezTo>
                <a:cubicBezTo>
                  <a:pt x="2379640" y="650667"/>
                  <a:pt x="2396850" y="656860"/>
                  <a:pt x="2418189" y="690590"/>
                </a:cubicBezTo>
                <a:cubicBezTo>
                  <a:pt x="2427824" y="705048"/>
                  <a:pt x="2436082" y="720190"/>
                  <a:pt x="2441592" y="736710"/>
                </a:cubicBezTo>
                <a:cubicBezTo>
                  <a:pt x="2451918" y="766310"/>
                  <a:pt x="2447095" y="784894"/>
                  <a:pt x="2422317" y="804855"/>
                </a:cubicBezTo>
                <a:cubicBezTo>
                  <a:pt x="2370691" y="846159"/>
                  <a:pt x="2319752" y="887460"/>
                  <a:pt x="2267439" y="928073"/>
                </a:cubicBezTo>
                <a:cubicBezTo>
                  <a:pt x="2241280" y="948034"/>
                  <a:pt x="2234396" y="972815"/>
                  <a:pt x="2239903" y="1003103"/>
                </a:cubicBezTo>
                <a:cubicBezTo>
                  <a:pt x="2241967" y="1013429"/>
                  <a:pt x="2245409" y="1023064"/>
                  <a:pt x="2248164" y="1033390"/>
                </a:cubicBezTo>
                <a:cubicBezTo>
                  <a:pt x="2257113" y="1065745"/>
                  <a:pt x="2278452" y="1083639"/>
                  <a:pt x="2311490" y="1087771"/>
                </a:cubicBezTo>
                <a:cubicBezTo>
                  <a:pt x="2374133" y="1096033"/>
                  <a:pt x="2436772" y="1104978"/>
                  <a:pt x="2498725" y="1113239"/>
                </a:cubicBezTo>
                <a:cubicBezTo>
                  <a:pt x="2535896" y="1118059"/>
                  <a:pt x="2555167" y="1135956"/>
                  <a:pt x="2559299" y="1173127"/>
                </a:cubicBezTo>
                <a:cubicBezTo>
                  <a:pt x="2561364" y="1191024"/>
                  <a:pt x="2563428" y="1208921"/>
                  <a:pt x="2561364" y="1226818"/>
                </a:cubicBezTo>
                <a:cubicBezTo>
                  <a:pt x="2557922" y="1255041"/>
                  <a:pt x="2543467" y="1270873"/>
                  <a:pt x="2517309" y="1278444"/>
                </a:cubicBezTo>
                <a:cubicBezTo>
                  <a:pt x="2458798" y="1294964"/>
                  <a:pt x="2399601" y="1311483"/>
                  <a:pt x="2341091" y="1328693"/>
                </a:cubicBezTo>
                <a:cubicBezTo>
                  <a:pt x="2283958" y="1345212"/>
                  <a:pt x="2257800" y="1388581"/>
                  <a:pt x="2269503" y="1447778"/>
                </a:cubicBezTo>
                <a:cubicBezTo>
                  <a:pt x="2273632" y="1470494"/>
                  <a:pt x="2286709" y="1484949"/>
                  <a:pt x="2305984" y="1495966"/>
                </a:cubicBezTo>
                <a:cubicBezTo>
                  <a:pt x="2359678" y="1527631"/>
                  <a:pt x="2413365" y="1559292"/>
                  <a:pt x="2467747" y="1590957"/>
                </a:cubicBezTo>
                <a:cubicBezTo>
                  <a:pt x="2507673" y="1614360"/>
                  <a:pt x="2513867" y="1628128"/>
                  <a:pt x="2502854" y="1672871"/>
                </a:cubicBezTo>
                <a:cubicBezTo>
                  <a:pt x="2502167" y="1675626"/>
                  <a:pt x="2502167" y="1678377"/>
                  <a:pt x="2501476" y="1681132"/>
                </a:cubicBezTo>
                <a:cubicBezTo>
                  <a:pt x="2484957" y="1735510"/>
                  <a:pt x="2466369" y="1762359"/>
                  <a:pt x="2404421" y="1750655"/>
                </a:cubicBezTo>
                <a:cubicBezTo>
                  <a:pt x="2348662" y="1739639"/>
                  <a:pt x="2291529" y="1737578"/>
                  <a:pt x="2235083" y="1729316"/>
                </a:cubicBezTo>
                <a:cubicBezTo>
                  <a:pt x="2195160" y="1723810"/>
                  <a:pt x="2169002" y="1739639"/>
                  <a:pt x="2149727" y="1773372"/>
                </a:cubicBezTo>
                <a:cubicBezTo>
                  <a:pt x="2129766" y="1807788"/>
                  <a:pt x="2120818" y="1840140"/>
                  <a:pt x="2148350" y="1875247"/>
                </a:cubicBezTo>
                <a:cubicBezTo>
                  <a:pt x="2185521" y="1922744"/>
                  <a:pt x="2221319" y="1971615"/>
                  <a:pt x="2257800" y="2019800"/>
                </a:cubicBezTo>
                <a:cubicBezTo>
                  <a:pt x="2288087" y="2059036"/>
                  <a:pt x="2288087" y="2074872"/>
                  <a:pt x="2257800" y="2114104"/>
                </a:cubicBezTo>
                <a:cubicBezTo>
                  <a:pt x="2256422" y="2115481"/>
                  <a:pt x="2255048" y="2117546"/>
                  <a:pt x="2253671" y="2118923"/>
                </a:cubicBezTo>
                <a:cubicBezTo>
                  <a:pt x="2213744" y="2161601"/>
                  <a:pt x="2197912" y="2180189"/>
                  <a:pt x="2135273" y="2142327"/>
                </a:cubicBezTo>
                <a:cubicBezTo>
                  <a:pt x="2087088" y="2113417"/>
                  <a:pt x="2036149" y="2088636"/>
                  <a:pt x="1988655" y="2059726"/>
                </a:cubicBezTo>
                <a:cubicBezTo>
                  <a:pt x="1949416" y="2036323"/>
                  <a:pt x="1919128" y="2050087"/>
                  <a:pt x="1888154" y="2074181"/>
                </a:cubicBezTo>
                <a:cubicBezTo>
                  <a:pt x="1857180" y="2097584"/>
                  <a:pt x="1844786" y="2125807"/>
                  <a:pt x="1855802" y="2165043"/>
                </a:cubicBezTo>
                <a:cubicBezTo>
                  <a:pt x="1873009" y="2225618"/>
                  <a:pt x="1888154" y="2286883"/>
                  <a:pt x="1903296" y="2348145"/>
                </a:cubicBezTo>
                <a:cubicBezTo>
                  <a:pt x="1911558" y="2381187"/>
                  <a:pt x="1904677" y="2399084"/>
                  <a:pt x="1876451" y="2416981"/>
                </a:cubicBezTo>
                <a:cubicBezTo>
                  <a:pt x="1861309" y="2426617"/>
                  <a:pt x="1845476" y="2435569"/>
                  <a:pt x="1828266" y="2441762"/>
                </a:cubicBezTo>
                <a:cubicBezTo>
                  <a:pt x="1797979" y="2452775"/>
                  <a:pt x="1775953" y="2447269"/>
                  <a:pt x="1755992" y="2421801"/>
                </a:cubicBezTo>
                <a:cubicBezTo>
                  <a:pt x="1718130" y="2374303"/>
                  <a:pt x="1680271" y="2326119"/>
                  <a:pt x="1642413" y="2277935"/>
                </a:cubicBezTo>
                <a:cubicBezTo>
                  <a:pt x="1605929" y="2232502"/>
                  <a:pt x="1539848" y="2226308"/>
                  <a:pt x="1495792" y="2265544"/>
                </a:cubicBezTo>
                <a:cubicBezTo>
                  <a:pt x="1484089" y="2275870"/>
                  <a:pt x="1478586" y="2288948"/>
                  <a:pt x="1476518" y="2304090"/>
                </a:cubicBezTo>
                <a:cubicBezTo>
                  <a:pt x="1467569" y="2367419"/>
                  <a:pt x="1457243" y="2430059"/>
                  <a:pt x="1450363" y="2493388"/>
                </a:cubicBezTo>
                <a:cubicBezTo>
                  <a:pt x="1446230" y="2526431"/>
                  <a:pt x="1433153" y="2549834"/>
                  <a:pt x="1400801" y="2560160"/>
                </a:cubicBezTo>
                <a:cubicBezTo>
                  <a:pt x="1373265" y="2560160"/>
                  <a:pt x="1345042" y="2560160"/>
                  <a:pt x="1317510" y="2560160"/>
                </a:cubicBezTo>
                <a:cubicBezTo>
                  <a:pt x="1298235" y="2548457"/>
                  <a:pt x="1287223" y="2531247"/>
                  <a:pt x="1281026" y="2509221"/>
                </a:cubicBezTo>
                <a:cubicBezTo>
                  <a:pt x="1264506" y="2448646"/>
                  <a:pt x="1245919" y="2388071"/>
                  <a:pt x="1229399" y="2326806"/>
                </a:cubicBezTo>
                <a:cubicBezTo>
                  <a:pt x="1220451" y="2294454"/>
                  <a:pt x="1200489" y="2277244"/>
                  <a:pt x="1168138" y="2273115"/>
                </a:cubicBezTo>
                <a:cubicBezTo>
                  <a:pt x="1155747" y="2271738"/>
                  <a:pt x="1143357" y="2269673"/>
                  <a:pt x="1130966" y="2268986"/>
                </a:cubicBezTo>
                <a:cubicBezTo>
                  <a:pt x="1102056" y="2266918"/>
                  <a:pt x="1082095" y="2279999"/>
                  <a:pt x="1067636" y="2304090"/>
                </a:cubicBezTo>
                <a:cubicBezTo>
                  <a:pt x="1062130" y="2313042"/>
                  <a:pt x="1057310" y="2321986"/>
                  <a:pt x="1051804" y="2330935"/>
                </a:cubicBezTo>
                <a:cubicBezTo>
                  <a:pt x="1022894" y="2379810"/>
                  <a:pt x="994671" y="2429372"/>
                  <a:pt x="965074" y="2477556"/>
                </a:cubicBezTo>
                <a:cubicBezTo>
                  <a:pt x="949242" y="2504401"/>
                  <a:pt x="929968" y="2511285"/>
                  <a:pt x="899680" y="2504401"/>
                </a:cubicBezTo>
                <a:cubicBezTo>
                  <a:pt x="881093" y="2500272"/>
                  <a:pt x="863886" y="2494075"/>
                  <a:pt x="846676" y="2486504"/>
                </a:cubicBezTo>
                <a:cubicBezTo>
                  <a:pt x="816389" y="2472049"/>
                  <a:pt x="806754" y="2453462"/>
                  <a:pt x="810883" y="2419733"/>
                </a:cubicBezTo>
                <a:cubicBezTo>
                  <a:pt x="818453" y="2357093"/>
                  <a:pt x="824647" y="2294454"/>
                  <a:pt x="833595" y="2231815"/>
                </a:cubicBezTo>
                <a:cubicBezTo>
                  <a:pt x="839792" y="2187760"/>
                  <a:pt x="816389" y="2163669"/>
                  <a:pt x="781969" y="2144391"/>
                </a:cubicBezTo>
                <a:cubicBezTo>
                  <a:pt x="748243" y="2125807"/>
                  <a:pt x="717956" y="2123056"/>
                  <a:pt x="686291" y="2149211"/>
                </a:cubicBezTo>
                <a:cubicBezTo>
                  <a:pt x="642236" y="2184318"/>
                  <a:pt x="596116" y="2216669"/>
                  <a:pt x="552061" y="2251089"/>
                </a:cubicBezTo>
                <a:cubicBezTo>
                  <a:pt x="507318" y="2286193"/>
                  <a:pt x="488044" y="2293764"/>
                  <a:pt x="432976" y="2244205"/>
                </a:cubicBezTo>
                <a:cubicBezTo>
                  <a:pt x="429534" y="2240763"/>
                  <a:pt x="426092" y="2237321"/>
                  <a:pt x="422650" y="2233879"/>
                </a:cubicBezTo>
                <a:cubicBezTo>
                  <a:pt x="395804" y="2206343"/>
                  <a:pt x="393049" y="2185005"/>
                  <a:pt x="412327" y="2151275"/>
                </a:cubicBezTo>
                <a:cubicBezTo>
                  <a:pt x="441924" y="2098275"/>
                  <a:pt x="472211" y="2044581"/>
                  <a:pt x="501812" y="1991577"/>
                </a:cubicBezTo>
                <a:cubicBezTo>
                  <a:pt x="510070" y="1976435"/>
                  <a:pt x="519018" y="1961289"/>
                  <a:pt x="516954" y="1942706"/>
                </a:cubicBezTo>
                <a:cubicBezTo>
                  <a:pt x="512134" y="1886950"/>
                  <a:pt x="450185" y="1842895"/>
                  <a:pt x="396491" y="1856663"/>
                </a:cubicBezTo>
                <a:cubicBezTo>
                  <a:pt x="334542" y="1872492"/>
                  <a:pt x="272590" y="1888328"/>
                  <a:pt x="211325" y="1904847"/>
                </a:cubicBezTo>
                <a:cubicBezTo>
                  <a:pt x="186544" y="1911731"/>
                  <a:pt x="167960" y="1904157"/>
                  <a:pt x="152128" y="1884886"/>
                </a:cubicBezTo>
                <a:cubicBezTo>
                  <a:pt x="139050" y="1869050"/>
                  <a:pt x="130789" y="1851153"/>
                  <a:pt x="122527" y="1832569"/>
                </a:cubicBezTo>
                <a:cubicBezTo>
                  <a:pt x="108763" y="1800217"/>
                  <a:pt x="114956" y="1776810"/>
                  <a:pt x="142492" y="1755475"/>
                </a:cubicBezTo>
                <a:cubicBezTo>
                  <a:pt x="187922" y="1718990"/>
                  <a:pt x="234041" y="1683197"/>
                  <a:pt x="279474" y="1646716"/>
                </a:cubicBezTo>
                <a:cubicBezTo>
                  <a:pt x="327658" y="1609544"/>
                  <a:pt x="331787" y="1593708"/>
                  <a:pt x="315955" y="1535889"/>
                </a:cubicBezTo>
                <a:cubicBezTo>
                  <a:pt x="304942" y="1498030"/>
                  <a:pt x="282226" y="1478065"/>
                  <a:pt x="242303" y="1473936"/>
                </a:cubicBezTo>
                <a:cubicBezTo>
                  <a:pt x="184480" y="1467739"/>
                  <a:pt x="127347" y="1456730"/>
                  <a:pt x="69523" y="1450533"/>
                </a:cubicBezTo>
                <a:cubicBezTo>
                  <a:pt x="36485" y="1447091"/>
                  <a:pt x="13081" y="1434014"/>
                  <a:pt x="1378" y="1402349"/>
                </a:cubicBezTo>
                <a:cubicBezTo>
                  <a:pt x="0" y="1372748"/>
                  <a:pt x="0" y="1345212"/>
                  <a:pt x="0" y="1316993"/>
                </a:cubicBezTo>
                <a:cubicBezTo>
                  <a:pt x="11017" y="1296341"/>
                  <a:pt x="28223" y="1286019"/>
                  <a:pt x="50253" y="1280509"/>
                </a:cubicBezTo>
                <a:cubicBezTo>
                  <a:pt x="109450" y="1264676"/>
                  <a:pt x="167273" y="1246779"/>
                  <a:pt x="226470" y="1230947"/>
                </a:cubicBezTo>
                <a:cubicBezTo>
                  <a:pt x="262264" y="1221311"/>
                  <a:pt x="283603" y="1201350"/>
                  <a:pt x="287045" y="1163488"/>
                </a:cubicBezTo>
                <a:cubicBezTo>
                  <a:pt x="287732" y="1153853"/>
                  <a:pt x="289110" y="1144217"/>
                  <a:pt x="290487" y="1134578"/>
                </a:cubicBezTo>
                <a:cubicBezTo>
                  <a:pt x="293929" y="1102226"/>
                  <a:pt x="279474" y="1080197"/>
                  <a:pt x="252629" y="1064368"/>
                </a:cubicBezTo>
                <a:cubicBezTo>
                  <a:pt x="198934" y="1033390"/>
                  <a:pt x="145934" y="1001725"/>
                  <a:pt x="92930" y="970751"/>
                </a:cubicBezTo>
                <a:cubicBezTo>
                  <a:pt x="53691" y="948034"/>
                  <a:pt x="46811" y="930824"/>
                  <a:pt x="58511" y="886773"/>
                </a:cubicBezTo>
                <a:cubicBezTo>
                  <a:pt x="59888" y="882640"/>
                  <a:pt x="60575" y="878511"/>
                  <a:pt x="61953" y="875069"/>
                </a:cubicBezTo>
                <a:cubicBezTo>
                  <a:pt x="79162" y="817936"/>
                  <a:pt x="94304" y="806923"/>
                  <a:pt x="152815" y="812430"/>
                </a:cubicBezTo>
                <a:cubicBezTo>
                  <a:pt x="209260" y="817936"/>
                  <a:pt x="265706" y="824133"/>
                  <a:pt x="322152" y="831704"/>
                </a:cubicBezTo>
                <a:cubicBezTo>
                  <a:pt x="366894" y="837211"/>
                  <a:pt x="386165" y="829636"/>
                  <a:pt x="408885" y="791778"/>
                </a:cubicBezTo>
                <a:cubicBezTo>
                  <a:pt x="441233" y="739465"/>
                  <a:pt x="439860" y="722942"/>
                  <a:pt x="402001" y="674070"/>
                </a:cubicBezTo>
                <a:cubicBezTo>
                  <a:pt x="366204" y="627951"/>
                  <a:pt x="331100" y="581144"/>
                  <a:pt x="296681" y="534333"/>
                </a:cubicBezTo>
                <a:cubicBezTo>
                  <a:pt x="276032" y="506801"/>
                  <a:pt x="276032" y="484085"/>
                  <a:pt x="296681" y="456552"/>
                </a:cubicBezTo>
                <a:cubicBezTo>
                  <a:pt x="307007" y="442784"/>
                  <a:pt x="318019" y="429016"/>
                  <a:pt x="331100" y="418003"/>
                </a:cubicBezTo>
                <a:cubicBezTo>
                  <a:pt x="357255" y="395978"/>
                  <a:pt x="375156" y="393223"/>
                  <a:pt x="404753" y="409742"/>
                </a:cubicBezTo>
                <a:cubicBezTo>
                  <a:pt x="457069" y="438652"/>
                  <a:pt x="510760" y="465497"/>
                  <a:pt x="561009" y="497853"/>
                </a:cubicBezTo>
                <a:cubicBezTo>
                  <a:pt x="618832" y="535024"/>
                  <a:pt x="658755" y="510243"/>
                  <a:pt x="700746" y="458617"/>
                </a:cubicBezTo>
                <a:cubicBezTo>
                  <a:pt x="714514" y="441407"/>
                  <a:pt x="709694" y="418690"/>
                  <a:pt x="704188" y="398042"/>
                </a:cubicBezTo>
                <a:cubicBezTo>
                  <a:pt x="689042" y="339532"/>
                  <a:pt x="673901" y="281022"/>
                  <a:pt x="658755" y="222511"/>
                </a:cubicBezTo>
                <a:cubicBezTo>
                  <a:pt x="647742" y="180520"/>
                  <a:pt x="654626" y="163310"/>
                  <a:pt x="691798" y="141285"/>
                </a:cubicBezTo>
                <a:cubicBezTo>
                  <a:pt x="700055" y="136465"/>
                  <a:pt x="708317" y="131645"/>
                  <a:pt x="717265" y="127517"/>
                </a:cubicBezTo>
                <a:cubicBezTo>
                  <a:pt x="762008" y="106868"/>
                  <a:pt x="781969" y="111684"/>
                  <a:pt x="812256" y="150924"/>
                </a:cubicBezTo>
                <a:cubicBezTo>
                  <a:pt x="848741" y="197040"/>
                  <a:pt x="885225" y="243850"/>
                  <a:pt x="921706" y="289970"/>
                </a:cubicBezTo>
                <a:cubicBezTo>
                  <a:pt x="956126" y="332648"/>
                  <a:pt x="1036662" y="332648"/>
                  <a:pt x="1071078" y="289279"/>
                </a:cubicBezTo>
                <a:cubicBezTo>
                  <a:pt x="1085533" y="270696"/>
                  <a:pt x="1085533" y="247292"/>
                  <a:pt x="1088975" y="225953"/>
                </a:cubicBezTo>
                <a:cubicBezTo>
                  <a:pt x="1097237" y="172259"/>
                  <a:pt x="1104121" y="118568"/>
                  <a:pt x="1111005" y="64877"/>
                </a:cubicBezTo>
                <a:cubicBezTo>
                  <a:pt x="1116511" y="22200"/>
                  <a:pt x="1128211" y="10496"/>
                  <a:pt x="1170889" y="2925"/>
                </a:cubicBezTo>
                <a:cubicBezTo>
                  <a:pt x="1188786" y="-517"/>
                  <a:pt x="1206686" y="-517"/>
                  <a:pt x="1224583" y="861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3" name="Freeform: Shape 5">
            <a:extLst>
              <a:ext uri="{FF2B5EF4-FFF2-40B4-BE49-F238E27FC236}">
                <a16:creationId xmlns:a16="http://schemas.microsoft.com/office/drawing/2014/main" id="{1F9DF14E-0A6D-48D6-BD3E-D966A0156EE6}"/>
              </a:ext>
            </a:extLst>
          </p:cNvPr>
          <p:cNvSpPr/>
          <p:nvPr/>
        </p:nvSpPr>
        <p:spPr>
          <a:xfrm>
            <a:off x="9789294" y="4369417"/>
            <a:ext cx="458833" cy="458833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3CC4DE27-69C6-4562-92C4-ABA9B0E5F647}"/>
              </a:ext>
            </a:extLst>
          </p:cNvPr>
          <p:cNvGrpSpPr/>
          <p:nvPr/>
        </p:nvGrpSpPr>
        <p:grpSpPr>
          <a:xfrm>
            <a:off x="9262845" y="5514898"/>
            <a:ext cx="797885" cy="1132887"/>
            <a:chOff x="4160927" y="2978939"/>
            <a:chExt cx="1013906" cy="1439607"/>
          </a:xfrm>
        </p:grpSpPr>
        <p:grpSp>
          <p:nvGrpSpPr>
            <p:cNvPr id="65" name="Group 33">
              <a:extLst>
                <a:ext uri="{FF2B5EF4-FFF2-40B4-BE49-F238E27FC236}">
                  <a16:creationId xmlns:a16="http://schemas.microsoft.com/office/drawing/2014/main" id="{F14F5BE7-B9DC-4221-8E39-305FC2F216E5}"/>
                </a:ext>
              </a:extLst>
            </p:cNvPr>
            <p:cNvGrpSpPr/>
            <p:nvPr/>
          </p:nvGrpSpPr>
          <p:grpSpPr>
            <a:xfrm>
              <a:off x="4160927" y="2978939"/>
              <a:ext cx="1013906" cy="1439607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78" name="Freeform: Shape 3">
                <a:extLst>
                  <a:ext uri="{FF2B5EF4-FFF2-40B4-BE49-F238E27FC236}">
                    <a16:creationId xmlns:a16="http://schemas.microsoft.com/office/drawing/2014/main" id="{9162EC76-65F9-4643-8C2B-86AE05870D84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4">
                <a:extLst>
                  <a:ext uri="{FF2B5EF4-FFF2-40B4-BE49-F238E27FC236}">
                    <a16:creationId xmlns:a16="http://schemas.microsoft.com/office/drawing/2014/main" id="{E21F5BEA-AE66-461D-BC45-6D85819AA4CB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5">
                <a:extLst>
                  <a:ext uri="{FF2B5EF4-FFF2-40B4-BE49-F238E27FC236}">
                    <a16:creationId xmlns:a16="http://schemas.microsoft.com/office/drawing/2014/main" id="{610024C8-0F94-4C0A-8F65-889CA5ED5E7F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6">
                <a:extLst>
                  <a:ext uri="{FF2B5EF4-FFF2-40B4-BE49-F238E27FC236}">
                    <a16:creationId xmlns:a16="http://schemas.microsoft.com/office/drawing/2014/main" id="{82417888-FFAD-44AB-8255-C671D939F2E2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7">
                <a:extLst>
                  <a:ext uri="{FF2B5EF4-FFF2-40B4-BE49-F238E27FC236}">
                    <a16:creationId xmlns:a16="http://schemas.microsoft.com/office/drawing/2014/main" id="{4775C015-BD0E-4715-8C0A-51AD271A56D5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">
                <a:extLst>
                  <a:ext uri="{FF2B5EF4-FFF2-40B4-BE49-F238E27FC236}">
                    <a16:creationId xmlns:a16="http://schemas.microsoft.com/office/drawing/2014/main" id="{18264259-5395-4A69-A511-11B0D7F6A15E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BBE340FC-1BA6-4A04-AD6E-FE5C5E4ACBF7}"/>
                </a:ext>
              </a:extLst>
            </p:cNvPr>
            <p:cNvGrpSpPr/>
            <p:nvPr/>
          </p:nvGrpSpPr>
          <p:grpSpPr>
            <a:xfrm flipV="1">
              <a:off x="4432813" y="3299472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75" name="사각형: 둥근 모서리 74">
                <a:extLst>
                  <a:ext uri="{FF2B5EF4-FFF2-40B4-BE49-F238E27FC236}">
                    <a16:creationId xmlns:a16="http://schemas.microsoft.com/office/drawing/2014/main" id="{AA7D2658-089D-49F8-BE0D-8C17C5F1D98A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사각형: 둥근 모서리 75">
                <a:extLst>
                  <a:ext uri="{FF2B5EF4-FFF2-40B4-BE49-F238E27FC236}">
                    <a16:creationId xmlns:a16="http://schemas.microsoft.com/office/drawing/2014/main" id="{CB10F005-7071-48EE-A99B-125C01D038E7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사각형: 둥근 모서리 76">
                <a:extLst>
                  <a:ext uri="{FF2B5EF4-FFF2-40B4-BE49-F238E27FC236}">
                    <a16:creationId xmlns:a16="http://schemas.microsoft.com/office/drawing/2014/main" id="{7393750F-48B8-488C-BEDF-713E922A8AF2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905A2904-C413-45C4-95FA-0D207252706D}"/>
                </a:ext>
              </a:extLst>
            </p:cNvPr>
            <p:cNvGrpSpPr/>
            <p:nvPr/>
          </p:nvGrpSpPr>
          <p:grpSpPr>
            <a:xfrm flipV="1">
              <a:off x="4432813" y="3755468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72" name="사각형: 둥근 모서리 71">
                <a:extLst>
                  <a:ext uri="{FF2B5EF4-FFF2-40B4-BE49-F238E27FC236}">
                    <a16:creationId xmlns:a16="http://schemas.microsoft.com/office/drawing/2014/main" id="{CCA5C062-16C2-4416-89C0-947BDE5507F3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사각형: 둥근 모서리 72">
                <a:extLst>
                  <a:ext uri="{FF2B5EF4-FFF2-40B4-BE49-F238E27FC236}">
                    <a16:creationId xmlns:a16="http://schemas.microsoft.com/office/drawing/2014/main" id="{7F3EA443-AF56-4F3E-B7E9-D28106FCEA19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D8BA47F5-7B15-4E07-A145-8E3D6AAD2C40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BA470454-0128-436E-B804-0693E2801C19}"/>
                </a:ext>
              </a:extLst>
            </p:cNvPr>
            <p:cNvGrpSpPr/>
            <p:nvPr/>
          </p:nvGrpSpPr>
          <p:grpSpPr>
            <a:xfrm flipV="1">
              <a:off x="4432813" y="4211464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69" name="사각형: 둥근 모서리 68">
                <a:extLst>
                  <a:ext uri="{FF2B5EF4-FFF2-40B4-BE49-F238E27FC236}">
                    <a16:creationId xmlns:a16="http://schemas.microsoft.com/office/drawing/2014/main" id="{946CDA57-ECB3-4D2C-8CA5-13BB75AC8296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사각형: 둥근 모서리 69">
                <a:extLst>
                  <a:ext uri="{FF2B5EF4-FFF2-40B4-BE49-F238E27FC236}">
                    <a16:creationId xmlns:a16="http://schemas.microsoft.com/office/drawing/2014/main" id="{13A5DECA-3E6A-4AA4-9746-9F32B5E8DD8A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각형: 둥근 모서리 70">
                <a:extLst>
                  <a:ext uri="{FF2B5EF4-FFF2-40B4-BE49-F238E27FC236}">
                    <a16:creationId xmlns:a16="http://schemas.microsoft.com/office/drawing/2014/main" id="{0F54375E-F5CA-4D18-8014-AD06EE0CFBC9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D0DC1390-2A60-4277-B1AE-CCDE775C7BE3}"/>
              </a:ext>
            </a:extLst>
          </p:cNvPr>
          <p:cNvGrpSpPr/>
          <p:nvPr/>
        </p:nvGrpSpPr>
        <p:grpSpPr>
          <a:xfrm>
            <a:off x="8614357" y="5688614"/>
            <a:ext cx="637423" cy="905053"/>
            <a:chOff x="4160927" y="2978939"/>
            <a:chExt cx="1013906" cy="1439607"/>
          </a:xfrm>
        </p:grpSpPr>
        <p:grpSp>
          <p:nvGrpSpPr>
            <p:cNvPr id="85" name="Group 33">
              <a:extLst>
                <a:ext uri="{FF2B5EF4-FFF2-40B4-BE49-F238E27FC236}">
                  <a16:creationId xmlns:a16="http://schemas.microsoft.com/office/drawing/2014/main" id="{27D18395-AD8F-4DDA-A043-A7EC9D774AF1}"/>
                </a:ext>
              </a:extLst>
            </p:cNvPr>
            <p:cNvGrpSpPr/>
            <p:nvPr/>
          </p:nvGrpSpPr>
          <p:grpSpPr>
            <a:xfrm>
              <a:off x="4160927" y="2978939"/>
              <a:ext cx="1013906" cy="1439607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98" name="Freeform: Shape 3">
                <a:extLst>
                  <a:ext uri="{FF2B5EF4-FFF2-40B4-BE49-F238E27FC236}">
                    <a16:creationId xmlns:a16="http://schemas.microsoft.com/office/drawing/2014/main" id="{4920EF51-DAB0-4754-8C22-F51FC72D7402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4">
                <a:extLst>
                  <a:ext uri="{FF2B5EF4-FFF2-40B4-BE49-F238E27FC236}">
                    <a16:creationId xmlns:a16="http://schemas.microsoft.com/office/drawing/2014/main" id="{449720F9-034B-41B6-A897-11182F7620AD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5">
                <a:extLst>
                  <a:ext uri="{FF2B5EF4-FFF2-40B4-BE49-F238E27FC236}">
                    <a16:creationId xmlns:a16="http://schemas.microsoft.com/office/drawing/2014/main" id="{5DA2639C-972C-4435-A2B5-F3BB59A05E6E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6">
                <a:extLst>
                  <a:ext uri="{FF2B5EF4-FFF2-40B4-BE49-F238E27FC236}">
                    <a16:creationId xmlns:a16="http://schemas.microsoft.com/office/drawing/2014/main" id="{3CAD3FB5-C7E5-4E77-9103-8E4422D1B9F0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7">
                <a:extLst>
                  <a:ext uri="{FF2B5EF4-FFF2-40B4-BE49-F238E27FC236}">
                    <a16:creationId xmlns:a16="http://schemas.microsoft.com/office/drawing/2014/main" id="{8AD4B3DC-4003-425D-8AA5-379E1FFEC2A3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8">
                <a:extLst>
                  <a:ext uri="{FF2B5EF4-FFF2-40B4-BE49-F238E27FC236}">
                    <a16:creationId xmlns:a16="http://schemas.microsoft.com/office/drawing/2014/main" id="{77D8D8F5-091A-4132-83CA-49C39BE26F5A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D46A401E-09E2-46A3-8393-006AC8D25A81}"/>
                </a:ext>
              </a:extLst>
            </p:cNvPr>
            <p:cNvGrpSpPr/>
            <p:nvPr/>
          </p:nvGrpSpPr>
          <p:grpSpPr>
            <a:xfrm flipV="1">
              <a:off x="4432813" y="3299472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95" name="사각형: 둥근 모서리 94">
                <a:extLst>
                  <a:ext uri="{FF2B5EF4-FFF2-40B4-BE49-F238E27FC236}">
                    <a16:creationId xmlns:a16="http://schemas.microsoft.com/office/drawing/2014/main" id="{1309F172-B581-4B0E-B631-A2DD67F96390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사각형: 둥근 모서리 95">
                <a:extLst>
                  <a:ext uri="{FF2B5EF4-FFF2-40B4-BE49-F238E27FC236}">
                    <a16:creationId xmlns:a16="http://schemas.microsoft.com/office/drawing/2014/main" id="{6F86ED29-D53D-4BD9-B2CA-91EABA603362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사각형: 둥근 모서리 96">
                <a:extLst>
                  <a:ext uri="{FF2B5EF4-FFF2-40B4-BE49-F238E27FC236}">
                    <a16:creationId xmlns:a16="http://schemas.microsoft.com/office/drawing/2014/main" id="{844368FC-BFC0-492D-9E9D-150CBCCF036D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9830A068-F733-4F34-8B72-A7D97272B1AD}"/>
                </a:ext>
              </a:extLst>
            </p:cNvPr>
            <p:cNvGrpSpPr/>
            <p:nvPr/>
          </p:nvGrpSpPr>
          <p:grpSpPr>
            <a:xfrm flipV="1">
              <a:off x="4432813" y="3755468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92" name="사각형: 둥근 모서리 91">
                <a:extLst>
                  <a:ext uri="{FF2B5EF4-FFF2-40B4-BE49-F238E27FC236}">
                    <a16:creationId xmlns:a16="http://schemas.microsoft.com/office/drawing/2014/main" id="{2FE15A2E-8046-472E-B7CB-722A96CEB846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사각형: 둥근 모서리 92">
                <a:extLst>
                  <a:ext uri="{FF2B5EF4-FFF2-40B4-BE49-F238E27FC236}">
                    <a16:creationId xmlns:a16="http://schemas.microsoft.com/office/drawing/2014/main" id="{782F0252-0D67-4D0E-B7AD-9BB2B5E4A34F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사각형: 둥근 모서리 93">
                <a:extLst>
                  <a:ext uri="{FF2B5EF4-FFF2-40B4-BE49-F238E27FC236}">
                    <a16:creationId xmlns:a16="http://schemas.microsoft.com/office/drawing/2014/main" id="{2F7B1714-3CC8-49B7-BFD9-EDEA6D13FB46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85136B8F-A4BC-4C99-BE6D-90D35D29B679}"/>
                </a:ext>
              </a:extLst>
            </p:cNvPr>
            <p:cNvGrpSpPr/>
            <p:nvPr/>
          </p:nvGrpSpPr>
          <p:grpSpPr>
            <a:xfrm flipV="1">
              <a:off x="4432813" y="4211464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89" name="사각형: 둥근 모서리 88">
                <a:extLst>
                  <a:ext uri="{FF2B5EF4-FFF2-40B4-BE49-F238E27FC236}">
                    <a16:creationId xmlns:a16="http://schemas.microsoft.com/office/drawing/2014/main" id="{F3FA5FF4-CB2F-4A67-A987-7874E113FA33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사각형: 둥근 모서리 89">
                <a:extLst>
                  <a:ext uri="{FF2B5EF4-FFF2-40B4-BE49-F238E27FC236}">
                    <a16:creationId xmlns:a16="http://schemas.microsoft.com/office/drawing/2014/main" id="{64D3911B-4555-48D9-A284-817966415E9D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사각형: 둥근 모서리 90">
                <a:extLst>
                  <a:ext uri="{FF2B5EF4-FFF2-40B4-BE49-F238E27FC236}">
                    <a16:creationId xmlns:a16="http://schemas.microsoft.com/office/drawing/2014/main" id="{EB663C31-4E13-4F04-BB0B-DB4517098779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86114530-F5E7-4C46-AB0C-D6DFE468AEEC}"/>
              </a:ext>
            </a:extLst>
          </p:cNvPr>
          <p:cNvGrpSpPr/>
          <p:nvPr/>
        </p:nvGrpSpPr>
        <p:grpSpPr>
          <a:xfrm>
            <a:off x="10071796" y="5688614"/>
            <a:ext cx="637423" cy="905053"/>
            <a:chOff x="4160927" y="2978939"/>
            <a:chExt cx="1013906" cy="1439607"/>
          </a:xfrm>
        </p:grpSpPr>
        <p:grpSp>
          <p:nvGrpSpPr>
            <p:cNvPr id="105" name="Group 33">
              <a:extLst>
                <a:ext uri="{FF2B5EF4-FFF2-40B4-BE49-F238E27FC236}">
                  <a16:creationId xmlns:a16="http://schemas.microsoft.com/office/drawing/2014/main" id="{8D08BCE5-7E07-4623-A186-E6F865852373}"/>
                </a:ext>
              </a:extLst>
            </p:cNvPr>
            <p:cNvGrpSpPr/>
            <p:nvPr/>
          </p:nvGrpSpPr>
          <p:grpSpPr>
            <a:xfrm>
              <a:off x="4160927" y="2978939"/>
              <a:ext cx="1013906" cy="1439607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118" name="Freeform: Shape 3">
                <a:extLst>
                  <a:ext uri="{FF2B5EF4-FFF2-40B4-BE49-F238E27FC236}">
                    <a16:creationId xmlns:a16="http://schemas.microsoft.com/office/drawing/2014/main" id="{583C5873-B4C3-4F8B-89EE-EC517243DFD9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4">
                <a:extLst>
                  <a:ext uri="{FF2B5EF4-FFF2-40B4-BE49-F238E27FC236}">
                    <a16:creationId xmlns:a16="http://schemas.microsoft.com/office/drawing/2014/main" id="{72AAE879-0AAE-4C7A-8A54-C07E5AE1FD8A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5">
                <a:extLst>
                  <a:ext uri="{FF2B5EF4-FFF2-40B4-BE49-F238E27FC236}">
                    <a16:creationId xmlns:a16="http://schemas.microsoft.com/office/drawing/2014/main" id="{2CC033F1-364A-40DA-BAF3-7BD227393F3C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6">
                <a:extLst>
                  <a:ext uri="{FF2B5EF4-FFF2-40B4-BE49-F238E27FC236}">
                    <a16:creationId xmlns:a16="http://schemas.microsoft.com/office/drawing/2014/main" id="{B5B82DA8-DE21-4923-9409-0ED1C3BEBF40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7">
                <a:extLst>
                  <a:ext uri="{FF2B5EF4-FFF2-40B4-BE49-F238E27FC236}">
                    <a16:creationId xmlns:a16="http://schemas.microsoft.com/office/drawing/2014/main" id="{663C95AE-2E64-454F-9D38-F35A718D9AED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8">
                <a:extLst>
                  <a:ext uri="{FF2B5EF4-FFF2-40B4-BE49-F238E27FC236}">
                    <a16:creationId xmlns:a16="http://schemas.microsoft.com/office/drawing/2014/main" id="{E79E9FBD-815D-4504-916E-3A653D383C11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2B79B1C3-7ACB-4DDA-8FAF-413B05AABD29}"/>
                </a:ext>
              </a:extLst>
            </p:cNvPr>
            <p:cNvGrpSpPr/>
            <p:nvPr/>
          </p:nvGrpSpPr>
          <p:grpSpPr>
            <a:xfrm flipV="1">
              <a:off x="4432813" y="3299472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115" name="사각형: 둥근 모서리 114">
                <a:extLst>
                  <a:ext uri="{FF2B5EF4-FFF2-40B4-BE49-F238E27FC236}">
                    <a16:creationId xmlns:a16="http://schemas.microsoft.com/office/drawing/2014/main" id="{F4675491-5894-4C3D-90C0-6536F42E7F8E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" name="사각형: 둥근 모서리 115">
                <a:extLst>
                  <a:ext uri="{FF2B5EF4-FFF2-40B4-BE49-F238E27FC236}">
                    <a16:creationId xmlns:a16="http://schemas.microsoft.com/office/drawing/2014/main" id="{A99338FE-3753-480C-8F18-CC15A73A3B61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사각형: 둥근 모서리 116">
                <a:extLst>
                  <a:ext uri="{FF2B5EF4-FFF2-40B4-BE49-F238E27FC236}">
                    <a16:creationId xmlns:a16="http://schemas.microsoft.com/office/drawing/2014/main" id="{84EC786E-EA46-43A6-B21B-DAAFF8A77408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7" name="그룹 106">
              <a:extLst>
                <a:ext uri="{FF2B5EF4-FFF2-40B4-BE49-F238E27FC236}">
                  <a16:creationId xmlns:a16="http://schemas.microsoft.com/office/drawing/2014/main" id="{5DD2BF74-6837-485C-849C-9593637A65BA}"/>
                </a:ext>
              </a:extLst>
            </p:cNvPr>
            <p:cNvGrpSpPr/>
            <p:nvPr/>
          </p:nvGrpSpPr>
          <p:grpSpPr>
            <a:xfrm flipV="1">
              <a:off x="4432813" y="3755468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112" name="사각형: 둥근 모서리 111">
                <a:extLst>
                  <a:ext uri="{FF2B5EF4-FFF2-40B4-BE49-F238E27FC236}">
                    <a16:creationId xmlns:a16="http://schemas.microsoft.com/office/drawing/2014/main" id="{40BF9926-3261-439F-9120-62F66D41ADE5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3" name="사각형: 둥근 모서리 112">
                <a:extLst>
                  <a:ext uri="{FF2B5EF4-FFF2-40B4-BE49-F238E27FC236}">
                    <a16:creationId xmlns:a16="http://schemas.microsoft.com/office/drawing/2014/main" id="{E7A27DFE-9149-4BC0-9482-5A8E13F34545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사각형: 둥근 모서리 113">
                <a:extLst>
                  <a:ext uri="{FF2B5EF4-FFF2-40B4-BE49-F238E27FC236}">
                    <a16:creationId xmlns:a16="http://schemas.microsoft.com/office/drawing/2014/main" id="{114660EF-7B84-4E15-B3D0-BF43C7CC6130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8" name="그룹 107">
              <a:extLst>
                <a:ext uri="{FF2B5EF4-FFF2-40B4-BE49-F238E27FC236}">
                  <a16:creationId xmlns:a16="http://schemas.microsoft.com/office/drawing/2014/main" id="{179BB3C6-984C-49A3-999D-18AC9244CAF4}"/>
                </a:ext>
              </a:extLst>
            </p:cNvPr>
            <p:cNvGrpSpPr/>
            <p:nvPr/>
          </p:nvGrpSpPr>
          <p:grpSpPr>
            <a:xfrm flipV="1">
              <a:off x="4432813" y="4211464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109" name="사각형: 둥근 모서리 108">
                <a:extLst>
                  <a:ext uri="{FF2B5EF4-FFF2-40B4-BE49-F238E27FC236}">
                    <a16:creationId xmlns:a16="http://schemas.microsoft.com/office/drawing/2014/main" id="{A865EF19-C140-4C19-833D-473171E3B369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사각형: 둥근 모서리 109">
                <a:extLst>
                  <a:ext uri="{FF2B5EF4-FFF2-40B4-BE49-F238E27FC236}">
                    <a16:creationId xmlns:a16="http://schemas.microsoft.com/office/drawing/2014/main" id="{6B287D5C-93DA-4561-B81E-EA1B6540463C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사각형: 둥근 모서리 110">
                <a:extLst>
                  <a:ext uri="{FF2B5EF4-FFF2-40B4-BE49-F238E27FC236}">
                    <a16:creationId xmlns:a16="http://schemas.microsoft.com/office/drawing/2014/main" id="{C3BB06F9-34EE-4DE3-B2F3-EB71E82B209C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E1791500-C5D8-4740-BED5-930E49C11F06}"/>
              </a:ext>
            </a:extLst>
          </p:cNvPr>
          <p:cNvSpPr txBox="1"/>
          <p:nvPr/>
        </p:nvSpPr>
        <p:spPr>
          <a:xfrm>
            <a:off x="757468" y="1741017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Quality </a:t>
            </a:r>
          </a:p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Professional </a:t>
            </a:r>
          </a:p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E134AB9-BD2A-41B4-A8B9-6BFE8CAE5DA7}"/>
              </a:ext>
            </a:extLst>
          </p:cNvPr>
          <p:cNvSpPr txBox="1"/>
          <p:nvPr/>
        </p:nvSpPr>
        <p:spPr>
          <a:xfrm>
            <a:off x="734351" y="3150007"/>
            <a:ext cx="2416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5437C51-845F-4F8A-9F0B-7AAB9A4AFB5A}"/>
              </a:ext>
            </a:extLst>
          </p:cNvPr>
          <p:cNvSpPr txBox="1"/>
          <p:nvPr/>
        </p:nvSpPr>
        <p:spPr>
          <a:xfrm>
            <a:off x="3750358" y="162767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7" name="Text Placeholder 12">
            <a:extLst>
              <a:ext uri="{FF2B5EF4-FFF2-40B4-BE49-F238E27FC236}">
                <a16:creationId xmlns:a16="http://schemas.microsoft.com/office/drawing/2014/main" id="{A2EC47CB-8781-4499-A3EC-19B750469F3D}"/>
              </a:ext>
            </a:extLst>
          </p:cNvPr>
          <p:cNvSpPr txBox="1">
            <a:spLocks/>
          </p:cNvSpPr>
          <p:nvPr/>
        </p:nvSpPr>
        <p:spPr>
          <a:xfrm>
            <a:off x="3750357" y="2040063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9923B07-1C72-4518-9D85-A2C2E381F58E}"/>
              </a:ext>
            </a:extLst>
          </p:cNvPr>
          <p:cNvSpPr txBox="1"/>
          <p:nvPr/>
        </p:nvSpPr>
        <p:spPr>
          <a:xfrm>
            <a:off x="3750358" y="253217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9" name="Text Placeholder 12">
            <a:extLst>
              <a:ext uri="{FF2B5EF4-FFF2-40B4-BE49-F238E27FC236}">
                <a16:creationId xmlns:a16="http://schemas.microsoft.com/office/drawing/2014/main" id="{8D1FB97A-9D86-44CA-B634-3E604CDF2BA1}"/>
              </a:ext>
            </a:extLst>
          </p:cNvPr>
          <p:cNvSpPr txBox="1">
            <a:spLocks/>
          </p:cNvSpPr>
          <p:nvPr/>
        </p:nvSpPr>
        <p:spPr>
          <a:xfrm>
            <a:off x="3750357" y="2944562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45FE50ED-A346-4C54-A1A0-1D4895708C6A}"/>
              </a:ext>
            </a:extLst>
          </p:cNvPr>
          <p:cNvSpPr txBox="1"/>
          <p:nvPr/>
        </p:nvSpPr>
        <p:spPr>
          <a:xfrm>
            <a:off x="3750358" y="343667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1" name="Text Placeholder 12">
            <a:extLst>
              <a:ext uri="{FF2B5EF4-FFF2-40B4-BE49-F238E27FC236}">
                <a16:creationId xmlns:a16="http://schemas.microsoft.com/office/drawing/2014/main" id="{31110E8D-2F55-400A-AF4E-A99C8FE65C69}"/>
              </a:ext>
            </a:extLst>
          </p:cNvPr>
          <p:cNvSpPr txBox="1">
            <a:spLocks/>
          </p:cNvSpPr>
          <p:nvPr/>
        </p:nvSpPr>
        <p:spPr>
          <a:xfrm>
            <a:off x="3750357" y="3849061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B4E398D-760D-4C81-85C6-BC3D8DD4AF05}"/>
              </a:ext>
            </a:extLst>
          </p:cNvPr>
          <p:cNvSpPr txBox="1"/>
          <p:nvPr/>
        </p:nvSpPr>
        <p:spPr>
          <a:xfrm>
            <a:off x="3750358" y="43411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3" name="Text Placeholder 12">
            <a:extLst>
              <a:ext uri="{FF2B5EF4-FFF2-40B4-BE49-F238E27FC236}">
                <a16:creationId xmlns:a16="http://schemas.microsoft.com/office/drawing/2014/main" id="{94592CA7-69C3-4D8E-A6DE-C91E761A3C79}"/>
              </a:ext>
            </a:extLst>
          </p:cNvPr>
          <p:cNvSpPr txBox="1">
            <a:spLocks/>
          </p:cNvSpPr>
          <p:nvPr/>
        </p:nvSpPr>
        <p:spPr>
          <a:xfrm>
            <a:off x="3750357" y="4753560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6D23CC7-DAA9-4AB4-B685-F9154A736E60}"/>
              </a:ext>
            </a:extLst>
          </p:cNvPr>
          <p:cNvSpPr txBox="1"/>
          <p:nvPr/>
        </p:nvSpPr>
        <p:spPr>
          <a:xfrm>
            <a:off x="3750358" y="524566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5" name="Text Placeholder 12">
            <a:extLst>
              <a:ext uri="{FF2B5EF4-FFF2-40B4-BE49-F238E27FC236}">
                <a16:creationId xmlns:a16="http://schemas.microsoft.com/office/drawing/2014/main" id="{2D487CBC-DF52-456A-A2EF-5EA0A231014A}"/>
              </a:ext>
            </a:extLst>
          </p:cNvPr>
          <p:cNvSpPr txBox="1">
            <a:spLocks/>
          </p:cNvSpPr>
          <p:nvPr/>
        </p:nvSpPr>
        <p:spPr>
          <a:xfrm>
            <a:off x="3750357" y="5658058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423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9D496-7F81-4090-8A50-F00B2B87EEBD}"/>
              </a:ext>
            </a:extLst>
          </p:cNvPr>
          <p:cNvSpPr txBox="1"/>
          <p:nvPr/>
        </p:nvSpPr>
        <p:spPr>
          <a:xfrm>
            <a:off x="7244773" y="2951459"/>
            <a:ext cx="4268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09D9A7-23E1-4394-AC7A-2535828B5F72}"/>
              </a:ext>
            </a:extLst>
          </p:cNvPr>
          <p:cNvSpPr txBox="1"/>
          <p:nvPr/>
        </p:nvSpPr>
        <p:spPr>
          <a:xfrm>
            <a:off x="7244773" y="2138338"/>
            <a:ext cx="4268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53130F-1A17-4765-95C4-0C72FA41A165}"/>
              </a:ext>
            </a:extLst>
          </p:cNvPr>
          <p:cNvSpPr txBox="1"/>
          <p:nvPr/>
        </p:nvSpPr>
        <p:spPr>
          <a:xfrm>
            <a:off x="9600646" y="6117536"/>
            <a:ext cx="194149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Your Content 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26A47F-E043-4B0C-9964-0C859B960B32}"/>
              </a:ext>
            </a:extLst>
          </p:cNvPr>
          <p:cNvSpPr txBox="1"/>
          <p:nvPr/>
        </p:nvSpPr>
        <p:spPr>
          <a:xfrm>
            <a:off x="5434669" y="4841946"/>
            <a:ext cx="4165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125C43-F283-470F-BCAB-0AEB09759152}"/>
              </a:ext>
            </a:extLst>
          </p:cNvPr>
          <p:cNvSpPr txBox="1"/>
          <p:nvPr/>
        </p:nvSpPr>
        <p:spPr>
          <a:xfrm>
            <a:off x="5434669" y="4475353"/>
            <a:ext cx="416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84F725-DEB6-4BD1-8554-E95700FD2533}"/>
              </a:ext>
            </a:extLst>
          </p:cNvPr>
          <p:cNvSpPr txBox="1"/>
          <p:nvPr/>
        </p:nvSpPr>
        <p:spPr>
          <a:xfrm>
            <a:off x="6643350" y="213518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3B180EC-2AE4-48A5-B67C-38E8C6DB2D92}"/>
              </a:ext>
            </a:extLst>
          </p:cNvPr>
          <p:cNvGrpSpPr/>
          <p:nvPr/>
        </p:nvGrpSpPr>
        <p:grpSpPr>
          <a:xfrm>
            <a:off x="2162970" y="2926150"/>
            <a:ext cx="7881326" cy="2482270"/>
            <a:chOff x="1058975" y="2578440"/>
            <a:chExt cx="10089316" cy="317769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014B11F4-4DCE-4F08-B613-5103C8D58E86}"/>
                </a:ext>
              </a:extLst>
            </p:cNvPr>
            <p:cNvGrpSpPr/>
            <p:nvPr/>
          </p:nvGrpSpPr>
          <p:grpSpPr>
            <a:xfrm>
              <a:off x="1283987" y="3348385"/>
              <a:ext cx="9624628" cy="1622215"/>
              <a:chOff x="1012464" y="3314809"/>
              <a:chExt cx="10019243" cy="1688728"/>
            </a:xfrm>
          </p:grpSpPr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74DEEAEE-7CC2-49B5-A485-D4FD308E6460}"/>
                  </a:ext>
                </a:extLst>
              </p:cNvPr>
              <p:cNvGrpSpPr/>
              <p:nvPr/>
            </p:nvGrpSpPr>
            <p:grpSpPr>
              <a:xfrm>
                <a:off x="6245842" y="3314809"/>
                <a:ext cx="4785865" cy="1688728"/>
                <a:chOff x="6245842" y="3231243"/>
                <a:chExt cx="4785865" cy="1688728"/>
              </a:xfrm>
            </p:grpSpPr>
            <p:grpSp>
              <p:nvGrpSpPr>
                <p:cNvPr id="16" name="그룹 15">
                  <a:extLst>
                    <a:ext uri="{FF2B5EF4-FFF2-40B4-BE49-F238E27FC236}">
                      <a16:creationId xmlns:a16="http://schemas.microsoft.com/office/drawing/2014/main" id="{8E51E4FA-B6A8-4EC5-B68F-080747CED499}"/>
                    </a:ext>
                  </a:extLst>
                </p:cNvPr>
                <p:cNvGrpSpPr/>
                <p:nvPr/>
              </p:nvGrpSpPr>
              <p:grpSpPr>
                <a:xfrm>
                  <a:off x="6245842" y="3231243"/>
                  <a:ext cx="4785865" cy="760798"/>
                  <a:chOff x="0" y="2458791"/>
                  <a:chExt cx="12191227" cy="1938012"/>
                </a:xfrm>
              </p:grpSpPr>
              <p:sp>
                <p:nvSpPr>
                  <p:cNvPr id="13" name="자유형: 도형 12">
                    <a:extLst>
                      <a:ext uri="{FF2B5EF4-FFF2-40B4-BE49-F238E27FC236}">
                        <a16:creationId xmlns:a16="http://schemas.microsoft.com/office/drawing/2014/main" id="{93457BF8-44C2-4D14-BA66-D83D021104E5}"/>
                      </a:ext>
                    </a:extLst>
                  </p:cNvPr>
                  <p:cNvSpPr/>
                  <p:nvPr/>
                </p:nvSpPr>
                <p:spPr>
                  <a:xfrm>
                    <a:off x="5580" y="2469952"/>
                    <a:ext cx="8174414" cy="1346896"/>
                  </a:xfrm>
                  <a:custGeom>
                    <a:avLst/>
                    <a:gdLst>
                      <a:gd name="connsiteX0" fmla="*/ 7883330 w 8174414"/>
                      <a:gd name="connsiteY0" fmla="*/ 118572 h 1346896"/>
                      <a:gd name="connsiteX1" fmla="*/ 7527444 w 8174414"/>
                      <a:gd name="connsiteY1" fmla="*/ 600842 h 1346896"/>
                      <a:gd name="connsiteX2" fmla="*/ 6624807 w 8174414"/>
                      <a:gd name="connsiteY2" fmla="*/ 847001 h 1346896"/>
                      <a:gd name="connsiteX3" fmla="*/ 3892682 w 8174414"/>
                      <a:gd name="connsiteY3" fmla="*/ 1026790 h 1346896"/>
                      <a:gd name="connsiteX4" fmla="*/ 0 w 8174414"/>
                      <a:gd name="connsiteY4" fmla="*/ 1058472 h 1346896"/>
                      <a:gd name="connsiteX5" fmla="*/ 7126 w 8174414"/>
                      <a:gd name="connsiteY5" fmla="*/ 1345756 h 1346896"/>
                      <a:gd name="connsiteX6" fmla="*/ 2081312 w 8174414"/>
                      <a:gd name="connsiteY6" fmla="*/ 1344039 h 1346896"/>
                      <a:gd name="connsiteX7" fmla="*/ 2308238 w 8174414"/>
                      <a:gd name="connsiteY7" fmla="*/ 1335797 h 1346896"/>
                      <a:gd name="connsiteX8" fmla="*/ 6599393 w 8174414"/>
                      <a:gd name="connsiteY8" fmla="*/ 1143816 h 1346896"/>
                      <a:gd name="connsiteX9" fmla="*/ 7693066 w 8174414"/>
                      <a:gd name="connsiteY9" fmla="*/ 840819 h 1346896"/>
                      <a:gd name="connsiteX10" fmla="*/ 8168898 w 8174414"/>
                      <a:gd name="connsiteY10" fmla="*/ 117112 h 1346896"/>
                      <a:gd name="connsiteX11" fmla="*/ 8173963 w 8174414"/>
                      <a:gd name="connsiteY11" fmla="*/ 1116 h 1346896"/>
                      <a:gd name="connsiteX12" fmla="*/ 7891401 w 8174414"/>
                      <a:gd name="connsiteY12" fmla="*/ 0 h 1346896"/>
                      <a:gd name="connsiteX13" fmla="*/ 7883330 w 8174414"/>
                      <a:gd name="connsiteY13" fmla="*/ 118572 h 1346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174414" h="1346896">
                        <a:moveTo>
                          <a:pt x="7883330" y="118572"/>
                        </a:moveTo>
                        <a:cubicBezTo>
                          <a:pt x="7862896" y="357174"/>
                          <a:pt x="7728269" y="502019"/>
                          <a:pt x="7527444" y="600842"/>
                        </a:cubicBezTo>
                        <a:cubicBezTo>
                          <a:pt x="7242735" y="740879"/>
                          <a:pt x="6935274" y="800980"/>
                          <a:pt x="6624807" y="847001"/>
                        </a:cubicBezTo>
                        <a:cubicBezTo>
                          <a:pt x="5719079" y="981113"/>
                          <a:pt x="4805452" y="1008759"/>
                          <a:pt x="3892682" y="1026790"/>
                        </a:cubicBezTo>
                        <a:cubicBezTo>
                          <a:pt x="2692715" y="1050487"/>
                          <a:pt x="1200311" y="1049714"/>
                          <a:pt x="0" y="1058472"/>
                        </a:cubicBezTo>
                        <a:cubicBezTo>
                          <a:pt x="2232" y="1138750"/>
                          <a:pt x="2232" y="1276125"/>
                          <a:pt x="7126" y="1345756"/>
                        </a:cubicBezTo>
                        <a:cubicBezTo>
                          <a:pt x="655621" y="1344125"/>
                          <a:pt x="1432903" y="1345070"/>
                          <a:pt x="2081312" y="1344039"/>
                        </a:cubicBezTo>
                        <a:cubicBezTo>
                          <a:pt x="2156868" y="1343953"/>
                          <a:pt x="2233197" y="1354428"/>
                          <a:pt x="2308238" y="1335797"/>
                        </a:cubicBezTo>
                        <a:cubicBezTo>
                          <a:pt x="3741055" y="1325665"/>
                          <a:pt x="5174474" y="1324721"/>
                          <a:pt x="6599393" y="1143816"/>
                        </a:cubicBezTo>
                        <a:cubicBezTo>
                          <a:pt x="6977258" y="1095820"/>
                          <a:pt x="7351004" y="1021552"/>
                          <a:pt x="7693066" y="840819"/>
                        </a:cubicBezTo>
                        <a:cubicBezTo>
                          <a:pt x="7983614" y="687303"/>
                          <a:pt x="8161342" y="455311"/>
                          <a:pt x="8168898" y="117112"/>
                        </a:cubicBezTo>
                        <a:cubicBezTo>
                          <a:pt x="8170443" y="49455"/>
                          <a:pt x="8176024" y="39753"/>
                          <a:pt x="8173963" y="1116"/>
                        </a:cubicBezTo>
                        <a:lnTo>
                          <a:pt x="7891401" y="0"/>
                        </a:lnTo>
                        <a:cubicBezTo>
                          <a:pt x="7892689" y="39667"/>
                          <a:pt x="7889598" y="45505"/>
                          <a:pt x="7883330" y="118572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" name="자유형: 도형 13">
                    <a:extLst>
                      <a:ext uri="{FF2B5EF4-FFF2-40B4-BE49-F238E27FC236}">
                        <a16:creationId xmlns:a16="http://schemas.microsoft.com/office/drawing/2014/main" id="{F8E23BF7-C203-4549-AB44-B7F7648CAC40}"/>
                      </a:ext>
                    </a:extLst>
                  </p:cNvPr>
                  <p:cNvSpPr/>
                  <p:nvPr/>
                </p:nvSpPr>
                <p:spPr>
                  <a:xfrm>
                    <a:off x="3164" y="2480770"/>
                    <a:ext cx="12188063" cy="1916033"/>
                  </a:xfrm>
                  <a:custGeom>
                    <a:avLst/>
                    <a:gdLst>
                      <a:gd name="connsiteX0" fmla="*/ 11901894 w 12188063"/>
                      <a:gd name="connsiteY0" fmla="*/ 218082 h 1916033"/>
                      <a:gd name="connsiteX1" fmla="*/ 11893652 w 12188063"/>
                      <a:gd name="connsiteY1" fmla="*/ 271057 h 1916033"/>
                      <a:gd name="connsiteX2" fmla="*/ 11249107 w 12188063"/>
                      <a:gd name="connsiteY2" fmla="*/ 996310 h 1916033"/>
                      <a:gd name="connsiteX3" fmla="*/ 9421252 w 12188063"/>
                      <a:gd name="connsiteY3" fmla="*/ 1395898 h 1916033"/>
                      <a:gd name="connsiteX4" fmla="*/ 6997791 w 12188063"/>
                      <a:gd name="connsiteY4" fmla="*/ 1556111 h 1916033"/>
                      <a:gd name="connsiteX5" fmla="*/ 4768544 w 12188063"/>
                      <a:gd name="connsiteY5" fmla="*/ 1610460 h 1916033"/>
                      <a:gd name="connsiteX6" fmla="*/ 2245 w 12188063"/>
                      <a:gd name="connsiteY6" fmla="*/ 1622824 h 1916033"/>
                      <a:gd name="connsiteX7" fmla="*/ 1729 w 12188063"/>
                      <a:gd name="connsiteY7" fmla="*/ 1916033 h 1916033"/>
                      <a:gd name="connsiteX8" fmla="*/ 6091462 w 12188063"/>
                      <a:gd name="connsiteY8" fmla="*/ 1865548 h 1916033"/>
                      <a:gd name="connsiteX9" fmla="*/ 8117566 w 12188063"/>
                      <a:gd name="connsiteY9" fmla="*/ 1784497 h 1916033"/>
                      <a:gd name="connsiteX10" fmla="*/ 10132509 w 12188063"/>
                      <a:gd name="connsiteY10" fmla="*/ 1589682 h 1916033"/>
                      <a:gd name="connsiteX11" fmla="*/ 11470281 w 12188063"/>
                      <a:gd name="connsiteY11" fmla="*/ 1212417 h 1916033"/>
                      <a:gd name="connsiteX12" fmla="*/ 12183856 w 12188063"/>
                      <a:gd name="connsiteY12" fmla="*/ 234310 h 1916033"/>
                      <a:gd name="connsiteX13" fmla="*/ 12188063 w 12188063"/>
                      <a:gd name="connsiteY13" fmla="*/ 1030 h 1916033"/>
                      <a:gd name="connsiteX14" fmla="*/ 11903869 w 12188063"/>
                      <a:gd name="connsiteY14" fmla="*/ 0 h 1916033"/>
                      <a:gd name="connsiteX15" fmla="*/ 11901894 w 12188063"/>
                      <a:gd name="connsiteY15" fmla="*/ 218082 h 19160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2188063" h="1916033">
                        <a:moveTo>
                          <a:pt x="11901894" y="218082"/>
                        </a:moveTo>
                        <a:cubicBezTo>
                          <a:pt x="11900263" y="235855"/>
                          <a:pt x="11896056" y="253370"/>
                          <a:pt x="11893652" y="271057"/>
                        </a:cubicBezTo>
                        <a:cubicBezTo>
                          <a:pt x="11841106" y="656994"/>
                          <a:pt x="11575286" y="856531"/>
                          <a:pt x="11249107" y="996310"/>
                        </a:cubicBezTo>
                        <a:cubicBezTo>
                          <a:pt x="10666038" y="1246246"/>
                          <a:pt x="10043387" y="1326438"/>
                          <a:pt x="9421252" y="1395898"/>
                        </a:cubicBezTo>
                        <a:cubicBezTo>
                          <a:pt x="8616236" y="1485707"/>
                          <a:pt x="7806756" y="1523399"/>
                          <a:pt x="6997791" y="1556111"/>
                        </a:cubicBezTo>
                        <a:cubicBezTo>
                          <a:pt x="6255195" y="1586162"/>
                          <a:pt x="5511741" y="1605309"/>
                          <a:pt x="4768544" y="1610460"/>
                        </a:cubicBezTo>
                        <a:cubicBezTo>
                          <a:pt x="3222736" y="1621279"/>
                          <a:pt x="1548053" y="1619819"/>
                          <a:pt x="2245" y="1622824"/>
                        </a:cubicBezTo>
                        <a:cubicBezTo>
                          <a:pt x="-3851" y="1763204"/>
                          <a:pt x="4735" y="1823305"/>
                          <a:pt x="1729" y="1916033"/>
                        </a:cubicBezTo>
                        <a:cubicBezTo>
                          <a:pt x="1977349" y="1912169"/>
                          <a:pt x="4116186" y="1923245"/>
                          <a:pt x="6091462" y="1865548"/>
                        </a:cubicBezTo>
                        <a:cubicBezTo>
                          <a:pt x="6767259" y="1845800"/>
                          <a:pt x="7442542" y="1823906"/>
                          <a:pt x="8117566" y="1784497"/>
                        </a:cubicBezTo>
                        <a:cubicBezTo>
                          <a:pt x="8792076" y="1745087"/>
                          <a:pt x="9464954" y="1695203"/>
                          <a:pt x="10132509" y="1589682"/>
                        </a:cubicBezTo>
                        <a:cubicBezTo>
                          <a:pt x="10592971" y="1516874"/>
                          <a:pt x="11048197" y="1420454"/>
                          <a:pt x="11470281" y="1212417"/>
                        </a:cubicBezTo>
                        <a:cubicBezTo>
                          <a:pt x="11877338" y="1011679"/>
                          <a:pt x="12154922" y="713146"/>
                          <a:pt x="12183856" y="234310"/>
                        </a:cubicBezTo>
                        <a:cubicBezTo>
                          <a:pt x="12188406" y="158754"/>
                          <a:pt x="12184972" y="4379"/>
                          <a:pt x="12188063" y="1030"/>
                        </a:cubicBezTo>
                        <a:lnTo>
                          <a:pt x="11903869" y="0"/>
                        </a:lnTo>
                        <a:cubicBezTo>
                          <a:pt x="11913314" y="71778"/>
                          <a:pt x="11916319" y="65682"/>
                          <a:pt x="11901894" y="21808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" name="자유형: 도형 14">
                    <a:extLst>
                      <a:ext uri="{FF2B5EF4-FFF2-40B4-BE49-F238E27FC236}">
                        <a16:creationId xmlns:a16="http://schemas.microsoft.com/office/drawing/2014/main" id="{205C020D-5F81-48BE-877C-57F06484C4CC}"/>
                      </a:ext>
                    </a:extLst>
                  </p:cNvPr>
                  <p:cNvSpPr/>
                  <p:nvPr/>
                </p:nvSpPr>
                <p:spPr>
                  <a:xfrm>
                    <a:off x="0" y="2458791"/>
                    <a:ext cx="4161593" cy="776939"/>
                  </a:xfrm>
                  <a:custGeom>
                    <a:avLst/>
                    <a:gdLst>
                      <a:gd name="connsiteX0" fmla="*/ 3864950 w 4161593"/>
                      <a:gd name="connsiteY0" fmla="*/ 50914 h 776939"/>
                      <a:gd name="connsiteX1" fmla="*/ 3780894 w 4161593"/>
                      <a:gd name="connsiteY1" fmla="*/ 208809 h 776939"/>
                      <a:gd name="connsiteX2" fmla="*/ 3614155 w 4161593"/>
                      <a:gd name="connsiteY2" fmla="*/ 293467 h 776939"/>
                      <a:gd name="connsiteX3" fmla="*/ 3129137 w 4161593"/>
                      <a:gd name="connsiteY3" fmla="*/ 395811 h 776939"/>
                      <a:gd name="connsiteX4" fmla="*/ 0 w 4161593"/>
                      <a:gd name="connsiteY4" fmla="*/ 479523 h 776939"/>
                      <a:gd name="connsiteX5" fmla="*/ 10303 w 4161593"/>
                      <a:gd name="connsiteY5" fmla="*/ 776940 h 776939"/>
                      <a:gd name="connsiteX6" fmla="*/ 3035550 w 4161593"/>
                      <a:gd name="connsiteY6" fmla="*/ 697520 h 776939"/>
                      <a:gd name="connsiteX7" fmla="*/ 3854218 w 4161593"/>
                      <a:gd name="connsiteY7" fmla="*/ 505710 h 776939"/>
                      <a:gd name="connsiteX8" fmla="*/ 4147942 w 4161593"/>
                      <a:gd name="connsiteY8" fmla="*/ 130420 h 776939"/>
                      <a:gd name="connsiteX9" fmla="*/ 4161593 w 4161593"/>
                      <a:gd name="connsiteY9" fmla="*/ 1545 h 776939"/>
                      <a:gd name="connsiteX10" fmla="*/ 3866667 w 4161593"/>
                      <a:gd name="connsiteY10" fmla="*/ 0 h 776939"/>
                      <a:gd name="connsiteX11" fmla="*/ 3864950 w 4161593"/>
                      <a:gd name="connsiteY11" fmla="*/ 50914 h 77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1593" h="776939">
                        <a:moveTo>
                          <a:pt x="3864950" y="50914"/>
                        </a:moveTo>
                        <a:cubicBezTo>
                          <a:pt x="3868899" y="116683"/>
                          <a:pt x="3835844" y="173264"/>
                          <a:pt x="3780894" y="208809"/>
                        </a:cubicBezTo>
                        <a:cubicBezTo>
                          <a:pt x="3728777" y="242552"/>
                          <a:pt x="3672196" y="271573"/>
                          <a:pt x="3614155" y="293467"/>
                        </a:cubicBezTo>
                        <a:cubicBezTo>
                          <a:pt x="3458149" y="352366"/>
                          <a:pt x="3293643" y="379498"/>
                          <a:pt x="3129137" y="395811"/>
                        </a:cubicBezTo>
                        <a:cubicBezTo>
                          <a:pt x="2088181" y="498756"/>
                          <a:pt x="1043961" y="484933"/>
                          <a:pt x="0" y="479523"/>
                        </a:cubicBezTo>
                        <a:cubicBezTo>
                          <a:pt x="0" y="580150"/>
                          <a:pt x="7813" y="703444"/>
                          <a:pt x="10303" y="776940"/>
                        </a:cubicBezTo>
                        <a:cubicBezTo>
                          <a:pt x="973557" y="772990"/>
                          <a:pt x="2074701" y="784409"/>
                          <a:pt x="3035550" y="697520"/>
                        </a:cubicBezTo>
                        <a:cubicBezTo>
                          <a:pt x="3316653" y="672106"/>
                          <a:pt x="3597070" y="636045"/>
                          <a:pt x="3854218" y="505710"/>
                        </a:cubicBezTo>
                        <a:cubicBezTo>
                          <a:pt x="4010395" y="426548"/>
                          <a:pt x="4132573" y="308234"/>
                          <a:pt x="4147942" y="130420"/>
                        </a:cubicBezTo>
                        <a:cubicBezTo>
                          <a:pt x="4154811" y="50914"/>
                          <a:pt x="4154811" y="33743"/>
                          <a:pt x="4161593" y="1545"/>
                        </a:cubicBezTo>
                        <a:lnTo>
                          <a:pt x="3866667" y="0"/>
                        </a:lnTo>
                        <a:cubicBezTo>
                          <a:pt x="3862889" y="16485"/>
                          <a:pt x="3862889" y="16485"/>
                          <a:pt x="3864950" y="5091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69" name="그룹 68">
                  <a:extLst>
                    <a:ext uri="{FF2B5EF4-FFF2-40B4-BE49-F238E27FC236}">
                      <a16:creationId xmlns:a16="http://schemas.microsoft.com/office/drawing/2014/main" id="{698EBAB5-1484-446B-862D-3E107319B218}"/>
                    </a:ext>
                  </a:extLst>
                </p:cNvPr>
                <p:cNvGrpSpPr/>
                <p:nvPr/>
              </p:nvGrpSpPr>
              <p:grpSpPr>
                <a:xfrm flipV="1">
                  <a:off x="6245842" y="4159173"/>
                  <a:ext cx="4785865" cy="760798"/>
                  <a:chOff x="0" y="2458791"/>
                  <a:chExt cx="12191227" cy="1938012"/>
                </a:xfrm>
              </p:grpSpPr>
              <p:sp>
                <p:nvSpPr>
                  <p:cNvPr id="70" name="자유형: 도형 69">
                    <a:extLst>
                      <a:ext uri="{FF2B5EF4-FFF2-40B4-BE49-F238E27FC236}">
                        <a16:creationId xmlns:a16="http://schemas.microsoft.com/office/drawing/2014/main" id="{4C503389-DA19-42DB-A013-DAC5E45F607B}"/>
                      </a:ext>
                    </a:extLst>
                  </p:cNvPr>
                  <p:cNvSpPr/>
                  <p:nvPr/>
                </p:nvSpPr>
                <p:spPr>
                  <a:xfrm>
                    <a:off x="5580" y="2469952"/>
                    <a:ext cx="8174414" cy="1346896"/>
                  </a:xfrm>
                  <a:custGeom>
                    <a:avLst/>
                    <a:gdLst>
                      <a:gd name="connsiteX0" fmla="*/ 7883330 w 8174414"/>
                      <a:gd name="connsiteY0" fmla="*/ 118572 h 1346896"/>
                      <a:gd name="connsiteX1" fmla="*/ 7527444 w 8174414"/>
                      <a:gd name="connsiteY1" fmla="*/ 600842 h 1346896"/>
                      <a:gd name="connsiteX2" fmla="*/ 6624807 w 8174414"/>
                      <a:gd name="connsiteY2" fmla="*/ 847001 h 1346896"/>
                      <a:gd name="connsiteX3" fmla="*/ 3892682 w 8174414"/>
                      <a:gd name="connsiteY3" fmla="*/ 1026790 h 1346896"/>
                      <a:gd name="connsiteX4" fmla="*/ 0 w 8174414"/>
                      <a:gd name="connsiteY4" fmla="*/ 1058472 h 1346896"/>
                      <a:gd name="connsiteX5" fmla="*/ 7126 w 8174414"/>
                      <a:gd name="connsiteY5" fmla="*/ 1345756 h 1346896"/>
                      <a:gd name="connsiteX6" fmla="*/ 2081312 w 8174414"/>
                      <a:gd name="connsiteY6" fmla="*/ 1344039 h 1346896"/>
                      <a:gd name="connsiteX7" fmla="*/ 2308238 w 8174414"/>
                      <a:gd name="connsiteY7" fmla="*/ 1335797 h 1346896"/>
                      <a:gd name="connsiteX8" fmla="*/ 6599393 w 8174414"/>
                      <a:gd name="connsiteY8" fmla="*/ 1143816 h 1346896"/>
                      <a:gd name="connsiteX9" fmla="*/ 7693066 w 8174414"/>
                      <a:gd name="connsiteY9" fmla="*/ 840819 h 1346896"/>
                      <a:gd name="connsiteX10" fmla="*/ 8168898 w 8174414"/>
                      <a:gd name="connsiteY10" fmla="*/ 117112 h 1346896"/>
                      <a:gd name="connsiteX11" fmla="*/ 8173963 w 8174414"/>
                      <a:gd name="connsiteY11" fmla="*/ 1116 h 1346896"/>
                      <a:gd name="connsiteX12" fmla="*/ 7891401 w 8174414"/>
                      <a:gd name="connsiteY12" fmla="*/ 0 h 1346896"/>
                      <a:gd name="connsiteX13" fmla="*/ 7883330 w 8174414"/>
                      <a:gd name="connsiteY13" fmla="*/ 118572 h 1346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174414" h="1346896">
                        <a:moveTo>
                          <a:pt x="7883330" y="118572"/>
                        </a:moveTo>
                        <a:cubicBezTo>
                          <a:pt x="7862896" y="357174"/>
                          <a:pt x="7728269" y="502019"/>
                          <a:pt x="7527444" y="600842"/>
                        </a:cubicBezTo>
                        <a:cubicBezTo>
                          <a:pt x="7242735" y="740879"/>
                          <a:pt x="6935274" y="800980"/>
                          <a:pt x="6624807" y="847001"/>
                        </a:cubicBezTo>
                        <a:cubicBezTo>
                          <a:pt x="5719079" y="981113"/>
                          <a:pt x="4805452" y="1008759"/>
                          <a:pt x="3892682" y="1026790"/>
                        </a:cubicBezTo>
                        <a:cubicBezTo>
                          <a:pt x="2692715" y="1050487"/>
                          <a:pt x="1200311" y="1049714"/>
                          <a:pt x="0" y="1058472"/>
                        </a:cubicBezTo>
                        <a:cubicBezTo>
                          <a:pt x="2232" y="1138750"/>
                          <a:pt x="2232" y="1276125"/>
                          <a:pt x="7126" y="1345756"/>
                        </a:cubicBezTo>
                        <a:cubicBezTo>
                          <a:pt x="655621" y="1344125"/>
                          <a:pt x="1432903" y="1345070"/>
                          <a:pt x="2081312" y="1344039"/>
                        </a:cubicBezTo>
                        <a:cubicBezTo>
                          <a:pt x="2156868" y="1343953"/>
                          <a:pt x="2233197" y="1354428"/>
                          <a:pt x="2308238" y="1335797"/>
                        </a:cubicBezTo>
                        <a:cubicBezTo>
                          <a:pt x="3741055" y="1325665"/>
                          <a:pt x="5174474" y="1324721"/>
                          <a:pt x="6599393" y="1143816"/>
                        </a:cubicBezTo>
                        <a:cubicBezTo>
                          <a:pt x="6977258" y="1095820"/>
                          <a:pt x="7351004" y="1021552"/>
                          <a:pt x="7693066" y="840819"/>
                        </a:cubicBezTo>
                        <a:cubicBezTo>
                          <a:pt x="7983614" y="687303"/>
                          <a:pt x="8161342" y="455311"/>
                          <a:pt x="8168898" y="117112"/>
                        </a:cubicBezTo>
                        <a:cubicBezTo>
                          <a:pt x="8170443" y="49455"/>
                          <a:pt x="8176024" y="39753"/>
                          <a:pt x="8173963" y="1116"/>
                        </a:cubicBezTo>
                        <a:lnTo>
                          <a:pt x="7891401" y="0"/>
                        </a:lnTo>
                        <a:cubicBezTo>
                          <a:pt x="7892689" y="39667"/>
                          <a:pt x="7889598" y="45505"/>
                          <a:pt x="7883330" y="118572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1" name="자유형: 도형 70">
                    <a:extLst>
                      <a:ext uri="{FF2B5EF4-FFF2-40B4-BE49-F238E27FC236}">
                        <a16:creationId xmlns:a16="http://schemas.microsoft.com/office/drawing/2014/main" id="{E11945B9-5C71-4240-9F76-60F8CE56A8F8}"/>
                      </a:ext>
                    </a:extLst>
                  </p:cNvPr>
                  <p:cNvSpPr/>
                  <p:nvPr/>
                </p:nvSpPr>
                <p:spPr>
                  <a:xfrm>
                    <a:off x="3164" y="2480770"/>
                    <a:ext cx="12188063" cy="1916033"/>
                  </a:xfrm>
                  <a:custGeom>
                    <a:avLst/>
                    <a:gdLst>
                      <a:gd name="connsiteX0" fmla="*/ 11901894 w 12188063"/>
                      <a:gd name="connsiteY0" fmla="*/ 218082 h 1916033"/>
                      <a:gd name="connsiteX1" fmla="*/ 11893652 w 12188063"/>
                      <a:gd name="connsiteY1" fmla="*/ 271057 h 1916033"/>
                      <a:gd name="connsiteX2" fmla="*/ 11249107 w 12188063"/>
                      <a:gd name="connsiteY2" fmla="*/ 996310 h 1916033"/>
                      <a:gd name="connsiteX3" fmla="*/ 9421252 w 12188063"/>
                      <a:gd name="connsiteY3" fmla="*/ 1395898 h 1916033"/>
                      <a:gd name="connsiteX4" fmla="*/ 6997791 w 12188063"/>
                      <a:gd name="connsiteY4" fmla="*/ 1556111 h 1916033"/>
                      <a:gd name="connsiteX5" fmla="*/ 4768544 w 12188063"/>
                      <a:gd name="connsiteY5" fmla="*/ 1610460 h 1916033"/>
                      <a:gd name="connsiteX6" fmla="*/ 2245 w 12188063"/>
                      <a:gd name="connsiteY6" fmla="*/ 1622824 h 1916033"/>
                      <a:gd name="connsiteX7" fmla="*/ 1729 w 12188063"/>
                      <a:gd name="connsiteY7" fmla="*/ 1916033 h 1916033"/>
                      <a:gd name="connsiteX8" fmla="*/ 6091462 w 12188063"/>
                      <a:gd name="connsiteY8" fmla="*/ 1865548 h 1916033"/>
                      <a:gd name="connsiteX9" fmla="*/ 8117566 w 12188063"/>
                      <a:gd name="connsiteY9" fmla="*/ 1784497 h 1916033"/>
                      <a:gd name="connsiteX10" fmla="*/ 10132509 w 12188063"/>
                      <a:gd name="connsiteY10" fmla="*/ 1589682 h 1916033"/>
                      <a:gd name="connsiteX11" fmla="*/ 11470281 w 12188063"/>
                      <a:gd name="connsiteY11" fmla="*/ 1212417 h 1916033"/>
                      <a:gd name="connsiteX12" fmla="*/ 12183856 w 12188063"/>
                      <a:gd name="connsiteY12" fmla="*/ 234310 h 1916033"/>
                      <a:gd name="connsiteX13" fmla="*/ 12188063 w 12188063"/>
                      <a:gd name="connsiteY13" fmla="*/ 1030 h 1916033"/>
                      <a:gd name="connsiteX14" fmla="*/ 11903869 w 12188063"/>
                      <a:gd name="connsiteY14" fmla="*/ 0 h 1916033"/>
                      <a:gd name="connsiteX15" fmla="*/ 11901894 w 12188063"/>
                      <a:gd name="connsiteY15" fmla="*/ 218082 h 19160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2188063" h="1916033">
                        <a:moveTo>
                          <a:pt x="11901894" y="218082"/>
                        </a:moveTo>
                        <a:cubicBezTo>
                          <a:pt x="11900263" y="235855"/>
                          <a:pt x="11896056" y="253370"/>
                          <a:pt x="11893652" y="271057"/>
                        </a:cubicBezTo>
                        <a:cubicBezTo>
                          <a:pt x="11841106" y="656994"/>
                          <a:pt x="11575286" y="856531"/>
                          <a:pt x="11249107" y="996310"/>
                        </a:cubicBezTo>
                        <a:cubicBezTo>
                          <a:pt x="10666038" y="1246246"/>
                          <a:pt x="10043387" y="1326438"/>
                          <a:pt x="9421252" y="1395898"/>
                        </a:cubicBezTo>
                        <a:cubicBezTo>
                          <a:pt x="8616236" y="1485707"/>
                          <a:pt x="7806756" y="1523399"/>
                          <a:pt x="6997791" y="1556111"/>
                        </a:cubicBezTo>
                        <a:cubicBezTo>
                          <a:pt x="6255195" y="1586162"/>
                          <a:pt x="5511741" y="1605309"/>
                          <a:pt x="4768544" y="1610460"/>
                        </a:cubicBezTo>
                        <a:cubicBezTo>
                          <a:pt x="3222736" y="1621279"/>
                          <a:pt x="1548053" y="1619819"/>
                          <a:pt x="2245" y="1622824"/>
                        </a:cubicBezTo>
                        <a:cubicBezTo>
                          <a:pt x="-3851" y="1763204"/>
                          <a:pt x="4735" y="1823305"/>
                          <a:pt x="1729" y="1916033"/>
                        </a:cubicBezTo>
                        <a:cubicBezTo>
                          <a:pt x="1977349" y="1912169"/>
                          <a:pt x="4116186" y="1923245"/>
                          <a:pt x="6091462" y="1865548"/>
                        </a:cubicBezTo>
                        <a:cubicBezTo>
                          <a:pt x="6767259" y="1845800"/>
                          <a:pt x="7442542" y="1823906"/>
                          <a:pt x="8117566" y="1784497"/>
                        </a:cubicBezTo>
                        <a:cubicBezTo>
                          <a:pt x="8792076" y="1745087"/>
                          <a:pt x="9464954" y="1695203"/>
                          <a:pt x="10132509" y="1589682"/>
                        </a:cubicBezTo>
                        <a:cubicBezTo>
                          <a:pt x="10592971" y="1516874"/>
                          <a:pt x="11048197" y="1420454"/>
                          <a:pt x="11470281" y="1212417"/>
                        </a:cubicBezTo>
                        <a:cubicBezTo>
                          <a:pt x="11877338" y="1011679"/>
                          <a:pt x="12154922" y="713146"/>
                          <a:pt x="12183856" y="234310"/>
                        </a:cubicBezTo>
                        <a:cubicBezTo>
                          <a:pt x="12188406" y="158754"/>
                          <a:pt x="12184972" y="4379"/>
                          <a:pt x="12188063" y="1030"/>
                        </a:cubicBezTo>
                        <a:lnTo>
                          <a:pt x="11903869" y="0"/>
                        </a:lnTo>
                        <a:cubicBezTo>
                          <a:pt x="11913314" y="71778"/>
                          <a:pt x="11916319" y="65682"/>
                          <a:pt x="11901894" y="21808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2" name="자유형: 도형 71">
                    <a:extLst>
                      <a:ext uri="{FF2B5EF4-FFF2-40B4-BE49-F238E27FC236}">
                        <a16:creationId xmlns:a16="http://schemas.microsoft.com/office/drawing/2014/main" id="{CD6EB130-F496-41D5-AAD3-B75A10316617}"/>
                      </a:ext>
                    </a:extLst>
                  </p:cNvPr>
                  <p:cNvSpPr/>
                  <p:nvPr/>
                </p:nvSpPr>
                <p:spPr>
                  <a:xfrm>
                    <a:off x="0" y="2458791"/>
                    <a:ext cx="4161593" cy="776939"/>
                  </a:xfrm>
                  <a:custGeom>
                    <a:avLst/>
                    <a:gdLst>
                      <a:gd name="connsiteX0" fmla="*/ 3864950 w 4161593"/>
                      <a:gd name="connsiteY0" fmla="*/ 50914 h 776939"/>
                      <a:gd name="connsiteX1" fmla="*/ 3780894 w 4161593"/>
                      <a:gd name="connsiteY1" fmla="*/ 208809 h 776939"/>
                      <a:gd name="connsiteX2" fmla="*/ 3614155 w 4161593"/>
                      <a:gd name="connsiteY2" fmla="*/ 293467 h 776939"/>
                      <a:gd name="connsiteX3" fmla="*/ 3129137 w 4161593"/>
                      <a:gd name="connsiteY3" fmla="*/ 395811 h 776939"/>
                      <a:gd name="connsiteX4" fmla="*/ 0 w 4161593"/>
                      <a:gd name="connsiteY4" fmla="*/ 479523 h 776939"/>
                      <a:gd name="connsiteX5" fmla="*/ 10303 w 4161593"/>
                      <a:gd name="connsiteY5" fmla="*/ 776940 h 776939"/>
                      <a:gd name="connsiteX6" fmla="*/ 3035550 w 4161593"/>
                      <a:gd name="connsiteY6" fmla="*/ 697520 h 776939"/>
                      <a:gd name="connsiteX7" fmla="*/ 3854218 w 4161593"/>
                      <a:gd name="connsiteY7" fmla="*/ 505710 h 776939"/>
                      <a:gd name="connsiteX8" fmla="*/ 4147942 w 4161593"/>
                      <a:gd name="connsiteY8" fmla="*/ 130420 h 776939"/>
                      <a:gd name="connsiteX9" fmla="*/ 4161593 w 4161593"/>
                      <a:gd name="connsiteY9" fmla="*/ 1545 h 776939"/>
                      <a:gd name="connsiteX10" fmla="*/ 3866667 w 4161593"/>
                      <a:gd name="connsiteY10" fmla="*/ 0 h 776939"/>
                      <a:gd name="connsiteX11" fmla="*/ 3864950 w 4161593"/>
                      <a:gd name="connsiteY11" fmla="*/ 50914 h 77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1593" h="776939">
                        <a:moveTo>
                          <a:pt x="3864950" y="50914"/>
                        </a:moveTo>
                        <a:cubicBezTo>
                          <a:pt x="3868899" y="116683"/>
                          <a:pt x="3835844" y="173264"/>
                          <a:pt x="3780894" y="208809"/>
                        </a:cubicBezTo>
                        <a:cubicBezTo>
                          <a:pt x="3728777" y="242552"/>
                          <a:pt x="3672196" y="271573"/>
                          <a:pt x="3614155" y="293467"/>
                        </a:cubicBezTo>
                        <a:cubicBezTo>
                          <a:pt x="3458149" y="352366"/>
                          <a:pt x="3293643" y="379498"/>
                          <a:pt x="3129137" y="395811"/>
                        </a:cubicBezTo>
                        <a:cubicBezTo>
                          <a:pt x="2088181" y="498756"/>
                          <a:pt x="1043961" y="484933"/>
                          <a:pt x="0" y="479523"/>
                        </a:cubicBezTo>
                        <a:cubicBezTo>
                          <a:pt x="0" y="580150"/>
                          <a:pt x="7813" y="703444"/>
                          <a:pt x="10303" y="776940"/>
                        </a:cubicBezTo>
                        <a:cubicBezTo>
                          <a:pt x="973557" y="772990"/>
                          <a:pt x="2074701" y="784409"/>
                          <a:pt x="3035550" y="697520"/>
                        </a:cubicBezTo>
                        <a:cubicBezTo>
                          <a:pt x="3316653" y="672106"/>
                          <a:pt x="3597070" y="636045"/>
                          <a:pt x="3854218" y="505710"/>
                        </a:cubicBezTo>
                        <a:cubicBezTo>
                          <a:pt x="4010395" y="426548"/>
                          <a:pt x="4132573" y="308234"/>
                          <a:pt x="4147942" y="130420"/>
                        </a:cubicBezTo>
                        <a:cubicBezTo>
                          <a:pt x="4154811" y="50914"/>
                          <a:pt x="4154811" y="33743"/>
                          <a:pt x="4161593" y="1545"/>
                        </a:cubicBezTo>
                        <a:lnTo>
                          <a:pt x="3866667" y="0"/>
                        </a:lnTo>
                        <a:cubicBezTo>
                          <a:pt x="3862889" y="16485"/>
                          <a:pt x="3862889" y="16485"/>
                          <a:pt x="3864950" y="5091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19" name="그룹 18">
                <a:extLst>
                  <a:ext uri="{FF2B5EF4-FFF2-40B4-BE49-F238E27FC236}">
                    <a16:creationId xmlns:a16="http://schemas.microsoft.com/office/drawing/2014/main" id="{BB5FE6A9-D1AC-4B15-851C-BF4DAF413B4A}"/>
                  </a:ext>
                </a:extLst>
              </p:cNvPr>
              <p:cNvGrpSpPr/>
              <p:nvPr/>
            </p:nvGrpSpPr>
            <p:grpSpPr>
              <a:xfrm flipH="1">
                <a:off x="1012464" y="3314809"/>
                <a:ext cx="4785865" cy="1688728"/>
                <a:chOff x="6245842" y="3231243"/>
                <a:chExt cx="4785865" cy="1688728"/>
              </a:xfrm>
            </p:grpSpPr>
            <p:grpSp>
              <p:nvGrpSpPr>
                <p:cNvPr id="20" name="그룹 19">
                  <a:extLst>
                    <a:ext uri="{FF2B5EF4-FFF2-40B4-BE49-F238E27FC236}">
                      <a16:creationId xmlns:a16="http://schemas.microsoft.com/office/drawing/2014/main" id="{C00E72B4-ED84-49C3-828E-9059FD3796B2}"/>
                    </a:ext>
                  </a:extLst>
                </p:cNvPr>
                <p:cNvGrpSpPr/>
                <p:nvPr/>
              </p:nvGrpSpPr>
              <p:grpSpPr>
                <a:xfrm>
                  <a:off x="6245842" y="3231243"/>
                  <a:ext cx="4785865" cy="760798"/>
                  <a:chOff x="0" y="2458791"/>
                  <a:chExt cx="12191227" cy="1938012"/>
                </a:xfrm>
              </p:grpSpPr>
              <p:sp>
                <p:nvSpPr>
                  <p:cNvPr id="25" name="자유형: 도형 24">
                    <a:extLst>
                      <a:ext uri="{FF2B5EF4-FFF2-40B4-BE49-F238E27FC236}">
                        <a16:creationId xmlns:a16="http://schemas.microsoft.com/office/drawing/2014/main" id="{F897DA64-F554-467A-82C0-8ACECA45D8A5}"/>
                      </a:ext>
                    </a:extLst>
                  </p:cNvPr>
                  <p:cNvSpPr/>
                  <p:nvPr/>
                </p:nvSpPr>
                <p:spPr>
                  <a:xfrm>
                    <a:off x="5580" y="2469952"/>
                    <a:ext cx="8174414" cy="1346896"/>
                  </a:xfrm>
                  <a:custGeom>
                    <a:avLst/>
                    <a:gdLst>
                      <a:gd name="connsiteX0" fmla="*/ 7883330 w 8174414"/>
                      <a:gd name="connsiteY0" fmla="*/ 118572 h 1346896"/>
                      <a:gd name="connsiteX1" fmla="*/ 7527444 w 8174414"/>
                      <a:gd name="connsiteY1" fmla="*/ 600842 h 1346896"/>
                      <a:gd name="connsiteX2" fmla="*/ 6624807 w 8174414"/>
                      <a:gd name="connsiteY2" fmla="*/ 847001 h 1346896"/>
                      <a:gd name="connsiteX3" fmla="*/ 3892682 w 8174414"/>
                      <a:gd name="connsiteY3" fmla="*/ 1026790 h 1346896"/>
                      <a:gd name="connsiteX4" fmla="*/ 0 w 8174414"/>
                      <a:gd name="connsiteY4" fmla="*/ 1058472 h 1346896"/>
                      <a:gd name="connsiteX5" fmla="*/ 7126 w 8174414"/>
                      <a:gd name="connsiteY5" fmla="*/ 1345756 h 1346896"/>
                      <a:gd name="connsiteX6" fmla="*/ 2081312 w 8174414"/>
                      <a:gd name="connsiteY6" fmla="*/ 1344039 h 1346896"/>
                      <a:gd name="connsiteX7" fmla="*/ 2308238 w 8174414"/>
                      <a:gd name="connsiteY7" fmla="*/ 1335797 h 1346896"/>
                      <a:gd name="connsiteX8" fmla="*/ 6599393 w 8174414"/>
                      <a:gd name="connsiteY8" fmla="*/ 1143816 h 1346896"/>
                      <a:gd name="connsiteX9" fmla="*/ 7693066 w 8174414"/>
                      <a:gd name="connsiteY9" fmla="*/ 840819 h 1346896"/>
                      <a:gd name="connsiteX10" fmla="*/ 8168898 w 8174414"/>
                      <a:gd name="connsiteY10" fmla="*/ 117112 h 1346896"/>
                      <a:gd name="connsiteX11" fmla="*/ 8173963 w 8174414"/>
                      <a:gd name="connsiteY11" fmla="*/ 1116 h 1346896"/>
                      <a:gd name="connsiteX12" fmla="*/ 7891401 w 8174414"/>
                      <a:gd name="connsiteY12" fmla="*/ 0 h 1346896"/>
                      <a:gd name="connsiteX13" fmla="*/ 7883330 w 8174414"/>
                      <a:gd name="connsiteY13" fmla="*/ 118572 h 1346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174414" h="1346896">
                        <a:moveTo>
                          <a:pt x="7883330" y="118572"/>
                        </a:moveTo>
                        <a:cubicBezTo>
                          <a:pt x="7862896" y="357174"/>
                          <a:pt x="7728269" y="502019"/>
                          <a:pt x="7527444" y="600842"/>
                        </a:cubicBezTo>
                        <a:cubicBezTo>
                          <a:pt x="7242735" y="740879"/>
                          <a:pt x="6935274" y="800980"/>
                          <a:pt x="6624807" y="847001"/>
                        </a:cubicBezTo>
                        <a:cubicBezTo>
                          <a:pt x="5719079" y="981113"/>
                          <a:pt x="4805452" y="1008759"/>
                          <a:pt x="3892682" y="1026790"/>
                        </a:cubicBezTo>
                        <a:cubicBezTo>
                          <a:pt x="2692715" y="1050487"/>
                          <a:pt x="1200311" y="1049714"/>
                          <a:pt x="0" y="1058472"/>
                        </a:cubicBezTo>
                        <a:cubicBezTo>
                          <a:pt x="2232" y="1138750"/>
                          <a:pt x="2232" y="1276125"/>
                          <a:pt x="7126" y="1345756"/>
                        </a:cubicBezTo>
                        <a:cubicBezTo>
                          <a:pt x="655621" y="1344125"/>
                          <a:pt x="1432903" y="1345070"/>
                          <a:pt x="2081312" y="1344039"/>
                        </a:cubicBezTo>
                        <a:cubicBezTo>
                          <a:pt x="2156868" y="1343953"/>
                          <a:pt x="2233197" y="1354428"/>
                          <a:pt x="2308238" y="1335797"/>
                        </a:cubicBezTo>
                        <a:cubicBezTo>
                          <a:pt x="3741055" y="1325665"/>
                          <a:pt x="5174474" y="1324721"/>
                          <a:pt x="6599393" y="1143816"/>
                        </a:cubicBezTo>
                        <a:cubicBezTo>
                          <a:pt x="6977258" y="1095820"/>
                          <a:pt x="7351004" y="1021552"/>
                          <a:pt x="7693066" y="840819"/>
                        </a:cubicBezTo>
                        <a:cubicBezTo>
                          <a:pt x="7983614" y="687303"/>
                          <a:pt x="8161342" y="455311"/>
                          <a:pt x="8168898" y="117112"/>
                        </a:cubicBezTo>
                        <a:cubicBezTo>
                          <a:pt x="8170443" y="49455"/>
                          <a:pt x="8176024" y="39753"/>
                          <a:pt x="8173963" y="1116"/>
                        </a:cubicBezTo>
                        <a:lnTo>
                          <a:pt x="7891401" y="0"/>
                        </a:lnTo>
                        <a:cubicBezTo>
                          <a:pt x="7892689" y="39667"/>
                          <a:pt x="7889598" y="45505"/>
                          <a:pt x="7883330" y="118572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6" name="자유형: 도형 25">
                    <a:extLst>
                      <a:ext uri="{FF2B5EF4-FFF2-40B4-BE49-F238E27FC236}">
                        <a16:creationId xmlns:a16="http://schemas.microsoft.com/office/drawing/2014/main" id="{180A825D-31C0-4AA3-BC66-F28FAA6133BE}"/>
                      </a:ext>
                    </a:extLst>
                  </p:cNvPr>
                  <p:cNvSpPr/>
                  <p:nvPr/>
                </p:nvSpPr>
                <p:spPr>
                  <a:xfrm>
                    <a:off x="3164" y="2480770"/>
                    <a:ext cx="12188063" cy="1916033"/>
                  </a:xfrm>
                  <a:custGeom>
                    <a:avLst/>
                    <a:gdLst>
                      <a:gd name="connsiteX0" fmla="*/ 11901894 w 12188063"/>
                      <a:gd name="connsiteY0" fmla="*/ 218082 h 1916033"/>
                      <a:gd name="connsiteX1" fmla="*/ 11893652 w 12188063"/>
                      <a:gd name="connsiteY1" fmla="*/ 271057 h 1916033"/>
                      <a:gd name="connsiteX2" fmla="*/ 11249107 w 12188063"/>
                      <a:gd name="connsiteY2" fmla="*/ 996310 h 1916033"/>
                      <a:gd name="connsiteX3" fmla="*/ 9421252 w 12188063"/>
                      <a:gd name="connsiteY3" fmla="*/ 1395898 h 1916033"/>
                      <a:gd name="connsiteX4" fmla="*/ 6997791 w 12188063"/>
                      <a:gd name="connsiteY4" fmla="*/ 1556111 h 1916033"/>
                      <a:gd name="connsiteX5" fmla="*/ 4768544 w 12188063"/>
                      <a:gd name="connsiteY5" fmla="*/ 1610460 h 1916033"/>
                      <a:gd name="connsiteX6" fmla="*/ 2245 w 12188063"/>
                      <a:gd name="connsiteY6" fmla="*/ 1622824 h 1916033"/>
                      <a:gd name="connsiteX7" fmla="*/ 1729 w 12188063"/>
                      <a:gd name="connsiteY7" fmla="*/ 1916033 h 1916033"/>
                      <a:gd name="connsiteX8" fmla="*/ 6091462 w 12188063"/>
                      <a:gd name="connsiteY8" fmla="*/ 1865548 h 1916033"/>
                      <a:gd name="connsiteX9" fmla="*/ 8117566 w 12188063"/>
                      <a:gd name="connsiteY9" fmla="*/ 1784497 h 1916033"/>
                      <a:gd name="connsiteX10" fmla="*/ 10132509 w 12188063"/>
                      <a:gd name="connsiteY10" fmla="*/ 1589682 h 1916033"/>
                      <a:gd name="connsiteX11" fmla="*/ 11470281 w 12188063"/>
                      <a:gd name="connsiteY11" fmla="*/ 1212417 h 1916033"/>
                      <a:gd name="connsiteX12" fmla="*/ 12183856 w 12188063"/>
                      <a:gd name="connsiteY12" fmla="*/ 234310 h 1916033"/>
                      <a:gd name="connsiteX13" fmla="*/ 12188063 w 12188063"/>
                      <a:gd name="connsiteY13" fmla="*/ 1030 h 1916033"/>
                      <a:gd name="connsiteX14" fmla="*/ 11903869 w 12188063"/>
                      <a:gd name="connsiteY14" fmla="*/ 0 h 1916033"/>
                      <a:gd name="connsiteX15" fmla="*/ 11901894 w 12188063"/>
                      <a:gd name="connsiteY15" fmla="*/ 218082 h 19160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2188063" h="1916033">
                        <a:moveTo>
                          <a:pt x="11901894" y="218082"/>
                        </a:moveTo>
                        <a:cubicBezTo>
                          <a:pt x="11900263" y="235855"/>
                          <a:pt x="11896056" y="253370"/>
                          <a:pt x="11893652" y="271057"/>
                        </a:cubicBezTo>
                        <a:cubicBezTo>
                          <a:pt x="11841106" y="656994"/>
                          <a:pt x="11575286" y="856531"/>
                          <a:pt x="11249107" y="996310"/>
                        </a:cubicBezTo>
                        <a:cubicBezTo>
                          <a:pt x="10666038" y="1246246"/>
                          <a:pt x="10043387" y="1326438"/>
                          <a:pt x="9421252" y="1395898"/>
                        </a:cubicBezTo>
                        <a:cubicBezTo>
                          <a:pt x="8616236" y="1485707"/>
                          <a:pt x="7806756" y="1523399"/>
                          <a:pt x="6997791" y="1556111"/>
                        </a:cubicBezTo>
                        <a:cubicBezTo>
                          <a:pt x="6255195" y="1586162"/>
                          <a:pt x="5511741" y="1605309"/>
                          <a:pt x="4768544" y="1610460"/>
                        </a:cubicBezTo>
                        <a:cubicBezTo>
                          <a:pt x="3222736" y="1621279"/>
                          <a:pt x="1548053" y="1619819"/>
                          <a:pt x="2245" y="1622824"/>
                        </a:cubicBezTo>
                        <a:cubicBezTo>
                          <a:pt x="-3851" y="1763204"/>
                          <a:pt x="4735" y="1823305"/>
                          <a:pt x="1729" y="1916033"/>
                        </a:cubicBezTo>
                        <a:cubicBezTo>
                          <a:pt x="1977349" y="1912169"/>
                          <a:pt x="4116186" y="1923245"/>
                          <a:pt x="6091462" y="1865548"/>
                        </a:cubicBezTo>
                        <a:cubicBezTo>
                          <a:pt x="6767259" y="1845800"/>
                          <a:pt x="7442542" y="1823906"/>
                          <a:pt x="8117566" y="1784497"/>
                        </a:cubicBezTo>
                        <a:cubicBezTo>
                          <a:pt x="8792076" y="1745087"/>
                          <a:pt x="9464954" y="1695203"/>
                          <a:pt x="10132509" y="1589682"/>
                        </a:cubicBezTo>
                        <a:cubicBezTo>
                          <a:pt x="10592971" y="1516874"/>
                          <a:pt x="11048197" y="1420454"/>
                          <a:pt x="11470281" y="1212417"/>
                        </a:cubicBezTo>
                        <a:cubicBezTo>
                          <a:pt x="11877338" y="1011679"/>
                          <a:pt x="12154922" y="713146"/>
                          <a:pt x="12183856" y="234310"/>
                        </a:cubicBezTo>
                        <a:cubicBezTo>
                          <a:pt x="12188406" y="158754"/>
                          <a:pt x="12184972" y="4379"/>
                          <a:pt x="12188063" y="1030"/>
                        </a:cubicBezTo>
                        <a:lnTo>
                          <a:pt x="11903869" y="0"/>
                        </a:lnTo>
                        <a:cubicBezTo>
                          <a:pt x="11913314" y="71778"/>
                          <a:pt x="11916319" y="65682"/>
                          <a:pt x="11901894" y="21808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7" name="자유형: 도형 26">
                    <a:extLst>
                      <a:ext uri="{FF2B5EF4-FFF2-40B4-BE49-F238E27FC236}">
                        <a16:creationId xmlns:a16="http://schemas.microsoft.com/office/drawing/2014/main" id="{518BE624-D823-4BE9-A5CE-78E3AAF5A830}"/>
                      </a:ext>
                    </a:extLst>
                  </p:cNvPr>
                  <p:cNvSpPr/>
                  <p:nvPr/>
                </p:nvSpPr>
                <p:spPr>
                  <a:xfrm>
                    <a:off x="0" y="2458791"/>
                    <a:ext cx="4161593" cy="776939"/>
                  </a:xfrm>
                  <a:custGeom>
                    <a:avLst/>
                    <a:gdLst>
                      <a:gd name="connsiteX0" fmla="*/ 3864950 w 4161593"/>
                      <a:gd name="connsiteY0" fmla="*/ 50914 h 776939"/>
                      <a:gd name="connsiteX1" fmla="*/ 3780894 w 4161593"/>
                      <a:gd name="connsiteY1" fmla="*/ 208809 h 776939"/>
                      <a:gd name="connsiteX2" fmla="*/ 3614155 w 4161593"/>
                      <a:gd name="connsiteY2" fmla="*/ 293467 h 776939"/>
                      <a:gd name="connsiteX3" fmla="*/ 3129137 w 4161593"/>
                      <a:gd name="connsiteY3" fmla="*/ 395811 h 776939"/>
                      <a:gd name="connsiteX4" fmla="*/ 0 w 4161593"/>
                      <a:gd name="connsiteY4" fmla="*/ 479523 h 776939"/>
                      <a:gd name="connsiteX5" fmla="*/ 10303 w 4161593"/>
                      <a:gd name="connsiteY5" fmla="*/ 776940 h 776939"/>
                      <a:gd name="connsiteX6" fmla="*/ 3035550 w 4161593"/>
                      <a:gd name="connsiteY6" fmla="*/ 697520 h 776939"/>
                      <a:gd name="connsiteX7" fmla="*/ 3854218 w 4161593"/>
                      <a:gd name="connsiteY7" fmla="*/ 505710 h 776939"/>
                      <a:gd name="connsiteX8" fmla="*/ 4147942 w 4161593"/>
                      <a:gd name="connsiteY8" fmla="*/ 130420 h 776939"/>
                      <a:gd name="connsiteX9" fmla="*/ 4161593 w 4161593"/>
                      <a:gd name="connsiteY9" fmla="*/ 1545 h 776939"/>
                      <a:gd name="connsiteX10" fmla="*/ 3866667 w 4161593"/>
                      <a:gd name="connsiteY10" fmla="*/ 0 h 776939"/>
                      <a:gd name="connsiteX11" fmla="*/ 3864950 w 4161593"/>
                      <a:gd name="connsiteY11" fmla="*/ 50914 h 77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1593" h="776939">
                        <a:moveTo>
                          <a:pt x="3864950" y="50914"/>
                        </a:moveTo>
                        <a:cubicBezTo>
                          <a:pt x="3868899" y="116683"/>
                          <a:pt x="3835844" y="173264"/>
                          <a:pt x="3780894" y="208809"/>
                        </a:cubicBezTo>
                        <a:cubicBezTo>
                          <a:pt x="3728777" y="242552"/>
                          <a:pt x="3672196" y="271573"/>
                          <a:pt x="3614155" y="293467"/>
                        </a:cubicBezTo>
                        <a:cubicBezTo>
                          <a:pt x="3458149" y="352366"/>
                          <a:pt x="3293643" y="379498"/>
                          <a:pt x="3129137" y="395811"/>
                        </a:cubicBezTo>
                        <a:cubicBezTo>
                          <a:pt x="2088181" y="498756"/>
                          <a:pt x="1043961" y="484933"/>
                          <a:pt x="0" y="479523"/>
                        </a:cubicBezTo>
                        <a:cubicBezTo>
                          <a:pt x="0" y="580150"/>
                          <a:pt x="7813" y="703444"/>
                          <a:pt x="10303" y="776940"/>
                        </a:cubicBezTo>
                        <a:cubicBezTo>
                          <a:pt x="973557" y="772990"/>
                          <a:pt x="2074701" y="784409"/>
                          <a:pt x="3035550" y="697520"/>
                        </a:cubicBezTo>
                        <a:cubicBezTo>
                          <a:pt x="3316653" y="672106"/>
                          <a:pt x="3597070" y="636045"/>
                          <a:pt x="3854218" y="505710"/>
                        </a:cubicBezTo>
                        <a:cubicBezTo>
                          <a:pt x="4010395" y="426548"/>
                          <a:pt x="4132573" y="308234"/>
                          <a:pt x="4147942" y="130420"/>
                        </a:cubicBezTo>
                        <a:cubicBezTo>
                          <a:pt x="4154811" y="50914"/>
                          <a:pt x="4154811" y="33743"/>
                          <a:pt x="4161593" y="1545"/>
                        </a:cubicBezTo>
                        <a:lnTo>
                          <a:pt x="3866667" y="0"/>
                        </a:lnTo>
                        <a:cubicBezTo>
                          <a:pt x="3862889" y="16485"/>
                          <a:pt x="3862889" y="16485"/>
                          <a:pt x="3864950" y="5091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21" name="그룹 20">
                  <a:extLst>
                    <a:ext uri="{FF2B5EF4-FFF2-40B4-BE49-F238E27FC236}">
                      <a16:creationId xmlns:a16="http://schemas.microsoft.com/office/drawing/2014/main" id="{29F80661-37F2-42A7-A1EC-A37E1D3033C9}"/>
                    </a:ext>
                  </a:extLst>
                </p:cNvPr>
                <p:cNvGrpSpPr/>
                <p:nvPr/>
              </p:nvGrpSpPr>
              <p:grpSpPr>
                <a:xfrm flipV="1">
                  <a:off x="6245842" y="4159173"/>
                  <a:ext cx="4785865" cy="760798"/>
                  <a:chOff x="0" y="2458791"/>
                  <a:chExt cx="12191227" cy="1938012"/>
                </a:xfrm>
              </p:grpSpPr>
              <p:sp>
                <p:nvSpPr>
                  <p:cNvPr id="22" name="자유형: 도형 21">
                    <a:extLst>
                      <a:ext uri="{FF2B5EF4-FFF2-40B4-BE49-F238E27FC236}">
                        <a16:creationId xmlns:a16="http://schemas.microsoft.com/office/drawing/2014/main" id="{87DFB119-4F6B-42C2-B4EB-966D46245471}"/>
                      </a:ext>
                    </a:extLst>
                  </p:cNvPr>
                  <p:cNvSpPr/>
                  <p:nvPr/>
                </p:nvSpPr>
                <p:spPr>
                  <a:xfrm>
                    <a:off x="5580" y="2469952"/>
                    <a:ext cx="8174414" cy="1346896"/>
                  </a:xfrm>
                  <a:custGeom>
                    <a:avLst/>
                    <a:gdLst>
                      <a:gd name="connsiteX0" fmla="*/ 7883330 w 8174414"/>
                      <a:gd name="connsiteY0" fmla="*/ 118572 h 1346896"/>
                      <a:gd name="connsiteX1" fmla="*/ 7527444 w 8174414"/>
                      <a:gd name="connsiteY1" fmla="*/ 600842 h 1346896"/>
                      <a:gd name="connsiteX2" fmla="*/ 6624807 w 8174414"/>
                      <a:gd name="connsiteY2" fmla="*/ 847001 h 1346896"/>
                      <a:gd name="connsiteX3" fmla="*/ 3892682 w 8174414"/>
                      <a:gd name="connsiteY3" fmla="*/ 1026790 h 1346896"/>
                      <a:gd name="connsiteX4" fmla="*/ 0 w 8174414"/>
                      <a:gd name="connsiteY4" fmla="*/ 1058472 h 1346896"/>
                      <a:gd name="connsiteX5" fmla="*/ 7126 w 8174414"/>
                      <a:gd name="connsiteY5" fmla="*/ 1345756 h 1346896"/>
                      <a:gd name="connsiteX6" fmla="*/ 2081312 w 8174414"/>
                      <a:gd name="connsiteY6" fmla="*/ 1344039 h 1346896"/>
                      <a:gd name="connsiteX7" fmla="*/ 2308238 w 8174414"/>
                      <a:gd name="connsiteY7" fmla="*/ 1335797 h 1346896"/>
                      <a:gd name="connsiteX8" fmla="*/ 6599393 w 8174414"/>
                      <a:gd name="connsiteY8" fmla="*/ 1143816 h 1346896"/>
                      <a:gd name="connsiteX9" fmla="*/ 7693066 w 8174414"/>
                      <a:gd name="connsiteY9" fmla="*/ 840819 h 1346896"/>
                      <a:gd name="connsiteX10" fmla="*/ 8168898 w 8174414"/>
                      <a:gd name="connsiteY10" fmla="*/ 117112 h 1346896"/>
                      <a:gd name="connsiteX11" fmla="*/ 8173963 w 8174414"/>
                      <a:gd name="connsiteY11" fmla="*/ 1116 h 1346896"/>
                      <a:gd name="connsiteX12" fmla="*/ 7891401 w 8174414"/>
                      <a:gd name="connsiteY12" fmla="*/ 0 h 1346896"/>
                      <a:gd name="connsiteX13" fmla="*/ 7883330 w 8174414"/>
                      <a:gd name="connsiteY13" fmla="*/ 118572 h 1346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8174414" h="1346896">
                        <a:moveTo>
                          <a:pt x="7883330" y="118572"/>
                        </a:moveTo>
                        <a:cubicBezTo>
                          <a:pt x="7862896" y="357174"/>
                          <a:pt x="7728269" y="502019"/>
                          <a:pt x="7527444" y="600842"/>
                        </a:cubicBezTo>
                        <a:cubicBezTo>
                          <a:pt x="7242735" y="740879"/>
                          <a:pt x="6935274" y="800980"/>
                          <a:pt x="6624807" y="847001"/>
                        </a:cubicBezTo>
                        <a:cubicBezTo>
                          <a:pt x="5719079" y="981113"/>
                          <a:pt x="4805452" y="1008759"/>
                          <a:pt x="3892682" y="1026790"/>
                        </a:cubicBezTo>
                        <a:cubicBezTo>
                          <a:pt x="2692715" y="1050487"/>
                          <a:pt x="1200311" y="1049714"/>
                          <a:pt x="0" y="1058472"/>
                        </a:cubicBezTo>
                        <a:cubicBezTo>
                          <a:pt x="2232" y="1138750"/>
                          <a:pt x="2232" y="1276125"/>
                          <a:pt x="7126" y="1345756"/>
                        </a:cubicBezTo>
                        <a:cubicBezTo>
                          <a:pt x="655621" y="1344125"/>
                          <a:pt x="1432903" y="1345070"/>
                          <a:pt x="2081312" y="1344039"/>
                        </a:cubicBezTo>
                        <a:cubicBezTo>
                          <a:pt x="2156868" y="1343953"/>
                          <a:pt x="2233197" y="1354428"/>
                          <a:pt x="2308238" y="1335797"/>
                        </a:cubicBezTo>
                        <a:cubicBezTo>
                          <a:pt x="3741055" y="1325665"/>
                          <a:pt x="5174474" y="1324721"/>
                          <a:pt x="6599393" y="1143816"/>
                        </a:cubicBezTo>
                        <a:cubicBezTo>
                          <a:pt x="6977258" y="1095820"/>
                          <a:pt x="7351004" y="1021552"/>
                          <a:pt x="7693066" y="840819"/>
                        </a:cubicBezTo>
                        <a:cubicBezTo>
                          <a:pt x="7983614" y="687303"/>
                          <a:pt x="8161342" y="455311"/>
                          <a:pt x="8168898" y="117112"/>
                        </a:cubicBezTo>
                        <a:cubicBezTo>
                          <a:pt x="8170443" y="49455"/>
                          <a:pt x="8176024" y="39753"/>
                          <a:pt x="8173963" y="1116"/>
                        </a:cubicBezTo>
                        <a:lnTo>
                          <a:pt x="7891401" y="0"/>
                        </a:lnTo>
                        <a:cubicBezTo>
                          <a:pt x="7892689" y="39667"/>
                          <a:pt x="7889598" y="45505"/>
                          <a:pt x="7883330" y="118572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3" name="자유형: 도형 22">
                    <a:extLst>
                      <a:ext uri="{FF2B5EF4-FFF2-40B4-BE49-F238E27FC236}">
                        <a16:creationId xmlns:a16="http://schemas.microsoft.com/office/drawing/2014/main" id="{CC205C68-F592-4ADB-92D3-DE7CEE4A9E2B}"/>
                      </a:ext>
                    </a:extLst>
                  </p:cNvPr>
                  <p:cNvSpPr/>
                  <p:nvPr/>
                </p:nvSpPr>
                <p:spPr>
                  <a:xfrm>
                    <a:off x="3164" y="2480770"/>
                    <a:ext cx="12188063" cy="1916033"/>
                  </a:xfrm>
                  <a:custGeom>
                    <a:avLst/>
                    <a:gdLst>
                      <a:gd name="connsiteX0" fmla="*/ 11901894 w 12188063"/>
                      <a:gd name="connsiteY0" fmla="*/ 218082 h 1916033"/>
                      <a:gd name="connsiteX1" fmla="*/ 11893652 w 12188063"/>
                      <a:gd name="connsiteY1" fmla="*/ 271057 h 1916033"/>
                      <a:gd name="connsiteX2" fmla="*/ 11249107 w 12188063"/>
                      <a:gd name="connsiteY2" fmla="*/ 996310 h 1916033"/>
                      <a:gd name="connsiteX3" fmla="*/ 9421252 w 12188063"/>
                      <a:gd name="connsiteY3" fmla="*/ 1395898 h 1916033"/>
                      <a:gd name="connsiteX4" fmla="*/ 6997791 w 12188063"/>
                      <a:gd name="connsiteY4" fmla="*/ 1556111 h 1916033"/>
                      <a:gd name="connsiteX5" fmla="*/ 4768544 w 12188063"/>
                      <a:gd name="connsiteY5" fmla="*/ 1610460 h 1916033"/>
                      <a:gd name="connsiteX6" fmla="*/ 2245 w 12188063"/>
                      <a:gd name="connsiteY6" fmla="*/ 1622824 h 1916033"/>
                      <a:gd name="connsiteX7" fmla="*/ 1729 w 12188063"/>
                      <a:gd name="connsiteY7" fmla="*/ 1916033 h 1916033"/>
                      <a:gd name="connsiteX8" fmla="*/ 6091462 w 12188063"/>
                      <a:gd name="connsiteY8" fmla="*/ 1865548 h 1916033"/>
                      <a:gd name="connsiteX9" fmla="*/ 8117566 w 12188063"/>
                      <a:gd name="connsiteY9" fmla="*/ 1784497 h 1916033"/>
                      <a:gd name="connsiteX10" fmla="*/ 10132509 w 12188063"/>
                      <a:gd name="connsiteY10" fmla="*/ 1589682 h 1916033"/>
                      <a:gd name="connsiteX11" fmla="*/ 11470281 w 12188063"/>
                      <a:gd name="connsiteY11" fmla="*/ 1212417 h 1916033"/>
                      <a:gd name="connsiteX12" fmla="*/ 12183856 w 12188063"/>
                      <a:gd name="connsiteY12" fmla="*/ 234310 h 1916033"/>
                      <a:gd name="connsiteX13" fmla="*/ 12188063 w 12188063"/>
                      <a:gd name="connsiteY13" fmla="*/ 1030 h 1916033"/>
                      <a:gd name="connsiteX14" fmla="*/ 11903869 w 12188063"/>
                      <a:gd name="connsiteY14" fmla="*/ 0 h 1916033"/>
                      <a:gd name="connsiteX15" fmla="*/ 11901894 w 12188063"/>
                      <a:gd name="connsiteY15" fmla="*/ 218082 h 19160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2188063" h="1916033">
                        <a:moveTo>
                          <a:pt x="11901894" y="218082"/>
                        </a:moveTo>
                        <a:cubicBezTo>
                          <a:pt x="11900263" y="235855"/>
                          <a:pt x="11896056" y="253370"/>
                          <a:pt x="11893652" y="271057"/>
                        </a:cubicBezTo>
                        <a:cubicBezTo>
                          <a:pt x="11841106" y="656994"/>
                          <a:pt x="11575286" y="856531"/>
                          <a:pt x="11249107" y="996310"/>
                        </a:cubicBezTo>
                        <a:cubicBezTo>
                          <a:pt x="10666038" y="1246246"/>
                          <a:pt x="10043387" y="1326438"/>
                          <a:pt x="9421252" y="1395898"/>
                        </a:cubicBezTo>
                        <a:cubicBezTo>
                          <a:pt x="8616236" y="1485707"/>
                          <a:pt x="7806756" y="1523399"/>
                          <a:pt x="6997791" y="1556111"/>
                        </a:cubicBezTo>
                        <a:cubicBezTo>
                          <a:pt x="6255195" y="1586162"/>
                          <a:pt x="5511741" y="1605309"/>
                          <a:pt x="4768544" y="1610460"/>
                        </a:cubicBezTo>
                        <a:cubicBezTo>
                          <a:pt x="3222736" y="1621279"/>
                          <a:pt x="1548053" y="1619819"/>
                          <a:pt x="2245" y="1622824"/>
                        </a:cubicBezTo>
                        <a:cubicBezTo>
                          <a:pt x="-3851" y="1763204"/>
                          <a:pt x="4735" y="1823305"/>
                          <a:pt x="1729" y="1916033"/>
                        </a:cubicBezTo>
                        <a:cubicBezTo>
                          <a:pt x="1977349" y="1912169"/>
                          <a:pt x="4116186" y="1923245"/>
                          <a:pt x="6091462" y="1865548"/>
                        </a:cubicBezTo>
                        <a:cubicBezTo>
                          <a:pt x="6767259" y="1845800"/>
                          <a:pt x="7442542" y="1823906"/>
                          <a:pt x="8117566" y="1784497"/>
                        </a:cubicBezTo>
                        <a:cubicBezTo>
                          <a:pt x="8792076" y="1745087"/>
                          <a:pt x="9464954" y="1695203"/>
                          <a:pt x="10132509" y="1589682"/>
                        </a:cubicBezTo>
                        <a:cubicBezTo>
                          <a:pt x="10592971" y="1516874"/>
                          <a:pt x="11048197" y="1420454"/>
                          <a:pt x="11470281" y="1212417"/>
                        </a:cubicBezTo>
                        <a:cubicBezTo>
                          <a:pt x="11877338" y="1011679"/>
                          <a:pt x="12154922" y="713146"/>
                          <a:pt x="12183856" y="234310"/>
                        </a:cubicBezTo>
                        <a:cubicBezTo>
                          <a:pt x="12188406" y="158754"/>
                          <a:pt x="12184972" y="4379"/>
                          <a:pt x="12188063" y="1030"/>
                        </a:cubicBezTo>
                        <a:lnTo>
                          <a:pt x="11903869" y="0"/>
                        </a:lnTo>
                        <a:cubicBezTo>
                          <a:pt x="11913314" y="71778"/>
                          <a:pt x="11916319" y="65682"/>
                          <a:pt x="11901894" y="21808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" name="자유형: 도형 23">
                    <a:extLst>
                      <a:ext uri="{FF2B5EF4-FFF2-40B4-BE49-F238E27FC236}">
                        <a16:creationId xmlns:a16="http://schemas.microsoft.com/office/drawing/2014/main" id="{810E7D42-D4DA-426B-9493-8BA38CC8A852}"/>
                      </a:ext>
                    </a:extLst>
                  </p:cNvPr>
                  <p:cNvSpPr/>
                  <p:nvPr/>
                </p:nvSpPr>
                <p:spPr>
                  <a:xfrm>
                    <a:off x="0" y="2458791"/>
                    <a:ext cx="4161593" cy="776939"/>
                  </a:xfrm>
                  <a:custGeom>
                    <a:avLst/>
                    <a:gdLst>
                      <a:gd name="connsiteX0" fmla="*/ 3864950 w 4161593"/>
                      <a:gd name="connsiteY0" fmla="*/ 50914 h 776939"/>
                      <a:gd name="connsiteX1" fmla="*/ 3780894 w 4161593"/>
                      <a:gd name="connsiteY1" fmla="*/ 208809 h 776939"/>
                      <a:gd name="connsiteX2" fmla="*/ 3614155 w 4161593"/>
                      <a:gd name="connsiteY2" fmla="*/ 293467 h 776939"/>
                      <a:gd name="connsiteX3" fmla="*/ 3129137 w 4161593"/>
                      <a:gd name="connsiteY3" fmla="*/ 395811 h 776939"/>
                      <a:gd name="connsiteX4" fmla="*/ 0 w 4161593"/>
                      <a:gd name="connsiteY4" fmla="*/ 479523 h 776939"/>
                      <a:gd name="connsiteX5" fmla="*/ 10303 w 4161593"/>
                      <a:gd name="connsiteY5" fmla="*/ 776940 h 776939"/>
                      <a:gd name="connsiteX6" fmla="*/ 3035550 w 4161593"/>
                      <a:gd name="connsiteY6" fmla="*/ 697520 h 776939"/>
                      <a:gd name="connsiteX7" fmla="*/ 3854218 w 4161593"/>
                      <a:gd name="connsiteY7" fmla="*/ 505710 h 776939"/>
                      <a:gd name="connsiteX8" fmla="*/ 4147942 w 4161593"/>
                      <a:gd name="connsiteY8" fmla="*/ 130420 h 776939"/>
                      <a:gd name="connsiteX9" fmla="*/ 4161593 w 4161593"/>
                      <a:gd name="connsiteY9" fmla="*/ 1545 h 776939"/>
                      <a:gd name="connsiteX10" fmla="*/ 3866667 w 4161593"/>
                      <a:gd name="connsiteY10" fmla="*/ 0 h 776939"/>
                      <a:gd name="connsiteX11" fmla="*/ 3864950 w 4161593"/>
                      <a:gd name="connsiteY11" fmla="*/ 50914 h 77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1593" h="776939">
                        <a:moveTo>
                          <a:pt x="3864950" y="50914"/>
                        </a:moveTo>
                        <a:cubicBezTo>
                          <a:pt x="3868899" y="116683"/>
                          <a:pt x="3835844" y="173264"/>
                          <a:pt x="3780894" y="208809"/>
                        </a:cubicBezTo>
                        <a:cubicBezTo>
                          <a:pt x="3728777" y="242552"/>
                          <a:pt x="3672196" y="271573"/>
                          <a:pt x="3614155" y="293467"/>
                        </a:cubicBezTo>
                        <a:cubicBezTo>
                          <a:pt x="3458149" y="352366"/>
                          <a:pt x="3293643" y="379498"/>
                          <a:pt x="3129137" y="395811"/>
                        </a:cubicBezTo>
                        <a:cubicBezTo>
                          <a:pt x="2088181" y="498756"/>
                          <a:pt x="1043961" y="484933"/>
                          <a:pt x="0" y="479523"/>
                        </a:cubicBezTo>
                        <a:cubicBezTo>
                          <a:pt x="0" y="580150"/>
                          <a:pt x="7813" y="703444"/>
                          <a:pt x="10303" y="776940"/>
                        </a:cubicBezTo>
                        <a:cubicBezTo>
                          <a:pt x="973557" y="772990"/>
                          <a:pt x="2074701" y="784409"/>
                          <a:pt x="3035550" y="697520"/>
                        </a:cubicBezTo>
                        <a:cubicBezTo>
                          <a:pt x="3316653" y="672106"/>
                          <a:pt x="3597070" y="636045"/>
                          <a:pt x="3854218" y="505710"/>
                        </a:cubicBezTo>
                        <a:cubicBezTo>
                          <a:pt x="4010395" y="426548"/>
                          <a:pt x="4132573" y="308234"/>
                          <a:pt x="4147942" y="130420"/>
                        </a:cubicBezTo>
                        <a:cubicBezTo>
                          <a:pt x="4154811" y="50914"/>
                          <a:pt x="4154811" y="33743"/>
                          <a:pt x="4161593" y="1545"/>
                        </a:cubicBezTo>
                        <a:lnTo>
                          <a:pt x="3866667" y="0"/>
                        </a:lnTo>
                        <a:cubicBezTo>
                          <a:pt x="3862889" y="16485"/>
                          <a:pt x="3862889" y="16485"/>
                          <a:pt x="3864950" y="5091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8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8927AB41-FE78-48F3-9BA2-F1096092449E}"/>
                </a:ext>
              </a:extLst>
            </p:cNvPr>
            <p:cNvGrpSpPr/>
            <p:nvPr/>
          </p:nvGrpSpPr>
          <p:grpSpPr>
            <a:xfrm>
              <a:off x="5324797" y="2991220"/>
              <a:ext cx="1543007" cy="2114672"/>
              <a:chOff x="1007371" y="334047"/>
              <a:chExt cx="2785541" cy="3817551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9FE1998A-6D07-429D-B005-AFE995988C4F}"/>
                  </a:ext>
                </a:extLst>
              </p:cNvPr>
              <p:cNvSpPr/>
              <p:nvPr/>
            </p:nvSpPr>
            <p:spPr>
              <a:xfrm>
                <a:off x="1007371" y="334047"/>
                <a:ext cx="2785541" cy="3817551"/>
              </a:xfrm>
              <a:custGeom>
                <a:avLst/>
                <a:gdLst>
                  <a:gd name="connsiteX0" fmla="*/ 2784939 w 2785541"/>
                  <a:gd name="connsiteY0" fmla="*/ 700665 h 3817551"/>
                  <a:gd name="connsiteX1" fmla="*/ 2658637 w 2785541"/>
                  <a:gd name="connsiteY1" fmla="*/ 387864 h 3817551"/>
                  <a:gd name="connsiteX2" fmla="*/ 2317738 w 2785541"/>
                  <a:gd name="connsiteY2" fmla="*/ 166884 h 3817551"/>
                  <a:gd name="connsiteX3" fmla="*/ 1644129 w 2785541"/>
                  <a:gd name="connsiteY3" fmla="*/ 11531 h 3817551"/>
                  <a:gd name="connsiteX4" fmla="*/ 582473 w 2785541"/>
                  <a:gd name="connsiteY4" fmla="*/ 123259 h 3817551"/>
                  <a:gd name="connsiteX5" fmla="*/ 126130 w 2785541"/>
                  <a:gd name="connsiteY5" fmla="*/ 387959 h 3817551"/>
                  <a:gd name="connsiteX6" fmla="*/ 210 w 2785541"/>
                  <a:gd name="connsiteY6" fmla="*/ 676852 h 3817551"/>
                  <a:gd name="connsiteX7" fmla="*/ 19 w 2785541"/>
                  <a:gd name="connsiteY7" fmla="*/ 3123539 h 3817551"/>
                  <a:gd name="connsiteX8" fmla="*/ 100698 w 2785541"/>
                  <a:gd name="connsiteY8" fmla="*/ 3398431 h 3817551"/>
                  <a:gd name="connsiteX9" fmla="*/ 528657 w 2785541"/>
                  <a:gd name="connsiteY9" fmla="*/ 3672179 h 3817551"/>
                  <a:gd name="connsiteX10" fmla="*/ 2111426 w 2785541"/>
                  <a:gd name="connsiteY10" fmla="*/ 3719709 h 3817551"/>
                  <a:gd name="connsiteX11" fmla="*/ 2610631 w 2785541"/>
                  <a:gd name="connsiteY11" fmla="*/ 3473107 h 3817551"/>
                  <a:gd name="connsiteX12" fmla="*/ 2785320 w 2785541"/>
                  <a:gd name="connsiteY12" fmla="*/ 3094964 h 3817551"/>
                  <a:gd name="connsiteX13" fmla="*/ 2784939 w 2785541"/>
                  <a:gd name="connsiteY13" fmla="*/ 700665 h 3817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85541" h="3817551">
                    <a:moveTo>
                      <a:pt x="2784939" y="700665"/>
                    </a:moveTo>
                    <a:cubicBezTo>
                      <a:pt x="2786653" y="577125"/>
                      <a:pt x="2742172" y="475398"/>
                      <a:pt x="2658637" y="387864"/>
                    </a:cubicBezTo>
                    <a:cubicBezTo>
                      <a:pt x="2562530" y="287184"/>
                      <a:pt x="2444420" y="220033"/>
                      <a:pt x="2317738" y="166884"/>
                    </a:cubicBezTo>
                    <a:cubicBezTo>
                      <a:pt x="2102187" y="76491"/>
                      <a:pt x="1876158" y="31152"/>
                      <a:pt x="1644129" y="11531"/>
                    </a:cubicBezTo>
                    <a:cubicBezTo>
                      <a:pt x="1283037" y="-19140"/>
                      <a:pt x="927849" y="9150"/>
                      <a:pt x="582473" y="123259"/>
                    </a:cubicBezTo>
                    <a:cubicBezTo>
                      <a:pt x="412547" y="179361"/>
                      <a:pt x="252813" y="256323"/>
                      <a:pt x="126130" y="387959"/>
                    </a:cubicBezTo>
                    <a:cubicBezTo>
                      <a:pt x="48597" y="468540"/>
                      <a:pt x="114" y="562362"/>
                      <a:pt x="210" y="676852"/>
                    </a:cubicBezTo>
                    <a:cubicBezTo>
                      <a:pt x="305" y="897451"/>
                      <a:pt x="1924" y="2907702"/>
                      <a:pt x="19" y="3123539"/>
                    </a:cubicBezTo>
                    <a:cubicBezTo>
                      <a:pt x="-933" y="3228885"/>
                      <a:pt x="33738" y="3319278"/>
                      <a:pt x="100698" y="3398431"/>
                    </a:cubicBezTo>
                    <a:cubicBezTo>
                      <a:pt x="215094" y="3533495"/>
                      <a:pt x="365398" y="3615601"/>
                      <a:pt x="528657" y="3672179"/>
                    </a:cubicBezTo>
                    <a:cubicBezTo>
                      <a:pt x="1050722" y="3853249"/>
                      <a:pt x="1579645" y="3860584"/>
                      <a:pt x="2111426" y="3719709"/>
                    </a:cubicBezTo>
                    <a:cubicBezTo>
                      <a:pt x="2293639" y="3671512"/>
                      <a:pt x="2465375" y="3597789"/>
                      <a:pt x="2610631" y="3473107"/>
                    </a:cubicBezTo>
                    <a:cubicBezTo>
                      <a:pt x="2726169" y="3373856"/>
                      <a:pt x="2789797" y="3252984"/>
                      <a:pt x="2785320" y="3094964"/>
                    </a:cubicBezTo>
                    <a:cubicBezTo>
                      <a:pt x="2779605" y="2888748"/>
                      <a:pt x="2781986" y="913263"/>
                      <a:pt x="2784939" y="70066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114A8590-2788-448E-809D-0C609203C602}"/>
                  </a:ext>
                </a:extLst>
              </p:cNvPr>
              <p:cNvSpPr/>
              <p:nvPr/>
            </p:nvSpPr>
            <p:spPr>
              <a:xfrm>
                <a:off x="1110511" y="436347"/>
                <a:ext cx="2577998" cy="1134813"/>
              </a:xfrm>
              <a:custGeom>
                <a:avLst/>
                <a:gdLst>
                  <a:gd name="connsiteX0" fmla="*/ 1250097 w 2577998"/>
                  <a:gd name="connsiteY0" fmla="*/ 1134813 h 1134813"/>
                  <a:gd name="connsiteX1" fmla="*/ 384941 w 2577998"/>
                  <a:gd name="connsiteY1" fmla="*/ 968411 h 1134813"/>
                  <a:gd name="connsiteX2" fmla="*/ 106716 w 2577998"/>
                  <a:gd name="connsiteY2" fmla="*/ 789246 h 1134813"/>
                  <a:gd name="connsiteX3" fmla="*/ 106811 w 2577998"/>
                  <a:gd name="connsiteY3" fmla="*/ 347000 h 1134813"/>
                  <a:gd name="connsiteX4" fmla="*/ 554010 w 2577998"/>
                  <a:gd name="connsiteY4" fmla="*/ 104970 h 1134813"/>
                  <a:gd name="connsiteX5" fmla="*/ 1650433 w 2577998"/>
                  <a:gd name="connsiteY5" fmla="*/ 24674 h 1134813"/>
                  <a:gd name="connsiteX6" fmla="*/ 2280892 w 2577998"/>
                  <a:gd name="connsiteY6" fmla="*/ 209840 h 1134813"/>
                  <a:gd name="connsiteX7" fmla="*/ 2486442 w 2577998"/>
                  <a:gd name="connsiteY7" fmla="*/ 361859 h 1134813"/>
                  <a:gd name="connsiteX8" fmla="*/ 2492538 w 2577998"/>
                  <a:gd name="connsiteY8" fmla="*/ 766196 h 1134813"/>
                  <a:gd name="connsiteX9" fmla="*/ 2120968 w 2577998"/>
                  <a:gd name="connsiteY9" fmla="*/ 997939 h 1134813"/>
                  <a:gd name="connsiteX10" fmla="*/ 1250097 w 2577998"/>
                  <a:gd name="connsiteY10" fmla="*/ 1134813 h 1134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7998" h="1134813">
                    <a:moveTo>
                      <a:pt x="1250097" y="1134813"/>
                    </a:moveTo>
                    <a:cubicBezTo>
                      <a:pt x="978730" y="1133289"/>
                      <a:pt x="674120" y="1091951"/>
                      <a:pt x="384941" y="968411"/>
                    </a:cubicBezTo>
                    <a:cubicBezTo>
                      <a:pt x="282357" y="924501"/>
                      <a:pt x="186249" y="869161"/>
                      <a:pt x="106716" y="789246"/>
                    </a:cubicBezTo>
                    <a:cubicBezTo>
                      <a:pt x="-35397" y="646371"/>
                      <a:pt x="-35778" y="488351"/>
                      <a:pt x="106811" y="347000"/>
                    </a:cubicBezTo>
                    <a:cubicBezTo>
                      <a:pt x="231970" y="222985"/>
                      <a:pt x="389132" y="155071"/>
                      <a:pt x="554010" y="104970"/>
                    </a:cubicBezTo>
                    <a:cubicBezTo>
                      <a:pt x="913102" y="-4091"/>
                      <a:pt x="1279434" y="-23141"/>
                      <a:pt x="1650433" y="24674"/>
                    </a:cubicBezTo>
                    <a:cubicBezTo>
                      <a:pt x="1870460" y="53059"/>
                      <a:pt x="2083153" y="106208"/>
                      <a:pt x="2280892" y="209840"/>
                    </a:cubicBezTo>
                    <a:cubicBezTo>
                      <a:pt x="2357092" y="249845"/>
                      <a:pt x="2427482" y="298232"/>
                      <a:pt x="2486442" y="361859"/>
                    </a:cubicBezTo>
                    <a:cubicBezTo>
                      <a:pt x="2605885" y="490828"/>
                      <a:pt x="2609029" y="634560"/>
                      <a:pt x="2492538" y="766196"/>
                    </a:cubicBezTo>
                    <a:cubicBezTo>
                      <a:pt x="2391954" y="879924"/>
                      <a:pt x="2260033" y="945837"/>
                      <a:pt x="2120968" y="997939"/>
                    </a:cubicBezTo>
                    <a:cubicBezTo>
                      <a:pt x="1853410" y="1098142"/>
                      <a:pt x="1574804" y="1134337"/>
                      <a:pt x="1250097" y="1134813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6EF5B13C-0865-4456-BD40-541D809BC6E3}"/>
                  </a:ext>
                </a:extLst>
              </p:cNvPr>
              <p:cNvSpPr/>
              <p:nvPr/>
            </p:nvSpPr>
            <p:spPr>
              <a:xfrm>
                <a:off x="1110170" y="2504324"/>
                <a:ext cx="2577213" cy="922792"/>
              </a:xfrm>
              <a:custGeom>
                <a:avLst/>
                <a:gdLst>
                  <a:gd name="connsiteX0" fmla="*/ 1234 w 2577213"/>
                  <a:gd name="connsiteY0" fmla="*/ 0 h 922792"/>
                  <a:gd name="connsiteX1" fmla="*/ 743898 w 2577213"/>
                  <a:gd name="connsiteY1" fmla="*/ 353758 h 922792"/>
                  <a:gd name="connsiteX2" fmla="*/ 2047204 w 2577213"/>
                  <a:gd name="connsiteY2" fmla="*/ 300799 h 922792"/>
                  <a:gd name="connsiteX3" fmla="*/ 2567650 w 2577213"/>
                  <a:gd name="connsiteY3" fmla="*/ 8763 h 922792"/>
                  <a:gd name="connsiteX4" fmla="*/ 2575746 w 2577213"/>
                  <a:gd name="connsiteY4" fmla="*/ 14097 h 922792"/>
                  <a:gd name="connsiteX5" fmla="*/ 2574984 w 2577213"/>
                  <a:gd name="connsiteY5" fmla="*/ 385096 h 922792"/>
                  <a:gd name="connsiteX6" fmla="*/ 2480782 w 2577213"/>
                  <a:gd name="connsiteY6" fmla="*/ 567214 h 922792"/>
                  <a:gd name="connsiteX7" fmla="*/ 2091114 w 2577213"/>
                  <a:gd name="connsiteY7" fmla="*/ 796957 h 922792"/>
                  <a:gd name="connsiteX8" fmla="*/ 1082512 w 2577213"/>
                  <a:gd name="connsiteY8" fmla="*/ 914876 h 922792"/>
                  <a:gd name="connsiteX9" fmla="*/ 372899 w 2577213"/>
                  <a:gd name="connsiteY9" fmla="*/ 750856 h 922792"/>
                  <a:gd name="connsiteX10" fmla="*/ 97722 w 2577213"/>
                  <a:gd name="connsiteY10" fmla="*/ 567214 h 922792"/>
                  <a:gd name="connsiteX11" fmla="*/ 186 w 2577213"/>
                  <a:gd name="connsiteY11" fmla="*/ 327946 h 922792"/>
                  <a:gd name="connsiteX12" fmla="*/ 1234 w 2577213"/>
                  <a:gd name="connsiteY12" fmla="*/ 0 h 922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7213" h="922792">
                    <a:moveTo>
                      <a:pt x="1234" y="0"/>
                    </a:moveTo>
                    <a:cubicBezTo>
                      <a:pt x="213546" y="212122"/>
                      <a:pt x="471864" y="300228"/>
                      <a:pt x="743898" y="353758"/>
                    </a:cubicBezTo>
                    <a:cubicBezTo>
                      <a:pt x="1181858" y="440055"/>
                      <a:pt x="1617626" y="428054"/>
                      <a:pt x="2047204" y="300799"/>
                    </a:cubicBezTo>
                    <a:cubicBezTo>
                      <a:pt x="2242181" y="243078"/>
                      <a:pt x="2423918" y="158591"/>
                      <a:pt x="2567650" y="8763"/>
                    </a:cubicBezTo>
                    <a:cubicBezTo>
                      <a:pt x="2571174" y="10954"/>
                      <a:pt x="2575746" y="12573"/>
                      <a:pt x="2575746" y="14097"/>
                    </a:cubicBezTo>
                    <a:cubicBezTo>
                      <a:pt x="2576127" y="137731"/>
                      <a:pt x="2579270" y="261556"/>
                      <a:pt x="2574984" y="385096"/>
                    </a:cubicBezTo>
                    <a:cubicBezTo>
                      <a:pt x="2572412" y="457867"/>
                      <a:pt x="2530026" y="516064"/>
                      <a:pt x="2480782" y="567214"/>
                    </a:cubicBezTo>
                    <a:cubicBezTo>
                      <a:pt x="2372387" y="679895"/>
                      <a:pt x="2235894" y="746474"/>
                      <a:pt x="2091114" y="796957"/>
                    </a:cubicBezTo>
                    <a:cubicBezTo>
                      <a:pt x="1763930" y="911066"/>
                      <a:pt x="1426079" y="938784"/>
                      <a:pt x="1082512" y="914876"/>
                    </a:cubicBezTo>
                    <a:cubicBezTo>
                      <a:pt x="837338" y="897826"/>
                      <a:pt x="598832" y="851059"/>
                      <a:pt x="372899" y="750856"/>
                    </a:cubicBezTo>
                    <a:cubicBezTo>
                      <a:pt x="270791" y="705517"/>
                      <a:pt x="175732" y="648938"/>
                      <a:pt x="97722" y="567214"/>
                    </a:cubicBezTo>
                    <a:cubicBezTo>
                      <a:pt x="33905" y="500348"/>
                      <a:pt x="-2957" y="423672"/>
                      <a:pt x="186" y="327946"/>
                    </a:cubicBezTo>
                    <a:cubicBezTo>
                      <a:pt x="3901" y="222504"/>
                      <a:pt x="1234" y="116776"/>
                      <a:pt x="1234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5ACCF1C2-3215-4010-A50B-57C727E52068}"/>
                  </a:ext>
                </a:extLst>
              </p:cNvPr>
              <p:cNvSpPr/>
              <p:nvPr/>
            </p:nvSpPr>
            <p:spPr>
              <a:xfrm>
                <a:off x="1110025" y="1889390"/>
                <a:ext cx="2579144" cy="922313"/>
              </a:xfrm>
              <a:custGeom>
                <a:avLst/>
                <a:gdLst>
                  <a:gd name="connsiteX0" fmla="*/ 1378 w 2579144"/>
                  <a:gd name="connsiteY0" fmla="*/ 0 h 922313"/>
                  <a:gd name="connsiteX1" fmla="*/ 981215 w 2579144"/>
                  <a:gd name="connsiteY1" fmla="*/ 385667 h 922313"/>
                  <a:gd name="connsiteX2" fmla="*/ 2008581 w 2579144"/>
                  <a:gd name="connsiteY2" fmla="*/ 308515 h 922313"/>
                  <a:gd name="connsiteX3" fmla="*/ 2570461 w 2579144"/>
                  <a:gd name="connsiteY3" fmla="*/ 2762 h 922313"/>
                  <a:gd name="connsiteX4" fmla="*/ 2577605 w 2579144"/>
                  <a:gd name="connsiteY4" fmla="*/ 45911 h 922313"/>
                  <a:gd name="connsiteX5" fmla="*/ 2578748 w 2579144"/>
                  <a:gd name="connsiteY5" fmla="*/ 317183 h 922313"/>
                  <a:gd name="connsiteX6" fmla="*/ 2462829 w 2579144"/>
                  <a:gd name="connsiteY6" fmla="*/ 582263 h 922313"/>
                  <a:gd name="connsiteX7" fmla="*/ 2052968 w 2579144"/>
                  <a:gd name="connsiteY7" fmla="*/ 805720 h 922313"/>
                  <a:gd name="connsiteX8" fmla="*/ 436766 w 2579144"/>
                  <a:gd name="connsiteY8" fmla="*/ 773621 h 922313"/>
                  <a:gd name="connsiteX9" fmla="*/ 112821 w 2579144"/>
                  <a:gd name="connsiteY9" fmla="*/ 579025 h 922313"/>
                  <a:gd name="connsiteX10" fmla="*/ 330 w 2579144"/>
                  <a:gd name="connsiteY10" fmla="*/ 317183 h 922313"/>
                  <a:gd name="connsiteX11" fmla="*/ 1378 w 2579144"/>
                  <a:gd name="connsiteY11" fmla="*/ 0 h 922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79144" h="922313">
                    <a:moveTo>
                      <a:pt x="1378" y="0"/>
                    </a:moveTo>
                    <a:cubicBezTo>
                      <a:pt x="281794" y="263271"/>
                      <a:pt x="624123" y="344424"/>
                      <a:pt x="981215" y="385667"/>
                    </a:cubicBezTo>
                    <a:cubicBezTo>
                      <a:pt x="1328401" y="425768"/>
                      <a:pt x="1671587" y="402908"/>
                      <a:pt x="2008581" y="308515"/>
                    </a:cubicBezTo>
                    <a:cubicBezTo>
                      <a:pt x="2218036" y="249841"/>
                      <a:pt x="2414251" y="164306"/>
                      <a:pt x="2570461" y="2762"/>
                    </a:cubicBezTo>
                    <a:cubicBezTo>
                      <a:pt x="2581606" y="18288"/>
                      <a:pt x="2577510" y="32671"/>
                      <a:pt x="2577605" y="45911"/>
                    </a:cubicBezTo>
                    <a:cubicBezTo>
                      <a:pt x="2578081" y="136303"/>
                      <a:pt x="2574462" y="226886"/>
                      <a:pt x="2578748" y="317183"/>
                    </a:cubicBezTo>
                    <a:cubicBezTo>
                      <a:pt x="2583891" y="426149"/>
                      <a:pt x="2538648" y="510540"/>
                      <a:pt x="2462829" y="582263"/>
                    </a:cubicBezTo>
                    <a:cubicBezTo>
                      <a:pt x="2346052" y="692753"/>
                      <a:pt x="2204320" y="760381"/>
                      <a:pt x="2052968" y="805720"/>
                    </a:cubicBezTo>
                    <a:cubicBezTo>
                      <a:pt x="1511281" y="967931"/>
                      <a:pt x="971595" y="964216"/>
                      <a:pt x="436766" y="773621"/>
                    </a:cubicBezTo>
                    <a:cubicBezTo>
                      <a:pt x="316560" y="730758"/>
                      <a:pt x="205785" y="668655"/>
                      <a:pt x="112821" y="579025"/>
                    </a:cubicBezTo>
                    <a:cubicBezTo>
                      <a:pt x="38907" y="507683"/>
                      <a:pt x="-4242" y="424244"/>
                      <a:pt x="330" y="317183"/>
                    </a:cubicBezTo>
                    <a:cubicBezTo>
                      <a:pt x="4712" y="214313"/>
                      <a:pt x="1378" y="111157"/>
                      <a:pt x="137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CB637D87-DA1B-451D-8FE3-17010C2470C9}"/>
                  </a:ext>
                </a:extLst>
              </p:cNvPr>
              <p:cNvSpPr/>
              <p:nvPr/>
            </p:nvSpPr>
            <p:spPr>
              <a:xfrm>
                <a:off x="1110954" y="1266645"/>
                <a:ext cx="2577038" cy="922819"/>
              </a:xfrm>
              <a:custGeom>
                <a:avLst/>
                <a:gdLst>
                  <a:gd name="connsiteX0" fmla="*/ 2576010 w 2577038"/>
                  <a:gd name="connsiteY0" fmla="*/ 0 h 922819"/>
                  <a:gd name="connsiteX1" fmla="*/ 2575057 w 2577038"/>
                  <a:gd name="connsiteY1" fmla="*/ 378523 h 922819"/>
                  <a:gd name="connsiteX2" fmla="*/ 2468568 w 2577038"/>
                  <a:gd name="connsiteY2" fmla="*/ 579787 h 922819"/>
                  <a:gd name="connsiteX3" fmla="*/ 2137002 w 2577038"/>
                  <a:gd name="connsiteY3" fmla="*/ 779907 h 922819"/>
                  <a:gd name="connsiteX4" fmla="*/ 1197933 w 2577038"/>
                  <a:gd name="connsiteY4" fmla="*/ 921258 h 922819"/>
                  <a:gd name="connsiteX5" fmla="*/ 326871 w 2577038"/>
                  <a:gd name="connsiteY5" fmla="*/ 729615 h 922819"/>
                  <a:gd name="connsiteX6" fmla="*/ 73221 w 2577038"/>
                  <a:gd name="connsiteY6" fmla="*/ 540544 h 922819"/>
                  <a:gd name="connsiteX7" fmla="*/ 69 w 2577038"/>
                  <a:gd name="connsiteY7" fmla="*/ 339757 h 922819"/>
                  <a:gd name="connsiteX8" fmla="*/ 640 w 2577038"/>
                  <a:gd name="connsiteY8" fmla="*/ 12097 h 922819"/>
                  <a:gd name="connsiteX9" fmla="*/ 11594 w 2577038"/>
                  <a:gd name="connsiteY9" fmla="*/ 11239 h 922819"/>
                  <a:gd name="connsiteX10" fmla="*/ 629862 w 2577038"/>
                  <a:gd name="connsiteY10" fmla="*/ 328613 h 922819"/>
                  <a:gd name="connsiteX11" fmla="*/ 2085472 w 2577038"/>
                  <a:gd name="connsiteY11" fmla="*/ 288893 h 922819"/>
                  <a:gd name="connsiteX12" fmla="*/ 2576010 w 2577038"/>
                  <a:gd name="connsiteY12" fmla="*/ 0 h 922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7038" h="922819">
                    <a:moveTo>
                      <a:pt x="2576010" y="0"/>
                    </a:moveTo>
                    <a:cubicBezTo>
                      <a:pt x="2576010" y="134302"/>
                      <a:pt x="2578867" y="256508"/>
                      <a:pt x="2575057" y="378523"/>
                    </a:cubicBezTo>
                    <a:cubicBezTo>
                      <a:pt x="2572486" y="460724"/>
                      <a:pt x="2524861" y="524161"/>
                      <a:pt x="2468568" y="579787"/>
                    </a:cubicBezTo>
                    <a:cubicBezTo>
                      <a:pt x="2374175" y="672846"/>
                      <a:pt x="2259208" y="733044"/>
                      <a:pt x="2137002" y="779907"/>
                    </a:cubicBezTo>
                    <a:cubicBezTo>
                      <a:pt x="1834488" y="895922"/>
                      <a:pt x="1519306" y="931069"/>
                      <a:pt x="1197933" y="921258"/>
                    </a:cubicBezTo>
                    <a:cubicBezTo>
                      <a:pt x="895800" y="912019"/>
                      <a:pt x="601763" y="862679"/>
                      <a:pt x="326871" y="729615"/>
                    </a:cubicBezTo>
                    <a:cubicBezTo>
                      <a:pt x="230669" y="683038"/>
                      <a:pt x="141991" y="624650"/>
                      <a:pt x="73221" y="540544"/>
                    </a:cubicBezTo>
                    <a:cubicBezTo>
                      <a:pt x="25596" y="482251"/>
                      <a:pt x="-1551" y="417100"/>
                      <a:pt x="69" y="339757"/>
                    </a:cubicBezTo>
                    <a:cubicBezTo>
                      <a:pt x="2259" y="230505"/>
                      <a:pt x="640" y="121253"/>
                      <a:pt x="640" y="12097"/>
                    </a:cubicBezTo>
                    <a:cubicBezTo>
                      <a:pt x="6069" y="11620"/>
                      <a:pt x="10356" y="10001"/>
                      <a:pt x="11594" y="11239"/>
                    </a:cubicBezTo>
                    <a:cubicBezTo>
                      <a:pt x="182853" y="184785"/>
                      <a:pt x="399357" y="273177"/>
                      <a:pt x="629862" y="328613"/>
                    </a:cubicBezTo>
                    <a:cubicBezTo>
                      <a:pt x="1117923" y="446056"/>
                      <a:pt x="1604460" y="439484"/>
                      <a:pt x="2085472" y="288893"/>
                    </a:cubicBezTo>
                    <a:cubicBezTo>
                      <a:pt x="2266638" y="232029"/>
                      <a:pt x="2434468" y="148018"/>
                      <a:pt x="257601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743A5464-4178-43CE-B7CD-9FEC83C6E527}"/>
                  </a:ext>
                </a:extLst>
              </p:cNvPr>
              <p:cNvSpPr/>
              <p:nvPr/>
            </p:nvSpPr>
            <p:spPr>
              <a:xfrm>
                <a:off x="1110063" y="3121544"/>
                <a:ext cx="2580179" cy="926704"/>
              </a:xfrm>
              <a:custGeom>
                <a:avLst/>
                <a:gdLst>
                  <a:gd name="connsiteX0" fmla="*/ 1246 w 2580179"/>
                  <a:gd name="connsiteY0" fmla="*/ 762 h 926704"/>
                  <a:gd name="connsiteX1" fmla="*/ 694570 w 2580179"/>
                  <a:gd name="connsiteY1" fmla="*/ 344519 h 926704"/>
                  <a:gd name="connsiteX2" fmla="*/ 2075981 w 2580179"/>
                  <a:gd name="connsiteY2" fmla="*/ 293084 h 926704"/>
                  <a:gd name="connsiteX3" fmla="*/ 2577949 w 2580179"/>
                  <a:gd name="connsiteY3" fmla="*/ 0 h 926704"/>
                  <a:gd name="connsiteX4" fmla="*/ 2577949 w 2580179"/>
                  <a:gd name="connsiteY4" fmla="*/ 79438 h 926704"/>
                  <a:gd name="connsiteX5" fmla="*/ 2578997 w 2580179"/>
                  <a:gd name="connsiteY5" fmla="*/ 302990 h 926704"/>
                  <a:gd name="connsiteX6" fmla="*/ 2427549 w 2580179"/>
                  <a:gd name="connsiteY6" fmla="*/ 618839 h 926704"/>
                  <a:gd name="connsiteX7" fmla="*/ 1957871 w 2580179"/>
                  <a:gd name="connsiteY7" fmla="*/ 839629 h 926704"/>
                  <a:gd name="connsiteX8" fmla="*/ 473019 w 2580179"/>
                  <a:gd name="connsiteY8" fmla="*/ 792289 h 926704"/>
                  <a:gd name="connsiteX9" fmla="*/ 113641 w 2580179"/>
                  <a:gd name="connsiteY9" fmla="*/ 584454 h 926704"/>
                  <a:gd name="connsiteX10" fmla="*/ 388 w 2580179"/>
                  <a:gd name="connsiteY10" fmla="*/ 318230 h 926704"/>
                  <a:gd name="connsiteX11" fmla="*/ 1246 w 2580179"/>
                  <a:gd name="connsiteY11" fmla="*/ 762 h 926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80179" h="926704">
                    <a:moveTo>
                      <a:pt x="1246" y="762"/>
                    </a:moveTo>
                    <a:cubicBezTo>
                      <a:pt x="198318" y="200787"/>
                      <a:pt x="439205" y="289465"/>
                      <a:pt x="694570" y="344519"/>
                    </a:cubicBezTo>
                    <a:cubicBezTo>
                      <a:pt x="1158819" y="444627"/>
                      <a:pt x="1620400" y="433959"/>
                      <a:pt x="2075981" y="293084"/>
                    </a:cubicBezTo>
                    <a:cubicBezTo>
                      <a:pt x="2260862" y="235934"/>
                      <a:pt x="2431931" y="151924"/>
                      <a:pt x="2577949" y="0"/>
                    </a:cubicBezTo>
                    <a:cubicBezTo>
                      <a:pt x="2577949" y="34100"/>
                      <a:pt x="2577949" y="56769"/>
                      <a:pt x="2577949" y="79438"/>
                    </a:cubicBezTo>
                    <a:cubicBezTo>
                      <a:pt x="2577949" y="154019"/>
                      <a:pt x="2573186" y="228886"/>
                      <a:pt x="2578997" y="302990"/>
                    </a:cubicBezTo>
                    <a:cubicBezTo>
                      <a:pt x="2589665" y="439198"/>
                      <a:pt x="2527276" y="537686"/>
                      <a:pt x="2427549" y="618839"/>
                    </a:cubicBezTo>
                    <a:cubicBezTo>
                      <a:pt x="2289437" y="731234"/>
                      <a:pt x="2128083" y="796766"/>
                      <a:pt x="1957871" y="839629"/>
                    </a:cubicBezTo>
                    <a:cubicBezTo>
                      <a:pt x="1458761" y="965359"/>
                      <a:pt x="962794" y="959453"/>
                      <a:pt x="473019" y="792289"/>
                    </a:cubicBezTo>
                    <a:cubicBezTo>
                      <a:pt x="340145" y="746951"/>
                      <a:pt x="216320" y="683228"/>
                      <a:pt x="113641" y="584454"/>
                    </a:cubicBezTo>
                    <a:cubicBezTo>
                      <a:pt x="38107" y="511778"/>
                      <a:pt x="-4565" y="426911"/>
                      <a:pt x="388" y="318230"/>
                    </a:cubicBezTo>
                    <a:cubicBezTo>
                      <a:pt x="4960" y="215646"/>
                      <a:pt x="1246" y="112586"/>
                      <a:pt x="1246" y="762"/>
                    </a:cubicBezTo>
                    <a:close/>
                  </a:path>
                </a:pathLst>
              </a:custGeom>
              <a:solidFill>
                <a:srgbClr val="FE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79444B0D-84F9-4FFD-BAE8-28EBBFEB8AC2}"/>
                </a:ext>
              </a:extLst>
            </p:cNvPr>
            <p:cNvSpPr/>
            <p:nvPr/>
          </p:nvSpPr>
          <p:spPr>
            <a:xfrm>
              <a:off x="1058975" y="2578440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1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5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5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6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6 h 826365"/>
                <a:gd name="connsiteX52" fmla="*/ 45447 w 602970"/>
                <a:gd name="connsiteY52" fmla="*/ 97257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0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1"/>
                  </a:cubicBezTo>
                  <a:cubicBezTo>
                    <a:pt x="117301" y="666054"/>
                    <a:pt x="65158" y="646858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6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5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2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2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3"/>
                    <a:pt x="535790" y="616961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7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2"/>
                    <a:pt x="46643" y="462015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6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2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8"/>
                    <a:pt x="62003" y="241875"/>
                    <a:pt x="24932" y="204308"/>
                  </a:cubicBezTo>
                  <a:cubicBezTo>
                    <a:pt x="24664" y="204040"/>
                    <a:pt x="23736" y="204390"/>
                    <a:pt x="22561" y="204494"/>
                  </a:cubicBezTo>
                  <a:cubicBezTo>
                    <a:pt x="22561" y="228122"/>
                    <a:pt x="22911" y="251771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3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6"/>
                  </a:cubicBezTo>
                  <a:cubicBezTo>
                    <a:pt x="106559" y="55712"/>
                    <a:pt x="72539" y="70413"/>
                    <a:pt x="45447" y="97257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4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4"/>
                    <a:pt x="427214" y="33630"/>
                    <a:pt x="379586" y="27485"/>
                  </a:cubicBezTo>
                  <a:cubicBezTo>
                    <a:pt x="339432" y="22310"/>
                    <a:pt x="299531" y="20753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3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4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0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2"/>
                    <a:pt x="27303" y="83980"/>
                  </a:cubicBezTo>
                  <a:cubicBezTo>
                    <a:pt x="54725" y="55485"/>
                    <a:pt x="89302" y="38825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A9521E0F-93F1-4709-9B14-E0029E4FA5C9}"/>
                </a:ext>
              </a:extLst>
            </p:cNvPr>
            <p:cNvSpPr/>
            <p:nvPr/>
          </p:nvSpPr>
          <p:spPr>
            <a:xfrm>
              <a:off x="1058975" y="4962312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2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6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6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7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7 h 826365"/>
                <a:gd name="connsiteX52" fmla="*/ 45447 w 602970"/>
                <a:gd name="connsiteY52" fmla="*/ 97258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1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2"/>
                  </a:cubicBezTo>
                  <a:cubicBezTo>
                    <a:pt x="117301" y="666054"/>
                    <a:pt x="65158" y="646859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7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6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3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3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4"/>
                    <a:pt x="535790" y="616962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8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3"/>
                    <a:pt x="46643" y="462016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7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3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9"/>
                    <a:pt x="62003" y="241875"/>
                    <a:pt x="24932" y="204308"/>
                  </a:cubicBezTo>
                  <a:cubicBezTo>
                    <a:pt x="24664" y="204040"/>
                    <a:pt x="23736" y="204391"/>
                    <a:pt x="22561" y="204494"/>
                  </a:cubicBezTo>
                  <a:cubicBezTo>
                    <a:pt x="22561" y="228122"/>
                    <a:pt x="22911" y="251772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4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7"/>
                  </a:cubicBezTo>
                  <a:cubicBezTo>
                    <a:pt x="106559" y="55712"/>
                    <a:pt x="72539" y="70413"/>
                    <a:pt x="45447" y="97258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5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5"/>
                    <a:pt x="427214" y="33630"/>
                    <a:pt x="379586" y="27485"/>
                  </a:cubicBezTo>
                  <a:cubicBezTo>
                    <a:pt x="339432" y="22310"/>
                    <a:pt x="299531" y="20754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4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5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1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3"/>
                    <a:pt x="27303" y="83980"/>
                  </a:cubicBezTo>
                  <a:cubicBezTo>
                    <a:pt x="54725" y="55485"/>
                    <a:pt x="89302" y="38826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4EB63D7-E7AD-4F93-9DCA-353AECBB84C1}"/>
                </a:ext>
              </a:extLst>
            </p:cNvPr>
            <p:cNvSpPr/>
            <p:nvPr/>
          </p:nvSpPr>
          <p:spPr>
            <a:xfrm>
              <a:off x="2571630" y="2578440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1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5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5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6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6 h 826365"/>
                <a:gd name="connsiteX52" fmla="*/ 45447 w 602970"/>
                <a:gd name="connsiteY52" fmla="*/ 97257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0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1"/>
                  </a:cubicBezTo>
                  <a:cubicBezTo>
                    <a:pt x="117301" y="666054"/>
                    <a:pt x="65158" y="646858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6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5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2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2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3"/>
                    <a:pt x="535790" y="616961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7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2"/>
                    <a:pt x="46643" y="462015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6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2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8"/>
                    <a:pt x="62003" y="241875"/>
                    <a:pt x="24932" y="204308"/>
                  </a:cubicBezTo>
                  <a:cubicBezTo>
                    <a:pt x="24664" y="204040"/>
                    <a:pt x="23736" y="204390"/>
                    <a:pt x="22561" y="204494"/>
                  </a:cubicBezTo>
                  <a:cubicBezTo>
                    <a:pt x="22561" y="228122"/>
                    <a:pt x="22911" y="251771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3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6"/>
                  </a:cubicBezTo>
                  <a:cubicBezTo>
                    <a:pt x="106559" y="55712"/>
                    <a:pt x="72539" y="70413"/>
                    <a:pt x="45447" y="97257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4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4"/>
                    <a:pt x="427214" y="33630"/>
                    <a:pt x="379586" y="27485"/>
                  </a:cubicBezTo>
                  <a:cubicBezTo>
                    <a:pt x="339432" y="22310"/>
                    <a:pt x="299531" y="20753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3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4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0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2"/>
                    <a:pt x="27303" y="83980"/>
                  </a:cubicBezTo>
                  <a:cubicBezTo>
                    <a:pt x="54725" y="55485"/>
                    <a:pt x="89302" y="38825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54A3E5B2-CDAE-41B7-9F67-49B56561DDF4}"/>
                </a:ext>
              </a:extLst>
            </p:cNvPr>
            <p:cNvSpPr/>
            <p:nvPr/>
          </p:nvSpPr>
          <p:spPr>
            <a:xfrm>
              <a:off x="2571630" y="4962312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2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6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6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7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7 h 826365"/>
                <a:gd name="connsiteX52" fmla="*/ 45447 w 602970"/>
                <a:gd name="connsiteY52" fmla="*/ 97258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1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2"/>
                  </a:cubicBezTo>
                  <a:cubicBezTo>
                    <a:pt x="117301" y="666054"/>
                    <a:pt x="65158" y="646859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7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6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3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3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4"/>
                    <a:pt x="535790" y="616962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8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3"/>
                    <a:pt x="46643" y="462016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7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3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9"/>
                    <a:pt x="62003" y="241875"/>
                    <a:pt x="24932" y="204308"/>
                  </a:cubicBezTo>
                  <a:cubicBezTo>
                    <a:pt x="24664" y="204040"/>
                    <a:pt x="23736" y="204391"/>
                    <a:pt x="22561" y="204494"/>
                  </a:cubicBezTo>
                  <a:cubicBezTo>
                    <a:pt x="22561" y="228122"/>
                    <a:pt x="22911" y="251772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4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7"/>
                  </a:cubicBezTo>
                  <a:cubicBezTo>
                    <a:pt x="106559" y="55712"/>
                    <a:pt x="72539" y="70413"/>
                    <a:pt x="45447" y="97258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5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5"/>
                    <a:pt x="427214" y="33630"/>
                    <a:pt x="379586" y="27485"/>
                  </a:cubicBezTo>
                  <a:cubicBezTo>
                    <a:pt x="339432" y="22310"/>
                    <a:pt x="299531" y="20754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4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5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1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3"/>
                    <a:pt x="27303" y="83980"/>
                  </a:cubicBezTo>
                  <a:cubicBezTo>
                    <a:pt x="54725" y="55485"/>
                    <a:pt x="89302" y="38826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E43CD460-89A0-4E22-B659-FC9E7D301277}"/>
                </a:ext>
              </a:extLst>
            </p:cNvPr>
            <p:cNvSpPr/>
            <p:nvPr/>
          </p:nvSpPr>
          <p:spPr>
            <a:xfrm>
              <a:off x="4084285" y="2578440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1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5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5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6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6 h 826365"/>
                <a:gd name="connsiteX52" fmla="*/ 45447 w 602970"/>
                <a:gd name="connsiteY52" fmla="*/ 97257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0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1"/>
                  </a:cubicBezTo>
                  <a:cubicBezTo>
                    <a:pt x="117301" y="666054"/>
                    <a:pt x="65158" y="646858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6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5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2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2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3"/>
                    <a:pt x="535790" y="616961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7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2"/>
                    <a:pt x="46643" y="462015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6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2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8"/>
                    <a:pt x="62003" y="241875"/>
                    <a:pt x="24932" y="204308"/>
                  </a:cubicBezTo>
                  <a:cubicBezTo>
                    <a:pt x="24664" y="204040"/>
                    <a:pt x="23736" y="204390"/>
                    <a:pt x="22561" y="204494"/>
                  </a:cubicBezTo>
                  <a:cubicBezTo>
                    <a:pt x="22561" y="228122"/>
                    <a:pt x="22911" y="251771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3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6"/>
                  </a:cubicBezTo>
                  <a:cubicBezTo>
                    <a:pt x="106559" y="55712"/>
                    <a:pt x="72539" y="70413"/>
                    <a:pt x="45447" y="97257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4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4"/>
                    <a:pt x="427214" y="33630"/>
                    <a:pt x="379586" y="27485"/>
                  </a:cubicBezTo>
                  <a:cubicBezTo>
                    <a:pt x="339432" y="22310"/>
                    <a:pt x="299531" y="20753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3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4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0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2"/>
                    <a:pt x="27303" y="83980"/>
                  </a:cubicBezTo>
                  <a:cubicBezTo>
                    <a:pt x="54725" y="55485"/>
                    <a:pt x="89302" y="38825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E41CC731-483D-425C-84EC-3B5A06A7E106}"/>
                </a:ext>
              </a:extLst>
            </p:cNvPr>
            <p:cNvSpPr/>
            <p:nvPr/>
          </p:nvSpPr>
          <p:spPr>
            <a:xfrm>
              <a:off x="4084285" y="4962312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2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6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6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7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7 h 826365"/>
                <a:gd name="connsiteX52" fmla="*/ 45447 w 602970"/>
                <a:gd name="connsiteY52" fmla="*/ 97258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1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2"/>
                  </a:cubicBezTo>
                  <a:cubicBezTo>
                    <a:pt x="117301" y="666054"/>
                    <a:pt x="65158" y="646859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7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6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3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3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4"/>
                    <a:pt x="535790" y="616962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8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3"/>
                    <a:pt x="46643" y="462016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7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3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9"/>
                    <a:pt x="62003" y="241875"/>
                    <a:pt x="24932" y="204308"/>
                  </a:cubicBezTo>
                  <a:cubicBezTo>
                    <a:pt x="24664" y="204040"/>
                    <a:pt x="23736" y="204391"/>
                    <a:pt x="22561" y="204494"/>
                  </a:cubicBezTo>
                  <a:cubicBezTo>
                    <a:pt x="22561" y="228122"/>
                    <a:pt x="22911" y="251772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4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7"/>
                  </a:cubicBezTo>
                  <a:cubicBezTo>
                    <a:pt x="106559" y="55712"/>
                    <a:pt x="72539" y="70413"/>
                    <a:pt x="45447" y="97258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5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5"/>
                    <a:pt x="427214" y="33630"/>
                    <a:pt x="379586" y="27485"/>
                  </a:cubicBezTo>
                  <a:cubicBezTo>
                    <a:pt x="339432" y="22310"/>
                    <a:pt x="299531" y="20754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4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5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1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3"/>
                    <a:pt x="27303" y="83980"/>
                  </a:cubicBezTo>
                  <a:cubicBezTo>
                    <a:pt x="54725" y="55485"/>
                    <a:pt x="89302" y="38826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E6FC9D4B-0D64-4FC0-A7F0-90F1844FE582}"/>
                </a:ext>
              </a:extLst>
            </p:cNvPr>
            <p:cNvSpPr/>
            <p:nvPr/>
          </p:nvSpPr>
          <p:spPr>
            <a:xfrm>
              <a:off x="7543759" y="2578440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1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5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5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6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6 h 826365"/>
                <a:gd name="connsiteX52" fmla="*/ 45447 w 602970"/>
                <a:gd name="connsiteY52" fmla="*/ 97257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0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1"/>
                  </a:cubicBezTo>
                  <a:cubicBezTo>
                    <a:pt x="117301" y="666054"/>
                    <a:pt x="65158" y="646858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6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5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2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2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3"/>
                    <a:pt x="535790" y="616961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7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2"/>
                    <a:pt x="46643" y="462015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6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2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8"/>
                    <a:pt x="62003" y="241875"/>
                    <a:pt x="24932" y="204308"/>
                  </a:cubicBezTo>
                  <a:cubicBezTo>
                    <a:pt x="24664" y="204040"/>
                    <a:pt x="23736" y="204390"/>
                    <a:pt x="22561" y="204494"/>
                  </a:cubicBezTo>
                  <a:cubicBezTo>
                    <a:pt x="22561" y="228122"/>
                    <a:pt x="22911" y="251771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3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6"/>
                  </a:cubicBezTo>
                  <a:cubicBezTo>
                    <a:pt x="106559" y="55712"/>
                    <a:pt x="72539" y="70413"/>
                    <a:pt x="45447" y="97257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4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4"/>
                    <a:pt x="427214" y="33630"/>
                    <a:pt x="379586" y="27485"/>
                  </a:cubicBezTo>
                  <a:cubicBezTo>
                    <a:pt x="339432" y="22310"/>
                    <a:pt x="299531" y="20753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3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4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0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2"/>
                    <a:pt x="27303" y="83980"/>
                  </a:cubicBezTo>
                  <a:cubicBezTo>
                    <a:pt x="54725" y="55485"/>
                    <a:pt x="89302" y="38825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ED0A10CD-CE91-432A-8106-5756F192B8AB}"/>
                </a:ext>
              </a:extLst>
            </p:cNvPr>
            <p:cNvSpPr/>
            <p:nvPr/>
          </p:nvSpPr>
          <p:spPr>
            <a:xfrm>
              <a:off x="7543759" y="4962312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2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6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6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7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7 h 826365"/>
                <a:gd name="connsiteX52" fmla="*/ 45447 w 602970"/>
                <a:gd name="connsiteY52" fmla="*/ 97258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1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2"/>
                  </a:cubicBezTo>
                  <a:cubicBezTo>
                    <a:pt x="117301" y="666054"/>
                    <a:pt x="65158" y="646859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7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6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3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3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4"/>
                    <a:pt x="535790" y="616962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8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3"/>
                    <a:pt x="46643" y="462016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7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3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9"/>
                    <a:pt x="62003" y="241875"/>
                    <a:pt x="24932" y="204308"/>
                  </a:cubicBezTo>
                  <a:cubicBezTo>
                    <a:pt x="24664" y="204040"/>
                    <a:pt x="23736" y="204391"/>
                    <a:pt x="22561" y="204494"/>
                  </a:cubicBezTo>
                  <a:cubicBezTo>
                    <a:pt x="22561" y="228122"/>
                    <a:pt x="22911" y="251772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4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7"/>
                  </a:cubicBezTo>
                  <a:cubicBezTo>
                    <a:pt x="106559" y="55712"/>
                    <a:pt x="72539" y="70413"/>
                    <a:pt x="45447" y="97258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5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5"/>
                    <a:pt x="427214" y="33630"/>
                    <a:pt x="379586" y="27485"/>
                  </a:cubicBezTo>
                  <a:cubicBezTo>
                    <a:pt x="339432" y="22310"/>
                    <a:pt x="299531" y="20754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4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5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1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3"/>
                    <a:pt x="27303" y="83980"/>
                  </a:cubicBezTo>
                  <a:cubicBezTo>
                    <a:pt x="54725" y="55485"/>
                    <a:pt x="89302" y="38826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7C235071-E346-4B00-96E4-873A5D42A34C}"/>
                </a:ext>
              </a:extLst>
            </p:cNvPr>
            <p:cNvSpPr/>
            <p:nvPr/>
          </p:nvSpPr>
          <p:spPr>
            <a:xfrm>
              <a:off x="9056414" y="2578440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1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5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5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6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6 h 826365"/>
                <a:gd name="connsiteX52" fmla="*/ 45447 w 602970"/>
                <a:gd name="connsiteY52" fmla="*/ 97257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0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1"/>
                  </a:cubicBezTo>
                  <a:cubicBezTo>
                    <a:pt x="117301" y="666054"/>
                    <a:pt x="65158" y="646858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6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5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2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2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3"/>
                    <a:pt x="535790" y="616961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7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2"/>
                    <a:pt x="46643" y="462015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6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2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8"/>
                    <a:pt x="62003" y="241875"/>
                    <a:pt x="24932" y="204308"/>
                  </a:cubicBezTo>
                  <a:cubicBezTo>
                    <a:pt x="24664" y="204040"/>
                    <a:pt x="23736" y="204390"/>
                    <a:pt x="22561" y="204494"/>
                  </a:cubicBezTo>
                  <a:cubicBezTo>
                    <a:pt x="22561" y="228122"/>
                    <a:pt x="22911" y="251771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3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6"/>
                  </a:cubicBezTo>
                  <a:cubicBezTo>
                    <a:pt x="106559" y="55712"/>
                    <a:pt x="72539" y="70413"/>
                    <a:pt x="45447" y="97257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4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4"/>
                    <a:pt x="427214" y="33630"/>
                    <a:pt x="379586" y="27485"/>
                  </a:cubicBezTo>
                  <a:cubicBezTo>
                    <a:pt x="339432" y="22310"/>
                    <a:pt x="299531" y="20753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3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4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0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2"/>
                    <a:pt x="27303" y="83980"/>
                  </a:cubicBezTo>
                  <a:cubicBezTo>
                    <a:pt x="54725" y="55485"/>
                    <a:pt x="89302" y="38825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FE591249-D6AA-4241-B2E7-746F9B568DCA}"/>
                </a:ext>
              </a:extLst>
            </p:cNvPr>
            <p:cNvSpPr/>
            <p:nvPr/>
          </p:nvSpPr>
          <p:spPr>
            <a:xfrm>
              <a:off x="9056414" y="4962312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2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6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6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7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7 h 826365"/>
                <a:gd name="connsiteX52" fmla="*/ 45447 w 602970"/>
                <a:gd name="connsiteY52" fmla="*/ 97258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1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2"/>
                  </a:cubicBezTo>
                  <a:cubicBezTo>
                    <a:pt x="117301" y="666054"/>
                    <a:pt x="65158" y="646859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7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6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3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3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4"/>
                    <a:pt x="535790" y="616962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8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3"/>
                    <a:pt x="46643" y="462016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7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3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9"/>
                    <a:pt x="62003" y="241875"/>
                    <a:pt x="24932" y="204308"/>
                  </a:cubicBezTo>
                  <a:cubicBezTo>
                    <a:pt x="24664" y="204040"/>
                    <a:pt x="23736" y="204391"/>
                    <a:pt x="22561" y="204494"/>
                  </a:cubicBezTo>
                  <a:cubicBezTo>
                    <a:pt x="22561" y="228122"/>
                    <a:pt x="22911" y="251772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4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7"/>
                  </a:cubicBezTo>
                  <a:cubicBezTo>
                    <a:pt x="106559" y="55712"/>
                    <a:pt x="72539" y="70413"/>
                    <a:pt x="45447" y="97258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5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5"/>
                    <a:pt x="427214" y="33630"/>
                    <a:pt x="379586" y="27485"/>
                  </a:cubicBezTo>
                  <a:cubicBezTo>
                    <a:pt x="339432" y="22310"/>
                    <a:pt x="299531" y="20754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4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5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1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3"/>
                    <a:pt x="27303" y="83980"/>
                  </a:cubicBezTo>
                  <a:cubicBezTo>
                    <a:pt x="54725" y="55485"/>
                    <a:pt x="89302" y="38826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2B684A93-A33C-4B33-B24C-3B57A873EAE2}"/>
                </a:ext>
              </a:extLst>
            </p:cNvPr>
            <p:cNvSpPr/>
            <p:nvPr/>
          </p:nvSpPr>
          <p:spPr>
            <a:xfrm>
              <a:off x="10569069" y="2578440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1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5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5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6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6 h 826365"/>
                <a:gd name="connsiteX52" fmla="*/ 45447 w 602970"/>
                <a:gd name="connsiteY52" fmla="*/ 97257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0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1"/>
                  </a:cubicBezTo>
                  <a:cubicBezTo>
                    <a:pt x="117301" y="666054"/>
                    <a:pt x="65158" y="646858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6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5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2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2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3"/>
                    <a:pt x="535790" y="616961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7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2"/>
                    <a:pt x="46643" y="462015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6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2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8"/>
                    <a:pt x="62003" y="241875"/>
                    <a:pt x="24932" y="204308"/>
                  </a:cubicBezTo>
                  <a:cubicBezTo>
                    <a:pt x="24664" y="204040"/>
                    <a:pt x="23736" y="204390"/>
                    <a:pt x="22561" y="204494"/>
                  </a:cubicBezTo>
                  <a:cubicBezTo>
                    <a:pt x="22561" y="228122"/>
                    <a:pt x="22911" y="251771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3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6"/>
                  </a:cubicBezTo>
                  <a:cubicBezTo>
                    <a:pt x="106559" y="55712"/>
                    <a:pt x="72539" y="70413"/>
                    <a:pt x="45447" y="97257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4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4"/>
                    <a:pt x="427214" y="33630"/>
                    <a:pt x="379586" y="27485"/>
                  </a:cubicBezTo>
                  <a:cubicBezTo>
                    <a:pt x="339432" y="22310"/>
                    <a:pt x="299531" y="20753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3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4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0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2"/>
                    <a:pt x="27303" y="83980"/>
                  </a:cubicBezTo>
                  <a:cubicBezTo>
                    <a:pt x="54725" y="55485"/>
                    <a:pt x="89302" y="38825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66584540-3F62-42E5-862E-D43E2527FF7A}"/>
                </a:ext>
              </a:extLst>
            </p:cNvPr>
            <p:cNvSpPr/>
            <p:nvPr/>
          </p:nvSpPr>
          <p:spPr>
            <a:xfrm>
              <a:off x="10569069" y="4962312"/>
              <a:ext cx="579222" cy="793818"/>
            </a:xfrm>
            <a:custGeom>
              <a:avLst/>
              <a:gdLst>
                <a:gd name="connsiteX0" fmla="*/ 580263 w 602970"/>
                <a:gd name="connsiteY0" fmla="*/ 603395 h 826365"/>
                <a:gd name="connsiteX1" fmla="*/ 471605 w 602970"/>
                <a:gd name="connsiteY1" fmla="*/ 666838 h 826365"/>
                <a:gd name="connsiteX2" fmla="*/ 172579 w 602970"/>
                <a:gd name="connsiteY2" fmla="*/ 677972 h 826365"/>
                <a:gd name="connsiteX3" fmla="*/ 22499 w 602970"/>
                <a:gd name="connsiteY3" fmla="*/ 603560 h 826365"/>
                <a:gd name="connsiteX4" fmla="*/ 22313 w 602970"/>
                <a:gd name="connsiteY4" fmla="*/ 672281 h 826365"/>
                <a:gd name="connsiteX5" fmla="*/ 46828 w 602970"/>
                <a:gd name="connsiteY5" fmla="*/ 729909 h 826365"/>
                <a:gd name="connsiteX6" fmla="*/ 124621 w 602970"/>
                <a:gd name="connsiteY6" fmla="*/ 774898 h 826365"/>
                <a:gd name="connsiteX7" fmla="*/ 446039 w 602970"/>
                <a:gd name="connsiteY7" fmla="*/ 785146 h 826365"/>
                <a:gd name="connsiteX8" fmla="*/ 547707 w 602970"/>
                <a:gd name="connsiteY8" fmla="*/ 737352 h 826365"/>
                <a:gd name="connsiteX9" fmla="*/ 580490 w 602970"/>
                <a:gd name="connsiteY9" fmla="*/ 668982 h 826365"/>
                <a:gd name="connsiteX10" fmla="*/ 580263 w 602970"/>
                <a:gd name="connsiteY10" fmla="*/ 620591 h 826365"/>
                <a:gd name="connsiteX11" fmla="*/ 580263 w 602970"/>
                <a:gd name="connsiteY11" fmla="*/ 603395 h 826365"/>
                <a:gd name="connsiteX12" fmla="*/ 22519 w 602970"/>
                <a:gd name="connsiteY12" fmla="*/ 469788 h 826365"/>
                <a:gd name="connsiteX13" fmla="*/ 22292 w 602970"/>
                <a:gd name="connsiteY13" fmla="*/ 540777 h 826365"/>
                <a:gd name="connsiteX14" fmla="*/ 43405 w 602970"/>
                <a:gd name="connsiteY14" fmla="*/ 592570 h 826365"/>
                <a:gd name="connsiteX15" fmla="*/ 102971 w 602970"/>
                <a:gd name="connsiteY15" fmla="*/ 632322 h 826365"/>
                <a:gd name="connsiteX16" fmla="*/ 256577 w 602970"/>
                <a:gd name="connsiteY16" fmla="*/ 667827 h 826365"/>
                <a:gd name="connsiteX17" fmla="*/ 474904 w 602970"/>
                <a:gd name="connsiteY17" fmla="*/ 642301 h 826365"/>
                <a:gd name="connsiteX18" fmla="*/ 559253 w 602970"/>
                <a:gd name="connsiteY18" fmla="*/ 592570 h 826365"/>
                <a:gd name="connsiteX19" fmla="*/ 579645 w 602970"/>
                <a:gd name="connsiteY19" fmla="*/ 553148 h 826365"/>
                <a:gd name="connsiteX20" fmla="*/ 579810 w 602970"/>
                <a:gd name="connsiteY20" fmla="*/ 472840 h 826365"/>
                <a:gd name="connsiteX21" fmla="*/ 578057 w 602970"/>
                <a:gd name="connsiteY21" fmla="*/ 471685 h 826365"/>
                <a:gd name="connsiteX22" fmla="*/ 465399 w 602970"/>
                <a:gd name="connsiteY22" fmla="*/ 534901 h 826365"/>
                <a:gd name="connsiteX23" fmla="*/ 183280 w 602970"/>
                <a:gd name="connsiteY23" fmla="*/ 546364 h 826365"/>
                <a:gd name="connsiteX24" fmla="*/ 22519 w 602970"/>
                <a:gd name="connsiteY24" fmla="*/ 469788 h 826365"/>
                <a:gd name="connsiteX25" fmla="*/ 22519 w 602970"/>
                <a:gd name="connsiteY25" fmla="*/ 336677 h 826365"/>
                <a:gd name="connsiteX26" fmla="*/ 22292 w 602970"/>
                <a:gd name="connsiteY26" fmla="*/ 405336 h 826365"/>
                <a:gd name="connsiteX27" fmla="*/ 46643 w 602970"/>
                <a:gd name="connsiteY27" fmla="*/ 462016 h 826365"/>
                <a:gd name="connsiteX28" fmla="*/ 116765 w 602970"/>
                <a:gd name="connsiteY28" fmla="*/ 504139 h 826365"/>
                <a:gd name="connsiteX29" fmla="*/ 466616 w 602970"/>
                <a:gd name="connsiteY29" fmla="*/ 511087 h 826365"/>
                <a:gd name="connsiteX30" fmla="*/ 555336 w 602970"/>
                <a:gd name="connsiteY30" fmla="*/ 462717 h 826365"/>
                <a:gd name="connsiteX31" fmla="*/ 580428 w 602970"/>
                <a:gd name="connsiteY31" fmla="*/ 405336 h 826365"/>
                <a:gd name="connsiteX32" fmla="*/ 580181 w 602970"/>
                <a:gd name="connsiteY32" fmla="*/ 346615 h 826365"/>
                <a:gd name="connsiteX33" fmla="*/ 578635 w 602970"/>
                <a:gd name="connsiteY33" fmla="*/ 337275 h 826365"/>
                <a:gd name="connsiteX34" fmla="*/ 457007 w 602970"/>
                <a:gd name="connsiteY34" fmla="*/ 403460 h 826365"/>
                <a:gd name="connsiteX35" fmla="*/ 234619 w 602970"/>
                <a:gd name="connsiteY35" fmla="*/ 420160 h 826365"/>
                <a:gd name="connsiteX36" fmla="*/ 22519 w 602970"/>
                <a:gd name="connsiteY36" fmla="*/ 336677 h 826365"/>
                <a:gd name="connsiteX37" fmla="*/ 580037 w 602970"/>
                <a:gd name="connsiteY37" fmla="*/ 201875 h 826365"/>
                <a:gd name="connsiteX38" fmla="*/ 473853 w 602970"/>
                <a:gd name="connsiteY38" fmla="*/ 264410 h 826365"/>
                <a:gd name="connsiteX39" fmla="*/ 158765 w 602970"/>
                <a:gd name="connsiteY39" fmla="*/ 273008 h 826365"/>
                <a:gd name="connsiteX40" fmla="*/ 24932 w 602970"/>
                <a:gd name="connsiteY40" fmla="*/ 204308 h 826365"/>
                <a:gd name="connsiteX41" fmla="*/ 22561 w 602970"/>
                <a:gd name="connsiteY41" fmla="*/ 204494 h 826365"/>
                <a:gd name="connsiteX42" fmla="*/ 22437 w 602970"/>
                <a:gd name="connsiteY42" fmla="*/ 275421 h 826365"/>
                <a:gd name="connsiteX43" fmla="*/ 38272 w 602970"/>
                <a:gd name="connsiteY43" fmla="*/ 318884 h 826365"/>
                <a:gd name="connsiteX44" fmla="*/ 93178 w 602970"/>
                <a:gd name="connsiteY44" fmla="*/ 359811 h 826365"/>
                <a:gd name="connsiteX45" fmla="*/ 281732 w 602970"/>
                <a:gd name="connsiteY45" fmla="*/ 401295 h 826365"/>
                <a:gd name="connsiteX46" fmla="*/ 485007 w 602970"/>
                <a:gd name="connsiteY46" fmla="*/ 370698 h 826365"/>
                <a:gd name="connsiteX47" fmla="*/ 556779 w 602970"/>
                <a:gd name="connsiteY47" fmla="*/ 327379 h 826365"/>
                <a:gd name="connsiteX48" fmla="*/ 579830 w 602970"/>
                <a:gd name="connsiteY48" fmla="*/ 283812 h 826365"/>
                <a:gd name="connsiteX49" fmla="*/ 580037 w 602970"/>
                <a:gd name="connsiteY49" fmla="*/ 201875 h 826365"/>
                <a:gd name="connsiteX50" fmla="*/ 259951 w 602970"/>
                <a:gd name="connsiteY50" fmla="*/ 23442 h 826365"/>
                <a:gd name="connsiteX51" fmla="*/ 142250 w 602970"/>
                <a:gd name="connsiteY51" fmla="*/ 44867 h 826365"/>
                <a:gd name="connsiteX52" fmla="*/ 45447 w 602970"/>
                <a:gd name="connsiteY52" fmla="*/ 97258 h 826365"/>
                <a:gd name="connsiteX53" fmla="*/ 45426 w 602970"/>
                <a:gd name="connsiteY53" fmla="*/ 192988 h 826365"/>
                <a:gd name="connsiteX54" fmla="*/ 105652 w 602970"/>
                <a:gd name="connsiteY54" fmla="*/ 231771 h 826365"/>
                <a:gd name="connsiteX55" fmla="*/ 292928 w 602970"/>
                <a:gd name="connsiteY55" fmla="*/ 267791 h 826365"/>
                <a:gd name="connsiteX56" fmla="*/ 481440 w 602970"/>
                <a:gd name="connsiteY56" fmla="*/ 238163 h 826365"/>
                <a:gd name="connsiteX57" fmla="*/ 561872 w 602970"/>
                <a:gd name="connsiteY57" fmla="*/ 187999 h 826365"/>
                <a:gd name="connsiteX58" fmla="*/ 560552 w 602970"/>
                <a:gd name="connsiteY58" fmla="*/ 100474 h 826365"/>
                <a:gd name="connsiteX59" fmla="*/ 516058 w 602970"/>
                <a:gd name="connsiteY59" fmla="*/ 67567 h 826365"/>
                <a:gd name="connsiteX60" fmla="*/ 379586 w 602970"/>
                <a:gd name="connsiteY60" fmla="*/ 27485 h 826365"/>
                <a:gd name="connsiteX61" fmla="*/ 259951 w 602970"/>
                <a:gd name="connsiteY61" fmla="*/ 23442 h 826365"/>
                <a:gd name="connsiteX62" fmla="*/ 355896 w 602970"/>
                <a:gd name="connsiteY62" fmla="*/ 2496 h 826365"/>
                <a:gd name="connsiteX63" fmla="*/ 501708 w 602970"/>
                <a:gd name="connsiteY63" fmla="*/ 36125 h 826365"/>
                <a:gd name="connsiteX64" fmla="*/ 575501 w 602970"/>
                <a:gd name="connsiteY64" fmla="*/ 83959 h 826365"/>
                <a:gd name="connsiteX65" fmla="*/ 602841 w 602970"/>
                <a:gd name="connsiteY65" fmla="*/ 151669 h 826365"/>
                <a:gd name="connsiteX66" fmla="*/ 602923 w 602970"/>
                <a:gd name="connsiteY66" fmla="*/ 669951 h 826365"/>
                <a:gd name="connsiteX67" fmla="*/ 565109 w 602970"/>
                <a:gd name="connsiteY67" fmla="*/ 751805 h 826365"/>
                <a:gd name="connsiteX68" fmla="*/ 457049 w 602970"/>
                <a:gd name="connsiteY68" fmla="*/ 805186 h 826365"/>
                <a:gd name="connsiteX69" fmla="*/ 114436 w 602970"/>
                <a:gd name="connsiteY69" fmla="*/ 794897 h 826365"/>
                <a:gd name="connsiteX70" fmla="*/ 21798 w 602970"/>
                <a:gd name="connsiteY70" fmla="*/ 735641 h 826365"/>
                <a:gd name="connsiteX71" fmla="*/ 4 w 602970"/>
                <a:gd name="connsiteY71" fmla="*/ 676136 h 826365"/>
                <a:gd name="connsiteX72" fmla="*/ 45 w 602970"/>
                <a:gd name="connsiteY72" fmla="*/ 146515 h 826365"/>
                <a:gd name="connsiteX73" fmla="*/ 27303 w 602970"/>
                <a:gd name="connsiteY73" fmla="*/ 83980 h 826365"/>
                <a:gd name="connsiteX74" fmla="*/ 126085 w 602970"/>
                <a:gd name="connsiteY74" fmla="*/ 26681 h 826365"/>
                <a:gd name="connsiteX75" fmla="*/ 355896 w 602970"/>
                <a:gd name="connsiteY75" fmla="*/ 2496 h 82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970" h="826365">
                  <a:moveTo>
                    <a:pt x="580263" y="603395"/>
                  </a:moveTo>
                  <a:cubicBezTo>
                    <a:pt x="548656" y="636281"/>
                    <a:pt x="511625" y="654467"/>
                    <a:pt x="471605" y="666838"/>
                  </a:cubicBezTo>
                  <a:cubicBezTo>
                    <a:pt x="372988" y="697332"/>
                    <a:pt x="273072" y="699641"/>
                    <a:pt x="172579" y="677972"/>
                  </a:cubicBezTo>
                  <a:cubicBezTo>
                    <a:pt x="117301" y="666054"/>
                    <a:pt x="65158" y="646859"/>
                    <a:pt x="22499" y="603560"/>
                  </a:cubicBezTo>
                  <a:cubicBezTo>
                    <a:pt x="22499" y="627766"/>
                    <a:pt x="23303" y="650075"/>
                    <a:pt x="22313" y="672281"/>
                  </a:cubicBezTo>
                  <a:cubicBezTo>
                    <a:pt x="21241" y="695807"/>
                    <a:pt x="30478" y="714177"/>
                    <a:pt x="46828" y="729909"/>
                  </a:cubicBezTo>
                  <a:cubicBezTo>
                    <a:pt x="69055" y="751290"/>
                    <a:pt x="95858" y="765084"/>
                    <a:pt x="124621" y="774898"/>
                  </a:cubicBezTo>
                  <a:cubicBezTo>
                    <a:pt x="230640" y="811083"/>
                    <a:pt x="337999" y="812362"/>
                    <a:pt x="446039" y="785146"/>
                  </a:cubicBezTo>
                  <a:cubicBezTo>
                    <a:pt x="482883" y="775867"/>
                    <a:pt x="517811" y="761682"/>
                    <a:pt x="547707" y="737352"/>
                  </a:cubicBezTo>
                  <a:cubicBezTo>
                    <a:pt x="569294" y="719785"/>
                    <a:pt x="582799" y="698466"/>
                    <a:pt x="580490" y="668982"/>
                  </a:cubicBezTo>
                  <a:cubicBezTo>
                    <a:pt x="579232" y="652941"/>
                    <a:pt x="580263" y="636735"/>
                    <a:pt x="580263" y="620591"/>
                  </a:cubicBezTo>
                  <a:cubicBezTo>
                    <a:pt x="580263" y="615684"/>
                    <a:pt x="580263" y="610777"/>
                    <a:pt x="580263" y="603395"/>
                  </a:cubicBezTo>
                  <a:close/>
                  <a:moveTo>
                    <a:pt x="22519" y="469788"/>
                  </a:moveTo>
                  <a:cubicBezTo>
                    <a:pt x="22519" y="495066"/>
                    <a:pt x="23096" y="517953"/>
                    <a:pt x="22292" y="540777"/>
                  </a:cubicBezTo>
                  <a:cubicBezTo>
                    <a:pt x="21612" y="561498"/>
                    <a:pt x="29591" y="578096"/>
                    <a:pt x="43405" y="592570"/>
                  </a:cubicBezTo>
                  <a:cubicBezTo>
                    <a:pt x="60292" y="610260"/>
                    <a:pt x="80869" y="622508"/>
                    <a:pt x="102971" y="632322"/>
                  </a:cubicBezTo>
                  <a:cubicBezTo>
                    <a:pt x="151878" y="654013"/>
                    <a:pt x="203506" y="664136"/>
                    <a:pt x="256577" y="667827"/>
                  </a:cubicBezTo>
                  <a:cubicBezTo>
                    <a:pt x="330947" y="673002"/>
                    <a:pt x="404080" y="667002"/>
                    <a:pt x="474904" y="642301"/>
                  </a:cubicBezTo>
                  <a:cubicBezTo>
                    <a:pt x="506244" y="631374"/>
                    <a:pt x="535790" y="616962"/>
                    <a:pt x="559253" y="592570"/>
                  </a:cubicBezTo>
                  <a:cubicBezTo>
                    <a:pt x="569913" y="581498"/>
                    <a:pt x="579088" y="568900"/>
                    <a:pt x="579645" y="553148"/>
                  </a:cubicBezTo>
                  <a:cubicBezTo>
                    <a:pt x="580572" y="526406"/>
                    <a:pt x="579892" y="499602"/>
                    <a:pt x="579810" y="472840"/>
                  </a:cubicBezTo>
                  <a:cubicBezTo>
                    <a:pt x="579810" y="472510"/>
                    <a:pt x="578820" y="472159"/>
                    <a:pt x="578057" y="471685"/>
                  </a:cubicBezTo>
                  <a:cubicBezTo>
                    <a:pt x="546944" y="504118"/>
                    <a:pt x="507605" y="522406"/>
                    <a:pt x="465399" y="534901"/>
                  </a:cubicBezTo>
                  <a:cubicBezTo>
                    <a:pt x="372411" y="562447"/>
                    <a:pt x="278082" y="565045"/>
                    <a:pt x="183280" y="546364"/>
                  </a:cubicBezTo>
                  <a:cubicBezTo>
                    <a:pt x="124394" y="534777"/>
                    <a:pt x="68477" y="515705"/>
                    <a:pt x="22519" y="469788"/>
                  </a:cubicBezTo>
                  <a:close/>
                  <a:moveTo>
                    <a:pt x="22519" y="336677"/>
                  </a:moveTo>
                  <a:cubicBezTo>
                    <a:pt x="22519" y="360739"/>
                    <a:pt x="23241" y="383068"/>
                    <a:pt x="22292" y="405336"/>
                  </a:cubicBezTo>
                  <a:cubicBezTo>
                    <a:pt x="21303" y="428511"/>
                    <a:pt x="30643" y="446573"/>
                    <a:pt x="46643" y="462016"/>
                  </a:cubicBezTo>
                  <a:cubicBezTo>
                    <a:pt x="66766" y="481417"/>
                    <a:pt x="90745" y="494860"/>
                    <a:pt x="116765" y="504139"/>
                  </a:cubicBezTo>
                  <a:cubicBezTo>
                    <a:pt x="232537" y="545396"/>
                    <a:pt x="349360" y="546200"/>
                    <a:pt x="466616" y="511087"/>
                  </a:cubicBezTo>
                  <a:cubicBezTo>
                    <a:pt x="499378" y="501273"/>
                    <a:pt x="530058" y="486634"/>
                    <a:pt x="555336" y="462717"/>
                  </a:cubicBezTo>
                  <a:cubicBezTo>
                    <a:pt x="571748" y="447191"/>
                    <a:pt x="581542" y="428923"/>
                    <a:pt x="580428" y="405336"/>
                  </a:cubicBezTo>
                  <a:cubicBezTo>
                    <a:pt x="579501" y="385790"/>
                    <a:pt x="580284" y="366182"/>
                    <a:pt x="580181" y="346615"/>
                  </a:cubicBezTo>
                  <a:cubicBezTo>
                    <a:pt x="580160" y="343749"/>
                    <a:pt x="581047" y="340636"/>
                    <a:pt x="578635" y="337275"/>
                  </a:cubicBezTo>
                  <a:cubicBezTo>
                    <a:pt x="544821" y="372244"/>
                    <a:pt x="502347" y="390759"/>
                    <a:pt x="457007" y="403460"/>
                  </a:cubicBezTo>
                  <a:cubicBezTo>
                    <a:pt x="384060" y="423893"/>
                    <a:pt x="309773" y="428841"/>
                    <a:pt x="234619" y="420160"/>
                  </a:cubicBezTo>
                  <a:cubicBezTo>
                    <a:pt x="157321" y="411233"/>
                    <a:pt x="83219" y="393666"/>
                    <a:pt x="22519" y="336677"/>
                  </a:cubicBezTo>
                  <a:close/>
                  <a:moveTo>
                    <a:pt x="580037" y="201875"/>
                  </a:moveTo>
                  <a:cubicBezTo>
                    <a:pt x="549398" y="233916"/>
                    <a:pt x="513069" y="252101"/>
                    <a:pt x="473853" y="264410"/>
                  </a:cubicBezTo>
                  <a:cubicBezTo>
                    <a:pt x="369731" y="297008"/>
                    <a:pt x="264413" y="298431"/>
                    <a:pt x="158765" y="273008"/>
                  </a:cubicBezTo>
                  <a:cubicBezTo>
                    <a:pt x="108869" y="261009"/>
                    <a:pt x="62003" y="241875"/>
                    <a:pt x="24932" y="204308"/>
                  </a:cubicBezTo>
                  <a:cubicBezTo>
                    <a:pt x="24664" y="204040"/>
                    <a:pt x="23736" y="204391"/>
                    <a:pt x="22561" y="204494"/>
                  </a:cubicBezTo>
                  <a:cubicBezTo>
                    <a:pt x="22561" y="228122"/>
                    <a:pt x="22911" y="251772"/>
                    <a:pt x="22437" y="275421"/>
                  </a:cubicBezTo>
                  <a:cubicBezTo>
                    <a:pt x="22086" y="292163"/>
                    <a:pt x="27963" y="306266"/>
                    <a:pt x="38272" y="318884"/>
                  </a:cubicBezTo>
                  <a:cubicBezTo>
                    <a:pt x="53158" y="337090"/>
                    <a:pt x="72354" y="349729"/>
                    <a:pt x="93178" y="359811"/>
                  </a:cubicBezTo>
                  <a:cubicBezTo>
                    <a:pt x="152682" y="388615"/>
                    <a:pt x="216331" y="399295"/>
                    <a:pt x="281732" y="401295"/>
                  </a:cubicBezTo>
                  <a:cubicBezTo>
                    <a:pt x="351298" y="403419"/>
                    <a:pt x="419523" y="395811"/>
                    <a:pt x="485007" y="370698"/>
                  </a:cubicBezTo>
                  <a:cubicBezTo>
                    <a:pt x="511460" y="360554"/>
                    <a:pt x="536346" y="347523"/>
                    <a:pt x="556779" y="327379"/>
                  </a:cubicBezTo>
                  <a:cubicBezTo>
                    <a:pt x="568965" y="315338"/>
                    <a:pt x="579274" y="301606"/>
                    <a:pt x="579830" y="283812"/>
                  </a:cubicBezTo>
                  <a:cubicBezTo>
                    <a:pt x="580655" y="257400"/>
                    <a:pt x="580037" y="230947"/>
                    <a:pt x="580037" y="201875"/>
                  </a:cubicBezTo>
                  <a:close/>
                  <a:moveTo>
                    <a:pt x="259951" y="23442"/>
                  </a:moveTo>
                  <a:cubicBezTo>
                    <a:pt x="220372" y="26130"/>
                    <a:pt x="181115" y="33063"/>
                    <a:pt x="142250" y="44867"/>
                  </a:cubicBezTo>
                  <a:cubicBezTo>
                    <a:pt x="106559" y="55712"/>
                    <a:pt x="72539" y="70413"/>
                    <a:pt x="45447" y="97258"/>
                  </a:cubicBezTo>
                  <a:cubicBezTo>
                    <a:pt x="14581" y="127855"/>
                    <a:pt x="14664" y="162061"/>
                    <a:pt x="45426" y="192988"/>
                  </a:cubicBezTo>
                  <a:cubicBezTo>
                    <a:pt x="62642" y="210287"/>
                    <a:pt x="83446" y="222266"/>
                    <a:pt x="105652" y="231771"/>
                  </a:cubicBezTo>
                  <a:cubicBezTo>
                    <a:pt x="168249" y="258513"/>
                    <a:pt x="234186" y="267461"/>
                    <a:pt x="292928" y="267791"/>
                  </a:cubicBezTo>
                  <a:cubicBezTo>
                    <a:pt x="363215" y="267688"/>
                    <a:pt x="423524" y="259853"/>
                    <a:pt x="481440" y="238163"/>
                  </a:cubicBezTo>
                  <a:cubicBezTo>
                    <a:pt x="511543" y="226885"/>
                    <a:pt x="540099" y="212617"/>
                    <a:pt x="561872" y="187999"/>
                  </a:cubicBezTo>
                  <a:cubicBezTo>
                    <a:pt x="587088" y="159504"/>
                    <a:pt x="586408" y="128391"/>
                    <a:pt x="560552" y="100474"/>
                  </a:cubicBezTo>
                  <a:cubicBezTo>
                    <a:pt x="547790" y="86701"/>
                    <a:pt x="532553" y="76227"/>
                    <a:pt x="516058" y="67567"/>
                  </a:cubicBezTo>
                  <a:cubicBezTo>
                    <a:pt x="473255" y="45135"/>
                    <a:pt x="427214" y="33630"/>
                    <a:pt x="379586" y="27485"/>
                  </a:cubicBezTo>
                  <a:cubicBezTo>
                    <a:pt x="339432" y="22310"/>
                    <a:pt x="299531" y="20754"/>
                    <a:pt x="259951" y="23442"/>
                  </a:cubicBezTo>
                  <a:close/>
                  <a:moveTo>
                    <a:pt x="355896" y="2496"/>
                  </a:moveTo>
                  <a:cubicBezTo>
                    <a:pt x="406122" y="6744"/>
                    <a:pt x="455049" y="16558"/>
                    <a:pt x="501708" y="36125"/>
                  </a:cubicBezTo>
                  <a:cubicBezTo>
                    <a:pt x="529130" y="47630"/>
                    <a:pt x="554697" y="62165"/>
                    <a:pt x="575501" y="83959"/>
                  </a:cubicBezTo>
                  <a:cubicBezTo>
                    <a:pt x="593583" y="102907"/>
                    <a:pt x="603212" y="124927"/>
                    <a:pt x="602841" y="151669"/>
                  </a:cubicBezTo>
                  <a:cubicBezTo>
                    <a:pt x="602202" y="197689"/>
                    <a:pt x="601686" y="625312"/>
                    <a:pt x="602923" y="669951"/>
                  </a:cubicBezTo>
                  <a:cubicBezTo>
                    <a:pt x="603892" y="704156"/>
                    <a:pt x="590119" y="730321"/>
                    <a:pt x="565109" y="751805"/>
                  </a:cubicBezTo>
                  <a:cubicBezTo>
                    <a:pt x="533666" y="778795"/>
                    <a:pt x="496492" y="794753"/>
                    <a:pt x="457049" y="805186"/>
                  </a:cubicBezTo>
                  <a:cubicBezTo>
                    <a:pt x="341937" y="835680"/>
                    <a:pt x="227444" y="834093"/>
                    <a:pt x="114436" y="794897"/>
                  </a:cubicBezTo>
                  <a:cubicBezTo>
                    <a:pt x="79096" y="782650"/>
                    <a:pt x="46560" y="764877"/>
                    <a:pt x="21798" y="735641"/>
                  </a:cubicBezTo>
                  <a:cubicBezTo>
                    <a:pt x="7303" y="718507"/>
                    <a:pt x="-202" y="698940"/>
                    <a:pt x="4" y="676136"/>
                  </a:cubicBezTo>
                  <a:cubicBezTo>
                    <a:pt x="417" y="629415"/>
                    <a:pt x="66" y="194267"/>
                    <a:pt x="45" y="146515"/>
                  </a:cubicBezTo>
                  <a:cubicBezTo>
                    <a:pt x="25" y="121732"/>
                    <a:pt x="10520" y="101423"/>
                    <a:pt x="27303" y="83980"/>
                  </a:cubicBezTo>
                  <a:cubicBezTo>
                    <a:pt x="54725" y="55485"/>
                    <a:pt x="89302" y="38826"/>
                    <a:pt x="126085" y="26681"/>
                  </a:cubicBezTo>
                  <a:cubicBezTo>
                    <a:pt x="200847" y="1981"/>
                    <a:pt x="277732" y="-4143"/>
                    <a:pt x="355896" y="24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132" name="Group 40">
            <a:extLst>
              <a:ext uri="{FF2B5EF4-FFF2-40B4-BE49-F238E27FC236}">
                <a16:creationId xmlns:a16="http://schemas.microsoft.com/office/drawing/2014/main" id="{4E63DC67-7A59-459F-97F1-0FFB5D54190C}"/>
              </a:ext>
            </a:extLst>
          </p:cNvPr>
          <p:cNvGrpSpPr/>
          <p:nvPr/>
        </p:nvGrpSpPr>
        <p:grpSpPr>
          <a:xfrm>
            <a:off x="3675625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4EE8B05-DCAD-45A0-AAF1-3AC6370C117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341C6B8B-A772-47C3-9F21-635CA3FBC97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40">
            <a:extLst>
              <a:ext uri="{FF2B5EF4-FFF2-40B4-BE49-F238E27FC236}">
                <a16:creationId xmlns:a16="http://schemas.microsoft.com/office/drawing/2014/main" id="{10DB2EEA-283B-4197-BE77-1A8E1A428330}"/>
              </a:ext>
            </a:extLst>
          </p:cNvPr>
          <p:cNvGrpSpPr/>
          <p:nvPr/>
        </p:nvGrpSpPr>
        <p:grpSpPr>
          <a:xfrm>
            <a:off x="2162970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ADC5F726-7A25-42F1-8740-B99A8C38044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322F8946-A633-4BB1-8126-8A08FEF0118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40">
            <a:extLst>
              <a:ext uri="{FF2B5EF4-FFF2-40B4-BE49-F238E27FC236}">
                <a16:creationId xmlns:a16="http://schemas.microsoft.com/office/drawing/2014/main" id="{675CCFE3-FFF5-459F-9A13-6BEE4A7E57CB}"/>
              </a:ext>
            </a:extLst>
          </p:cNvPr>
          <p:cNvGrpSpPr/>
          <p:nvPr/>
        </p:nvGrpSpPr>
        <p:grpSpPr>
          <a:xfrm>
            <a:off x="650315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70A5E5E-711E-4C5A-B7E1-B1AB73BAA23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7A464A3-26C0-41E9-9858-203F03DB465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" name="Group 40">
            <a:extLst>
              <a:ext uri="{FF2B5EF4-FFF2-40B4-BE49-F238E27FC236}">
                <a16:creationId xmlns:a16="http://schemas.microsoft.com/office/drawing/2014/main" id="{760DEF55-FBE1-4248-8E0C-C0EB05F7AD41}"/>
              </a:ext>
            </a:extLst>
          </p:cNvPr>
          <p:cNvGrpSpPr/>
          <p:nvPr/>
        </p:nvGrpSpPr>
        <p:grpSpPr>
          <a:xfrm>
            <a:off x="3675625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50F692E-5FFD-4CBA-AB9B-8AB7F094663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6A84120A-A29C-43AB-9663-0E72C5871A6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40">
            <a:extLst>
              <a:ext uri="{FF2B5EF4-FFF2-40B4-BE49-F238E27FC236}">
                <a16:creationId xmlns:a16="http://schemas.microsoft.com/office/drawing/2014/main" id="{99C00A1A-B4A7-4075-9C8D-2AE1FC406E59}"/>
              </a:ext>
            </a:extLst>
          </p:cNvPr>
          <p:cNvGrpSpPr/>
          <p:nvPr/>
        </p:nvGrpSpPr>
        <p:grpSpPr>
          <a:xfrm>
            <a:off x="2162970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09A87964-27A6-46CE-B77A-B7FB595CDA8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22F0F79F-33EA-4E74-BC7B-BD756560A6A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40">
            <a:extLst>
              <a:ext uri="{FF2B5EF4-FFF2-40B4-BE49-F238E27FC236}">
                <a16:creationId xmlns:a16="http://schemas.microsoft.com/office/drawing/2014/main" id="{0348CDE8-61E0-4FC7-A193-2A7BAD6B2E4F}"/>
              </a:ext>
            </a:extLst>
          </p:cNvPr>
          <p:cNvGrpSpPr/>
          <p:nvPr/>
        </p:nvGrpSpPr>
        <p:grpSpPr>
          <a:xfrm>
            <a:off x="650315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6C480265-A448-4155-8001-C7905CE14C7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2EF567E-207D-40D6-99BB-873C437758C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40">
            <a:extLst>
              <a:ext uri="{FF2B5EF4-FFF2-40B4-BE49-F238E27FC236}">
                <a16:creationId xmlns:a16="http://schemas.microsoft.com/office/drawing/2014/main" id="{A6AE717A-584E-4CFF-A058-71EE2E9B1069}"/>
              </a:ext>
            </a:extLst>
          </p:cNvPr>
          <p:cNvGrpSpPr/>
          <p:nvPr/>
        </p:nvGrpSpPr>
        <p:grpSpPr>
          <a:xfrm>
            <a:off x="10145143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D0A8B8D-F87F-4567-9E55-236DC4D6CF6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9EFED0BB-1EEF-4ABE-93AE-BC0E1891811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40">
            <a:extLst>
              <a:ext uri="{FF2B5EF4-FFF2-40B4-BE49-F238E27FC236}">
                <a16:creationId xmlns:a16="http://schemas.microsoft.com/office/drawing/2014/main" id="{F95D19AA-36D2-4142-9F63-4BA9AF6E92F3}"/>
              </a:ext>
            </a:extLst>
          </p:cNvPr>
          <p:cNvGrpSpPr/>
          <p:nvPr/>
        </p:nvGrpSpPr>
        <p:grpSpPr>
          <a:xfrm>
            <a:off x="8632488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A3DAE63-23DA-48C0-83CF-6E0E1CA6FC3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E19C2860-B0B1-4644-9FD8-1CCC7478518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" name="Group 40">
            <a:extLst>
              <a:ext uri="{FF2B5EF4-FFF2-40B4-BE49-F238E27FC236}">
                <a16:creationId xmlns:a16="http://schemas.microsoft.com/office/drawing/2014/main" id="{75056C45-E495-4B1F-BD07-81C1F092D0BE}"/>
              </a:ext>
            </a:extLst>
          </p:cNvPr>
          <p:cNvGrpSpPr/>
          <p:nvPr/>
        </p:nvGrpSpPr>
        <p:grpSpPr>
          <a:xfrm>
            <a:off x="7119833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6EBD5028-E8E1-498E-A863-A437220A157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70D704D-EFF6-4D4E-AB32-961997F1D59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" name="Group 40">
            <a:extLst>
              <a:ext uri="{FF2B5EF4-FFF2-40B4-BE49-F238E27FC236}">
                <a16:creationId xmlns:a16="http://schemas.microsoft.com/office/drawing/2014/main" id="{AC741361-C41A-46FA-A623-879242643F71}"/>
              </a:ext>
            </a:extLst>
          </p:cNvPr>
          <p:cNvGrpSpPr/>
          <p:nvPr/>
        </p:nvGrpSpPr>
        <p:grpSpPr>
          <a:xfrm>
            <a:off x="10145143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D43005E-BCA8-4BAE-8548-9FDA092F9CF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8CBAF10E-A882-44C3-B1CA-D57611843F9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40">
            <a:extLst>
              <a:ext uri="{FF2B5EF4-FFF2-40B4-BE49-F238E27FC236}">
                <a16:creationId xmlns:a16="http://schemas.microsoft.com/office/drawing/2014/main" id="{64AD1AFE-A157-4B3C-A29A-99F608C21B2B}"/>
              </a:ext>
            </a:extLst>
          </p:cNvPr>
          <p:cNvGrpSpPr/>
          <p:nvPr/>
        </p:nvGrpSpPr>
        <p:grpSpPr>
          <a:xfrm>
            <a:off x="8632488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62D0B20-DC34-4C58-99ED-967111BE632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8D6C73F-D601-4F4A-B227-90DF18875F7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5" name="Group 40">
            <a:extLst>
              <a:ext uri="{FF2B5EF4-FFF2-40B4-BE49-F238E27FC236}">
                <a16:creationId xmlns:a16="http://schemas.microsoft.com/office/drawing/2014/main" id="{B2C0BAB6-2435-4820-A52C-38A3BF59F3DC}"/>
              </a:ext>
            </a:extLst>
          </p:cNvPr>
          <p:cNvGrpSpPr/>
          <p:nvPr/>
        </p:nvGrpSpPr>
        <p:grpSpPr>
          <a:xfrm>
            <a:off x="7119833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C5ED54DC-FA30-4B72-8B5C-CD768D43F88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BFF753E8-3773-43BE-9FC6-1E505FB142D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687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3" name="Oval 30">
            <a:extLst>
              <a:ext uri="{FF2B5EF4-FFF2-40B4-BE49-F238E27FC236}">
                <a16:creationId xmlns:a16="http://schemas.microsoft.com/office/drawing/2014/main" id="{A28BDFC9-C0D6-48D9-B8EA-B99AB674E5F6}"/>
              </a:ext>
            </a:extLst>
          </p:cNvPr>
          <p:cNvSpPr/>
          <p:nvPr/>
        </p:nvSpPr>
        <p:spPr>
          <a:xfrm>
            <a:off x="5611836" y="2854919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31">
            <a:extLst>
              <a:ext uri="{FF2B5EF4-FFF2-40B4-BE49-F238E27FC236}">
                <a16:creationId xmlns:a16="http://schemas.microsoft.com/office/drawing/2014/main" id="{8AFF0EAD-5AED-4D2F-BBA2-2D4E6BC7B8E2}"/>
              </a:ext>
            </a:extLst>
          </p:cNvPr>
          <p:cNvSpPr/>
          <p:nvPr/>
        </p:nvSpPr>
        <p:spPr>
          <a:xfrm>
            <a:off x="3896699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32">
            <a:extLst>
              <a:ext uri="{FF2B5EF4-FFF2-40B4-BE49-F238E27FC236}">
                <a16:creationId xmlns:a16="http://schemas.microsoft.com/office/drawing/2014/main" id="{17A8BC02-FA7D-49E3-B2AF-7EE226DD6701}"/>
              </a:ext>
            </a:extLst>
          </p:cNvPr>
          <p:cNvSpPr/>
          <p:nvPr/>
        </p:nvSpPr>
        <p:spPr>
          <a:xfrm>
            <a:off x="301763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33">
            <a:extLst>
              <a:ext uri="{FF2B5EF4-FFF2-40B4-BE49-F238E27FC236}">
                <a16:creationId xmlns:a16="http://schemas.microsoft.com/office/drawing/2014/main" id="{C59602D8-F2EE-47FE-A5D8-427980FF740C}"/>
              </a:ext>
            </a:extLst>
          </p:cNvPr>
          <p:cNvSpPr/>
          <p:nvPr/>
        </p:nvSpPr>
        <p:spPr>
          <a:xfrm>
            <a:off x="820604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77" name="Oval 34">
            <a:extLst>
              <a:ext uri="{FF2B5EF4-FFF2-40B4-BE49-F238E27FC236}">
                <a16:creationId xmlns:a16="http://schemas.microsoft.com/office/drawing/2014/main" id="{82C9BAE1-F480-48FB-9FAE-E95E518907DE}"/>
              </a:ext>
            </a:extLst>
          </p:cNvPr>
          <p:cNvSpPr/>
          <p:nvPr/>
        </p:nvSpPr>
        <p:spPr>
          <a:xfrm>
            <a:off x="7316857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80" name="Freeform: Shape 37">
            <a:extLst>
              <a:ext uri="{FF2B5EF4-FFF2-40B4-BE49-F238E27FC236}">
                <a16:creationId xmlns:a16="http://schemas.microsoft.com/office/drawing/2014/main" id="{4E1B1B7C-9BD2-42BF-A4FC-B45230845D7D}"/>
              </a:ext>
            </a:extLst>
          </p:cNvPr>
          <p:cNvSpPr/>
          <p:nvPr/>
        </p:nvSpPr>
        <p:spPr>
          <a:xfrm>
            <a:off x="3299674" y="5295144"/>
            <a:ext cx="421108" cy="50117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Block Arc 25">
            <a:extLst>
              <a:ext uri="{FF2B5EF4-FFF2-40B4-BE49-F238E27FC236}">
                <a16:creationId xmlns:a16="http://schemas.microsoft.com/office/drawing/2014/main" id="{E18D62D0-AFF7-4ECD-A807-0D5AF29856BE}"/>
              </a:ext>
            </a:extLst>
          </p:cNvPr>
          <p:cNvSpPr/>
          <p:nvPr/>
        </p:nvSpPr>
        <p:spPr>
          <a:xfrm>
            <a:off x="4218526" y="3722999"/>
            <a:ext cx="341539" cy="4934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2" name="Freeform: Shape 39">
            <a:extLst>
              <a:ext uri="{FF2B5EF4-FFF2-40B4-BE49-F238E27FC236}">
                <a16:creationId xmlns:a16="http://schemas.microsoft.com/office/drawing/2014/main" id="{8FC9E4AA-7A4D-47FC-A141-D23B14A45C33}"/>
              </a:ext>
            </a:extLst>
          </p:cNvPr>
          <p:cNvSpPr>
            <a:spLocks/>
          </p:cNvSpPr>
          <p:nvPr/>
        </p:nvSpPr>
        <p:spPr bwMode="auto">
          <a:xfrm>
            <a:off x="8541384" y="5274509"/>
            <a:ext cx="341539" cy="549801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83" name="Group 40">
            <a:extLst>
              <a:ext uri="{FF2B5EF4-FFF2-40B4-BE49-F238E27FC236}">
                <a16:creationId xmlns:a16="http://schemas.microsoft.com/office/drawing/2014/main" id="{C26FFD0A-B350-4968-8A3D-E1471ADCFD34}"/>
              </a:ext>
            </a:extLst>
          </p:cNvPr>
          <p:cNvGrpSpPr/>
          <p:nvPr/>
        </p:nvGrpSpPr>
        <p:grpSpPr>
          <a:xfrm>
            <a:off x="4953425" y="1647574"/>
            <a:ext cx="2285150" cy="1078798"/>
            <a:chOff x="7026501" y="4509120"/>
            <a:chExt cx="1499710" cy="1078798"/>
          </a:xfrm>
          <a:noFill/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CE58F5E-DC62-4A97-A625-7402DDB1F6F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4D9CB3B-D8B5-4AAB-B991-739A214438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43">
            <a:extLst>
              <a:ext uri="{FF2B5EF4-FFF2-40B4-BE49-F238E27FC236}">
                <a16:creationId xmlns:a16="http://schemas.microsoft.com/office/drawing/2014/main" id="{E43B0BE5-FD89-44FB-95FB-15602D184CD1}"/>
              </a:ext>
            </a:extLst>
          </p:cNvPr>
          <p:cNvGrpSpPr/>
          <p:nvPr/>
        </p:nvGrpSpPr>
        <p:grpSpPr>
          <a:xfrm>
            <a:off x="8451865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0C29BD9-DB15-4E17-AAC4-DD6D53A691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03A3D9D-DEF7-4C80-8109-67355B741D9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46">
            <a:extLst>
              <a:ext uri="{FF2B5EF4-FFF2-40B4-BE49-F238E27FC236}">
                <a16:creationId xmlns:a16="http://schemas.microsoft.com/office/drawing/2014/main" id="{A27A9288-94B8-4C8C-B908-81B3D9970C0F}"/>
              </a:ext>
            </a:extLst>
          </p:cNvPr>
          <p:cNvGrpSpPr/>
          <p:nvPr/>
        </p:nvGrpSpPr>
        <p:grpSpPr>
          <a:xfrm>
            <a:off x="9352298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3BD1D3D-3D98-4132-B5DA-A702157E826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F70351E-E9F8-425F-BD62-73C0E9A68D2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49">
            <a:extLst>
              <a:ext uri="{FF2B5EF4-FFF2-40B4-BE49-F238E27FC236}">
                <a16:creationId xmlns:a16="http://schemas.microsoft.com/office/drawing/2014/main" id="{979C2B52-9EF2-438E-9F6F-274BC0FDBFFA}"/>
              </a:ext>
            </a:extLst>
          </p:cNvPr>
          <p:cNvGrpSpPr/>
          <p:nvPr/>
        </p:nvGrpSpPr>
        <p:grpSpPr>
          <a:xfrm>
            <a:off x="1416372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F24C4A0-B1B9-4330-A716-5A2EF3BE181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3E97907-D5EA-413D-9979-5FFC42DA3FA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52">
            <a:extLst>
              <a:ext uri="{FF2B5EF4-FFF2-40B4-BE49-F238E27FC236}">
                <a16:creationId xmlns:a16="http://schemas.microsoft.com/office/drawing/2014/main" id="{1C5C36D6-E428-48E2-8E89-8077BD4275A8}"/>
              </a:ext>
            </a:extLst>
          </p:cNvPr>
          <p:cNvGrpSpPr/>
          <p:nvPr/>
        </p:nvGrpSpPr>
        <p:grpSpPr>
          <a:xfrm>
            <a:off x="578317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62C4A12-D875-4C96-997E-5D6F57FA947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765ADD9-E1CC-45C4-84E4-9F188CAB20E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8" name="Straight Connector 55">
            <a:extLst>
              <a:ext uri="{FF2B5EF4-FFF2-40B4-BE49-F238E27FC236}">
                <a16:creationId xmlns:a16="http://schemas.microsoft.com/office/drawing/2014/main" id="{E73F0F85-828C-4220-B4A4-A3FD35F26616}"/>
              </a:ext>
            </a:extLst>
          </p:cNvPr>
          <p:cNvCxnSpPr>
            <a:cxnSpLocks/>
            <a:stCxn id="75" idx="6"/>
          </p:cNvCxnSpPr>
          <p:nvPr/>
        </p:nvCxnSpPr>
        <p:spPr>
          <a:xfrm flipV="1">
            <a:off x="4002826" y="5516662"/>
            <a:ext cx="998742" cy="1165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56">
            <a:extLst>
              <a:ext uri="{FF2B5EF4-FFF2-40B4-BE49-F238E27FC236}">
                <a16:creationId xmlns:a16="http://schemas.microsoft.com/office/drawing/2014/main" id="{421A336D-3EDD-4511-9F08-2129EFF2BF48}"/>
              </a:ext>
            </a:extLst>
          </p:cNvPr>
          <p:cNvCxnSpPr>
            <a:cxnSpLocks/>
            <a:stCxn id="73" idx="4"/>
          </p:cNvCxnSpPr>
          <p:nvPr/>
        </p:nvCxnSpPr>
        <p:spPr>
          <a:xfrm flipH="1">
            <a:off x="6096754" y="3840114"/>
            <a:ext cx="7680" cy="61835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58">
            <a:extLst>
              <a:ext uri="{FF2B5EF4-FFF2-40B4-BE49-F238E27FC236}">
                <a16:creationId xmlns:a16="http://schemas.microsoft.com/office/drawing/2014/main" id="{C629B99B-8094-4F23-BC5C-C41B66CCE0DC}"/>
              </a:ext>
            </a:extLst>
          </p:cNvPr>
          <p:cNvCxnSpPr>
            <a:cxnSpLocks/>
            <a:stCxn id="76" idx="2"/>
          </p:cNvCxnSpPr>
          <p:nvPr/>
        </p:nvCxnSpPr>
        <p:spPr>
          <a:xfrm flipH="1">
            <a:off x="7218758" y="5528313"/>
            <a:ext cx="987283" cy="1374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2">
            <a:extLst>
              <a:ext uri="{FF2B5EF4-FFF2-40B4-BE49-F238E27FC236}">
                <a16:creationId xmlns:a16="http://schemas.microsoft.com/office/drawing/2014/main" id="{126F0691-CA08-4BF9-9328-3F26E6FDFE53}"/>
              </a:ext>
            </a:extLst>
          </p:cNvPr>
          <p:cNvCxnSpPr>
            <a:cxnSpLocks/>
            <a:stCxn id="74" idx="5"/>
          </p:cNvCxnSpPr>
          <p:nvPr/>
        </p:nvCxnSpPr>
        <p:spPr>
          <a:xfrm>
            <a:off x="4737616" y="4318030"/>
            <a:ext cx="745175" cy="526903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57">
            <a:extLst>
              <a:ext uri="{FF2B5EF4-FFF2-40B4-BE49-F238E27FC236}">
                <a16:creationId xmlns:a16="http://schemas.microsoft.com/office/drawing/2014/main" id="{21A7CA26-52BD-485C-8186-5B06BEA07CA3}"/>
              </a:ext>
            </a:extLst>
          </p:cNvPr>
          <p:cNvCxnSpPr>
            <a:cxnSpLocks/>
            <a:stCxn id="77" idx="3"/>
          </p:cNvCxnSpPr>
          <p:nvPr/>
        </p:nvCxnSpPr>
        <p:spPr>
          <a:xfrm flipH="1">
            <a:off x="6792209" y="4318030"/>
            <a:ext cx="668926" cy="6023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F54B0113-A9FD-4B7A-9632-56EB443190FB}"/>
              </a:ext>
            </a:extLst>
          </p:cNvPr>
          <p:cNvGrpSpPr/>
          <p:nvPr/>
        </p:nvGrpSpPr>
        <p:grpSpPr>
          <a:xfrm>
            <a:off x="5231722" y="4581481"/>
            <a:ext cx="2258930" cy="1697597"/>
            <a:chOff x="5328029" y="4574338"/>
            <a:chExt cx="1958195" cy="1471592"/>
          </a:xfrm>
        </p:grpSpPr>
        <p:sp>
          <p:nvSpPr>
            <p:cNvPr id="104" name="Freeform: Shape 175">
              <a:extLst>
                <a:ext uri="{FF2B5EF4-FFF2-40B4-BE49-F238E27FC236}">
                  <a16:creationId xmlns:a16="http://schemas.microsoft.com/office/drawing/2014/main" id="{69E9E872-9F7C-4F14-AA9A-E1EBC6577C0A}"/>
                </a:ext>
              </a:extLst>
            </p:cNvPr>
            <p:cNvSpPr/>
            <p:nvPr/>
          </p:nvSpPr>
          <p:spPr>
            <a:xfrm>
              <a:off x="5763867" y="4823689"/>
              <a:ext cx="376550" cy="570653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45665435-A88F-4E14-81F6-E03A95B38D10}"/>
                </a:ext>
              </a:extLst>
            </p:cNvPr>
            <p:cNvSpPr/>
            <p:nvPr/>
          </p:nvSpPr>
          <p:spPr>
            <a:xfrm>
              <a:off x="5328029" y="5298839"/>
              <a:ext cx="1027605" cy="733873"/>
            </a:xfrm>
            <a:custGeom>
              <a:avLst/>
              <a:gdLst>
                <a:gd name="connsiteX0" fmla="*/ 284829 w 1027605"/>
                <a:gd name="connsiteY0" fmla="*/ 356411 h 733873"/>
                <a:gd name="connsiteX1" fmla="*/ 202580 w 1027605"/>
                <a:gd name="connsiteY1" fmla="*/ 570355 h 733873"/>
                <a:gd name="connsiteX2" fmla="*/ 216288 w 1027605"/>
                <a:gd name="connsiteY2" fmla="*/ 591896 h 733873"/>
                <a:gd name="connsiteX3" fmla="*/ 288745 w 1027605"/>
                <a:gd name="connsiteY3" fmla="*/ 599730 h 733873"/>
                <a:gd name="connsiteX4" fmla="*/ 312734 w 1027605"/>
                <a:gd name="connsiteY4" fmla="*/ 575740 h 733873"/>
                <a:gd name="connsiteX5" fmla="*/ 284829 w 1027605"/>
                <a:gd name="connsiteY5" fmla="*/ 356411 h 733873"/>
                <a:gd name="connsiteX6" fmla="*/ 449815 w 1027605"/>
                <a:gd name="connsiteY6" fmla="*/ 0 h 733873"/>
                <a:gd name="connsiteX7" fmla="*/ 477231 w 1027605"/>
                <a:gd name="connsiteY7" fmla="*/ 37208 h 733873"/>
                <a:gd name="connsiteX8" fmla="*/ 599136 w 1027605"/>
                <a:gd name="connsiteY8" fmla="*/ 87145 h 733873"/>
                <a:gd name="connsiteX9" fmla="*/ 665228 w 1027605"/>
                <a:gd name="connsiteY9" fmla="*/ 33291 h 733873"/>
                <a:gd name="connsiteX10" fmla="*/ 672572 w 1027605"/>
                <a:gd name="connsiteY10" fmla="*/ 1469 h 733873"/>
                <a:gd name="connsiteX11" fmla="*/ 757758 w 1027605"/>
                <a:gd name="connsiteY11" fmla="*/ 2448 h 733873"/>
                <a:gd name="connsiteX12" fmla="*/ 942328 w 1027605"/>
                <a:gd name="connsiteY12" fmla="*/ 106238 h 733873"/>
                <a:gd name="connsiteX13" fmla="*/ 1027514 w 1027605"/>
                <a:gd name="connsiteY13" fmla="*/ 218351 h 733873"/>
                <a:gd name="connsiteX14" fmla="*/ 977578 w 1027605"/>
                <a:gd name="connsiteY14" fmla="*/ 462159 h 733873"/>
                <a:gd name="connsiteX15" fmla="*/ 886027 w 1027605"/>
                <a:gd name="connsiteY15" fmla="*/ 347108 h 733873"/>
                <a:gd name="connsiteX16" fmla="*/ 845637 w 1027605"/>
                <a:gd name="connsiteY16" fmla="*/ 638039 h 733873"/>
                <a:gd name="connsiteX17" fmla="*/ 840936 w 1027605"/>
                <a:gd name="connsiteY17" fmla="*/ 733873 h 733873"/>
                <a:gd name="connsiteX18" fmla="*/ 50122 w 1027605"/>
                <a:gd name="connsiteY18" fmla="*/ 733873 h 733873"/>
                <a:gd name="connsiteX19" fmla="*/ 25537 w 1027605"/>
                <a:gd name="connsiteY19" fmla="*/ 716799 h 733873"/>
                <a:gd name="connsiteX20" fmla="*/ 875 w 1027605"/>
                <a:gd name="connsiteY20" fmla="*/ 652603 h 733873"/>
                <a:gd name="connsiteX21" fmla="*/ 53259 w 1027605"/>
                <a:gd name="connsiteY21" fmla="*/ 415160 h 733873"/>
                <a:gd name="connsiteX22" fmla="*/ 135508 w 1027605"/>
                <a:gd name="connsiteY22" fmla="*/ 185549 h 733873"/>
                <a:gd name="connsiteX23" fmla="*/ 248600 w 1027605"/>
                <a:gd name="connsiteY23" fmla="*/ 27906 h 733873"/>
                <a:gd name="connsiteX24" fmla="*/ 449815 w 1027605"/>
                <a:gd name="connsiteY24" fmla="*/ 0 h 733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27605" h="733873">
                  <a:moveTo>
                    <a:pt x="284829" y="356411"/>
                  </a:moveTo>
                  <a:cubicBezTo>
                    <a:pt x="276995" y="374035"/>
                    <a:pt x="221673" y="523845"/>
                    <a:pt x="202580" y="570355"/>
                  </a:cubicBezTo>
                  <a:cubicBezTo>
                    <a:pt x="196215" y="586511"/>
                    <a:pt x="200132" y="589448"/>
                    <a:pt x="216288" y="591896"/>
                  </a:cubicBezTo>
                  <a:cubicBezTo>
                    <a:pt x="246642" y="595813"/>
                    <a:pt x="265246" y="601198"/>
                    <a:pt x="288745" y="599730"/>
                  </a:cubicBezTo>
                  <a:cubicBezTo>
                    <a:pt x="311266" y="598261"/>
                    <a:pt x="316161" y="598261"/>
                    <a:pt x="312734" y="575740"/>
                  </a:cubicBezTo>
                  <a:cubicBezTo>
                    <a:pt x="304901" y="515523"/>
                    <a:pt x="287766" y="372567"/>
                    <a:pt x="284829" y="356411"/>
                  </a:cubicBezTo>
                  <a:close/>
                  <a:moveTo>
                    <a:pt x="449815" y="0"/>
                  </a:moveTo>
                  <a:cubicBezTo>
                    <a:pt x="456180" y="3917"/>
                    <a:pt x="460096" y="8323"/>
                    <a:pt x="477231" y="37208"/>
                  </a:cubicBezTo>
                  <a:cubicBezTo>
                    <a:pt x="504158" y="88614"/>
                    <a:pt x="557032" y="94978"/>
                    <a:pt x="599136" y="87145"/>
                  </a:cubicBezTo>
                  <a:cubicBezTo>
                    <a:pt x="630958" y="78332"/>
                    <a:pt x="656416" y="66093"/>
                    <a:pt x="665228" y="33291"/>
                  </a:cubicBezTo>
                  <a:cubicBezTo>
                    <a:pt x="667186" y="26437"/>
                    <a:pt x="671103" y="12729"/>
                    <a:pt x="672572" y="1469"/>
                  </a:cubicBezTo>
                  <a:cubicBezTo>
                    <a:pt x="700967" y="1959"/>
                    <a:pt x="729363" y="979"/>
                    <a:pt x="757758" y="2448"/>
                  </a:cubicBezTo>
                  <a:cubicBezTo>
                    <a:pt x="835111" y="7344"/>
                    <a:pt x="894839" y="46999"/>
                    <a:pt x="942328" y="106238"/>
                  </a:cubicBezTo>
                  <a:cubicBezTo>
                    <a:pt x="971702" y="142956"/>
                    <a:pt x="999118" y="181143"/>
                    <a:pt x="1027514" y="218351"/>
                  </a:cubicBezTo>
                  <a:cubicBezTo>
                    <a:pt x="1029472" y="227163"/>
                    <a:pt x="999608" y="413201"/>
                    <a:pt x="977578" y="462159"/>
                  </a:cubicBezTo>
                  <a:cubicBezTo>
                    <a:pt x="947713" y="424462"/>
                    <a:pt x="917849" y="387743"/>
                    <a:pt x="886027" y="347108"/>
                  </a:cubicBezTo>
                  <a:cubicBezTo>
                    <a:pt x="866933" y="450654"/>
                    <a:pt x="853225" y="545876"/>
                    <a:pt x="845637" y="638039"/>
                  </a:cubicBezTo>
                  <a:lnTo>
                    <a:pt x="840936" y="733873"/>
                  </a:lnTo>
                  <a:lnTo>
                    <a:pt x="50122" y="733873"/>
                  </a:lnTo>
                  <a:lnTo>
                    <a:pt x="25537" y="716799"/>
                  </a:lnTo>
                  <a:cubicBezTo>
                    <a:pt x="13237" y="702540"/>
                    <a:pt x="7974" y="682223"/>
                    <a:pt x="875" y="652603"/>
                  </a:cubicBezTo>
                  <a:cubicBezTo>
                    <a:pt x="-6959" y="606094"/>
                    <a:pt x="40041" y="449430"/>
                    <a:pt x="53259" y="415160"/>
                  </a:cubicBezTo>
                  <a:cubicBezTo>
                    <a:pt x="82634" y="339276"/>
                    <a:pt x="113967" y="263881"/>
                    <a:pt x="135508" y="185549"/>
                  </a:cubicBezTo>
                  <a:cubicBezTo>
                    <a:pt x="154112" y="117498"/>
                    <a:pt x="184955" y="65114"/>
                    <a:pt x="248600" y="27906"/>
                  </a:cubicBezTo>
                  <a:cubicBezTo>
                    <a:pt x="278464" y="10771"/>
                    <a:pt x="428274" y="1469"/>
                    <a:pt x="449815" y="0"/>
                  </a:cubicBezTo>
                  <a:close/>
                </a:path>
              </a:pathLst>
            </a:custGeom>
            <a:solidFill>
              <a:srgbClr val="305E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7" name="Freeform: Shape 178">
              <a:extLst>
                <a:ext uri="{FF2B5EF4-FFF2-40B4-BE49-F238E27FC236}">
                  <a16:creationId xmlns:a16="http://schemas.microsoft.com/office/drawing/2014/main" id="{4BFFE652-F2F0-4900-83A4-ED9C810DBA3F}"/>
                </a:ext>
              </a:extLst>
            </p:cNvPr>
            <p:cNvSpPr/>
            <p:nvPr/>
          </p:nvSpPr>
          <p:spPr>
            <a:xfrm>
              <a:off x="5960338" y="5374723"/>
              <a:ext cx="1325886" cy="67120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solidFill>
              <a:srgbClr val="4745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87">
              <a:extLst>
                <a:ext uri="{FF2B5EF4-FFF2-40B4-BE49-F238E27FC236}">
                  <a16:creationId xmlns:a16="http://schemas.microsoft.com/office/drawing/2014/main" id="{BFB7DFBC-B7B0-4C91-AE36-DD8BEA3A7410}"/>
                </a:ext>
              </a:extLst>
            </p:cNvPr>
            <p:cNvSpPr/>
            <p:nvPr/>
          </p:nvSpPr>
          <p:spPr>
            <a:xfrm>
              <a:off x="5823374" y="5911014"/>
              <a:ext cx="324098" cy="131564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88">
              <a:extLst>
                <a:ext uri="{FF2B5EF4-FFF2-40B4-BE49-F238E27FC236}">
                  <a16:creationId xmlns:a16="http://schemas.microsoft.com/office/drawing/2014/main" id="{219932F9-557C-4F64-B1D3-1831CC72AE16}"/>
                </a:ext>
              </a:extLst>
            </p:cNvPr>
            <p:cNvSpPr/>
            <p:nvPr/>
          </p:nvSpPr>
          <p:spPr>
            <a:xfrm>
              <a:off x="6722698" y="5661115"/>
              <a:ext cx="102841" cy="122402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92">
              <a:extLst>
                <a:ext uri="{FF2B5EF4-FFF2-40B4-BE49-F238E27FC236}">
                  <a16:creationId xmlns:a16="http://schemas.microsoft.com/office/drawing/2014/main" id="{A99CDAEC-DF8A-4A2D-937B-B5DA5D3568D2}"/>
                </a:ext>
              </a:extLst>
            </p:cNvPr>
            <p:cNvSpPr/>
            <p:nvPr/>
          </p:nvSpPr>
          <p:spPr>
            <a:xfrm>
              <a:off x="5763377" y="4932146"/>
              <a:ext cx="165255" cy="457790"/>
            </a:xfrm>
            <a:custGeom>
              <a:avLst/>
              <a:gdLst>
                <a:gd name="connsiteX0" fmla="*/ 78629 w 321516"/>
                <a:gd name="connsiteY0" fmla="*/ 190500 h 890661"/>
                <a:gd name="connsiteX1" fmla="*/ 8144 w 321516"/>
                <a:gd name="connsiteY1" fmla="*/ 59055 h 890661"/>
                <a:gd name="connsiteX2" fmla="*/ 81486 w 321516"/>
                <a:gd name="connsiteY2" fmla="*/ 952 h 890661"/>
                <a:gd name="connsiteX3" fmla="*/ 192929 w 321516"/>
                <a:gd name="connsiteY3" fmla="*/ 0 h 890661"/>
                <a:gd name="connsiteX4" fmla="*/ 321517 w 321516"/>
                <a:gd name="connsiteY4" fmla="*/ 875348 h 890661"/>
                <a:gd name="connsiteX5" fmla="*/ 181499 w 321516"/>
                <a:gd name="connsiteY5" fmla="*/ 879157 h 890661"/>
                <a:gd name="connsiteX6" fmla="*/ 85296 w 321516"/>
                <a:gd name="connsiteY6" fmla="*/ 796290 h 890661"/>
                <a:gd name="connsiteX7" fmla="*/ 79581 w 321516"/>
                <a:gd name="connsiteY7" fmla="*/ 724853 h 890661"/>
                <a:gd name="connsiteX8" fmla="*/ 78629 w 321516"/>
                <a:gd name="connsiteY8" fmla="*/ 190500 h 890661"/>
                <a:gd name="connsiteX9" fmla="*/ 78629 w 321516"/>
                <a:gd name="connsiteY9" fmla="*/ 190500 h 89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1516" h="890661">
                  <a:moveTo>
                    <a:pt x="78629" y="190500"/>
                  </a:moveTo>
                  <a:cubicBezTo>
                    <a:pt x="5286" y="167640"/>
                    <a:pt x="-12811" y="130493"/>
                    <a:pt x="8144" y="59055"/>
                  </a:cubicBezTo>
                  <a:cubicBezTo>
                    <a:pt x="19574" y="20955"/>
                    <a:pt x="43386" y="1905"/>
                    <a:pt x="81486" y="952"/>
                  </a:cubicBezTo>
                  <a:cubicBezTo>
                    <a:pt x="118634" y="0"/>
                    <a:pt x="155781" y="0"/>
                    <a:pt x="192929" y="0"/>
                  </a:cubicBezTo>
                  <a:cubicBezTo>
                    <a:pt x="239602" y="23813"/>
                    <a:pt x="314849" y="872490"/>
                    <a:pt x="321517" y="875348"/>
                  </a:cubicBezTo>
                  <a:cubicBezTo>
                    <a:pt x="273892" y="892493"/>
                    <a:pt x="227219" y="897255"/>
                    <a:pt x="181499" y="879157"/>
                  </a:cubicBezTo>
                  <a:cubicBezTo>
                    <a:pt x="137684" y="862013"/>
                    <a:pt x="102442" y="842010"/>
                    <a:pt x="85296" y="796290"/>
                  </a:cubicBezTo>
                  <a:cubicBezTo>
                    <a:pt x="73867" y="780098"/>
                    <a:pt x="79581" y="741998"/>
                    <a:pt x="79581" y="724853"/>
                  </a:cubicBezTo>
                  <a:cubicBezTo>
                    <a:pt x="78629" y="546735"/>
                    <a:pt x="82439" y="368618"/>
                    <a:pt x="78629" y="190500"/>
                  </a:cubicBezTo>
                  <a:lnTo>
                    <a:pt x="78629" y="190500"/>
                  </a:ln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98">
              <a:extLst>
                <a:ext uri="{FF2B5EF4-FFF2-40B4-BE49-F238E27FC236}">
                  <a16:creationId xmlns:a16="http://schemas.microsoft.com/office/drawing/2014/main" id="{639A47E4-03B6-4E7E-9509-30934CC91379}"/>
                </a:ext>
              </a:extLst>
            </p:cNvPr>
            <p:cNvSpPr/>
            <p:nvPr/>
          </p:nvSpPr>
          <p:spPr>
            <a:xfrm>
              <a:off x="5637510" y="4574338"/>
              <a:ext cx="556873" cy="910932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5" name="Round Same Side Corner Rectangle 11">
            <a:extLst>
              <a:ext uri="{FF2B5EF4-FFF2-40B4-BE49-F238E27FC236}">
                <a16:creationId xmlns:a16="http://schemas.microsoft.com/office/drawing/2014/main" id="{008C40DA-A343-43A9-835D-322EC5063D1B}"/>
              </a:ext>
            </a:extLst>
          </p:cNvPr>
          <p:cNvSpPr>
            <a:spLocks noChangeAspect="1"/>
          </p:cNvSpPr>
          <p:nvPr/>
        </p:nvSpPr>
        <p:spPr>
          <a:xfrm rot="9900000">
            <a:off x="7645325" y="3772884"/>
            <a:ext cx="434013" cy="36860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" name="Oval 21">
            <a:extLst>
              <a:ext uri="{FF2B5EF4-FFF2-40B4-BE49-F238E27FC236}">
                <a16:creationId xmlns:a16="http://schemas.microsoft.com/office/drawing/2014/main" id="{EF1110B2-8735-4954-AD70-E662089AAF0E}"/>
              </a:ext>
            </a:extLst>
          </p:cNvPr>
          <p:cNvSpPr>
            <a:spLocks noChangeAspect="1"/>
          </p:cNvSpPr>
          <p:nvPr/>
        </p:nvSpPr>
        <p:spPr>
          <a:xfrm>
            <a:off x="5866546" y="3111454"/>
            <a:ext cx="458907" cy="4627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1FDF72-62A7-4C97-B352-59C174B6D9CD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A412E0-FB35-49AA-9599-C33626282628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2DD858-9814-4CE8-A995-CB0DA29F4435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59">
            <a:extLst>
              <a:ext uri="{FF2B5EF4-FFF2-40B4-BE49-F238E27FC236}">
                <a16:creationId xmlns:a16="http://schemas.microsoft.com/office/drawing/2014/main" id="{A5940F87-33C8-492F-84CB-1F3CF0307FDD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6" name="순서도: 처리 250">
              <a:extLst>
                <a:ext uri="{FF2B5EF4-FFF2-40B4-BE49-F238E27FC236}">
                  <a16:creationId xmlns:a16="http://schemas.microsoft.com/office/drawing/2014/main" id="{0E03FC6D-1BD5-42FE-93E6-3C714629D87F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순서도: 처리 251">
              <a:extLst>
                <a:ext uri="{FF2B5EF4-FFF2-40B4-BE49-F238E27FC236}">
                  <a16:creationId xmlns:a16="http://schemas.microsoft.com/office/drawing/2014/main" id="{1756F089-5E91-492A-BF90-14DB3F15219B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순서도: 처리 252">
              <a:extLst>
                <a:ext uri="{FF2B5EF4-FFF2-40B4-BE49-F238E27FC236}">
                  <a16:creationId xmlns:a16="http://schemas.microsoft.com/office/drawing/2014/main" id="{2818A370-B0EA-4BB1-AA7B-187EC38058D6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순서도: 처리 253">
              <a:extLst>
                <a:ext uri="{FF2B5EF4-FFF2-40B4-BE49-F238E27FC236}">
                  <a16:creationId xmlns:a16="http://schemas.microsoft.com/office/drawing/2014/main" id="{978908CA-0DAB-4536-8D67-304947AF935F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순서도: 처리 254">
              <a:extLst>
                <a:ext uri="{FF2B5EF4-FFF2-40B4-BE49-F238E27FC236}">
                  <a16:creationId xmlns:a16="http://schemas.microsoft.com/office/drawing/2014/main" id="{FE23A5A9-AFB1-4332-AD9A-17C2B8E780BE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5">
              <a:extLst>
                <a:ext uri="{FF2B5EF4-FFF2-40B4-BE49-F238E27FC236}">
                  <a16:creationId xmlns:a16="http://schemas.microsoft.com/office/drawing/2014/main" id="{5050618C-CEA7-4F20-A606-D6C3605BD448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6">
              <a:extLst>
                <a:ext uri="{FF2B5EF4-FFF2-40B4-BE49-F238E27FC236}">
                  <a16:creationId xmlns:a16="http://schemas.microsoft.com/office/drawing/2014/main" id="{CAC74370-BFED-44CA-811A-6665DE9D5A7A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7">
              <a:extLst>
                <a:ext uri="{FF2B5EF4-FFF2-40B4-BE49-F238E27FC236}">
                  <a16:creationId xmlns:a16="http://schemas.microsoft.com/office/drawing/2014/main" id="{01B8142E-C05C-4447-B682-D6C592F08591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8">
              <a:extLst>
                <a:ext uri="{FF2B5EF4-FFF2-40B4-BE49-F238E27FC236}">
                  <a16:creationId xmlns:a16="http://schemas.microsoft.com/office/drawing/2014/main" id="{FAA7A917-18EB-49CE-9860-4139033C7743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9">
              <a:extLst>
                <a:ext uri="{FF2B5EF4-FFF2-40B4-BE49-F238E27FC236}">
                  <a16:creationId xmlns:a16="http://schemas.microsoft.com/office/drawing/2014/main" id="{30D03B95-244B-40EF-BF72-EE3C514EFA1D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60">
              <a:extLst>
                <a:ext uri="{FF2B5EF4-FFF2-40B4-BE49-F238E27FC236}">
                  <a16:creationId xmlns:a16="http://schemas.microsoft.com/office/drawing/2014/main" id="{7822DD14-32B3-4591-82C0-D0A05D7346D0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61">
              <a:extLst>
                <a:ext uri="{FF2B5EF4-FFF2-40B4-BE49-F238E27FC236}">
                  <a16:creationId xmlns:a16="http://schemas.microsoft.com/office/drawing/2014/main" id="{D1C42F65-D9DA-471F-8509-606C7EBFC040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62">
              <a:extLst>
                <a:ext uri="{FF2B5EF4-FFF2-40B4-BE49-F238E27FC236}">
                  <a16:creationId xmlns:a16="http://schemas.microsoft.com/office/drawing/2014/main" id="{F8C34879-F7FB-4F52-98F5-B28E25B460B1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63">
              <a:extLst>
                <a:ext uri="{FF2B5EF4-FFF2-40B4-BE49-F238E27FC236}">
                  <a16:creationId xmlns:a16="http://schemas.microsoft.com/office/drawing/2014/main" id="{02658EC8-C264-4395-BB82-3768F115E58A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4">
              <a:extLst>
                <a:ext uri="{FF2B5EF4-FFF2-40B4-BE49-F238E27FC236}">
                  <a16:creationId xmlns:a16="http://schemas.microsoft.com/office/drawing/2014/main" id="{4E2CB18A-AE87-4917-A24A-46A102D74343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5">
              <a:extLst>
                <a:ext uri="{FF2B5EF4-FFF2-40B4-BE49-F238E27FC236}">
                  <a16:creationId xmlns:a16="http://schemas.microsoft.com/office/drawing/2014/main" id="{16D7EE18-BA66-45D1-9D90-064892B45069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6">
              <a:extLst>
                <a:ext uri="{FF2B5EF4-FFF2-40B4-BE49-F238E27FC236}">
                  <a16:creationId xmlns:a16="http://schemas.microsoft.com/office/drawing/2014/main" id="{D892C9BB-3971-426A-A6DF-803CE29A6F25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7">
              <a:extLst>
                <a:ext uri="{FF2B5EF4-FFF2-40B4-BE49-F238E27FC236}">
                  <a16:creationId xmlns:a16="http://schemas.microsoft.com/office/drawing/2014/main" id="{5F323B40-68AF-4A8C-B7DA-D2D710CC042F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8">
              <a:extLst>
                <a:ext uri="{FF2B5EF4-FFF2-40B4-BE49-F238E27FC236}">
                  <a16:creationId xmlns:a16="http://schemas.microsoft.com/office/drawing/2014/main" id="{AB2EDA1A-34B6-4E76-AF9C-40965421CE51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9">
              <a:extLst>
                <a:ext uri="{FF2B5EF4-FFF2-40B4-BE49-F238E27FC236}">
                  <a16:creationId xmlns:a16="http://schemas.microsoft.com/office/drawing/2014/main" id="{3912F25C-B242-4679-92E6-DC0DAD27FD9B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578DEEB-8287-4EDB-B33B-E2FBAC58DB1D}"/>
              </a:ext>
            </a:extLst>
          </p:cNvPr>
          <p:cNvSpPr txBox="1"/>
          <p:nvPr/>
        </p:nvSpPr>
        <p:spPr>
          <a:xfrm>
            <a:off x="9659754" y="3709249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</a:rPr>
              <a:t>50</a:t>
            </a:r>
            <a:r>
              <a:rPr lang="en-US" altLang="ko-KR" b="1" dirty="0">
                <a:solidFill>
                  <a:schemeClr val="accent1"/>
                </a:solidFill>
              </a:rPr>
              <a:t>%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CF1479-1481-4FCB-99BB-193480E833E0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60">
            <a:extLst>
              <a:ext uri="{FF2B5EF4-FFF2-40B4-BE49-F238E27FC236}">
                <a16:creationId xmlns:a16="http://schemas.microsoft.com/office/drawing/2014/main" id="{9EACBB76-FCED-4649-8B96-FAA7D48F8A89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29" name="순서도: 처리 273">
              <a:extLst>
                <a:ext uri="{FF2B5EF4-FFF2-40B4-BE49-F238E27FC236}">
                  <a16:creationId xmlns:a16="http://schemas.microsoft.com/office/drawing/2014/main" id="{0954E1B3-3EC9-49EE-A1DB-9A449BABE2A5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74">
              <a:extLst>
                <a:ext uri="{FF2B5EF4-FFF2-40B4-BE49-F238E27FC236}">
                  <a16:creationId xmlns:a16="http://schemas.microsoft.com/office/drawing/2014/main" id="{5A2D6AE6-4069-4555-85B3-1BD92419DFD5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75">
              <a:extLst>
                <a:ext uri="{FF2B5EF4-FFF2-40B4-BE49-F238E27FC236}">
                  <a16:creationId xmlns:a16="http://schemas.microsoft.com/office/drawing/2014/main" id="{2A12772A-A762-4D2A-A872-775ED1C2890D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76">
              <a:extLst>
                <a:ext uri="{FF2B5EF4-FFF2-40B4-BE49-F238E27FC236}">
                  <a16:creationId xmlns:a16="http://schemas.microsoft.com/office/drawing/2014/main" id="{A18A1BAB-C9ED-4392-AB86-CEE9B7713951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7">
              <a:extLst>
                <a:ext uri="{FF2B5EF4-FFF2-40B4-BE49-F238E27FC236}">
                  <a16:creationId xmlns:a16="http://schemas.microsoft.com/office/drawing/2014/main" id="{C422AF6B-3479-4604-A737-3341F8728B4A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8">
              <a:extLst>
                <a:ext uri="{FF2B5EF4-FFF2-40B4-BE49-F238E27FC236}">
                  <a16:creationId xmlns:a16="http://schemas.microsoft.com/office/drawing/2014/main" id="{BBCA119D-DD5B-41CC-88AE-D27E6D9A408F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9">
              <a:extLst>
                <a:ext uri="{FF2B5EF4-FFF2-40B4-BE49-F238E27FC236}">
                  <a16:creationId xmlns:a16="http://schemas.microsoft.com/office/drawing/2014/main" id="{C4669E64-57B9-4A49-B06B-3A2C5FD74861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80">
              <a:extLst>
                <a:ext uri="{FF2B5EF4-FFF2-40B4-BE49-F238E27FC236}">
                  <a16:creationId xmlns:a16="http://schemas.microsoft.com/office/drawing/2014/main" id="{A34D1DA9-3577-48FC-9916-6F7B8C05249B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81">
              <a:extLst>
                <a:ext uri="{FF2B5EF4-FFF2-40B4-BE49-F238E27FC236}">
                  <a16:creationId xmlns:a16="http://schemas.microsoft.com/office/drawing/2014/main" id="{7C4339A0-FAB9-4FE5-B9A3-0EA76302CBCB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82">
              <a:extLst>
                <a:ext uri="{FF2B5EF4-FFF2-40B4-BE49-F238E27FC236}">
                  <a16:creationId xmlns:a16="http://schemas.microsoft.com/office/drawing/2014/main" id="{9506EFF9-21AE-4F3B-B52A-2749996139F0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3">
              <a:extLst>
                <a:ext uri="{FF2B5EF4-FFF2-40B4-BE49-F238E27FC236}">
                  <a16:creationId xmlns:a16="http://schemas.microsoft.com/office/drawing/2014/main" id="{7FF6C182-6B02-45D4-AF85-8B137852BCBE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4">
              <a:extLst>
                <a:ext uri="{FF2B5EF4-FFF2-40B4-BE49-F238E27FC236}">
                  <a16:creationId xmlns:a16="http://schemas.microsoft.com/office/drawing/2014/main" id="{DBEEA61A-97B3-4BDF-97C2-62659906817C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5">
              <a:extLst>
                <a:ext uri="{FF2B5EF4-FFF2-40B4-BE49-F238E27FC236}">
                  <a16:creationId xmlns:a16="http://schemas.microsoft.com/office/drawing/2014/main" id="{6EB478BF-B364-4140-AEE3-3094E9052211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6">
              <a:extLst>
                <a:ext uri="{FF2B5EF4-FFF2-40B4-BE49-F238E27FC236}">
                  <a16:creationId xmlns:a16="http://schemas.microsoft.com/office/drawing/2014/main" id="{AF5C8F98-9C41-442E-AC76-B52837339380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7">
              <a:extLst>
                <a:ext uri="{FF2B5EF4-FFF2-40B4-BE49-F238E27FC236}">
                  <a16:creationId xmlns:a16="http://schemas.microsoft.com/office/drawing/2014/main" id="{C749B7A2-0FBE-4AE4-9635-C39734298863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8">
              <a:extLst>
                <a:ext uri="{FF2B5EF4-FFF2-40B4-BE49-F238E27FC236}">
                  <a16:creationId xmlns:a16="http://schemas.microsoft.com/office/drawing/2014/main" id="{3B104815-98B8-44C3-A178-1B1446AEA795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9">
              <a:extLst>
                <a:ext uri="{FF2B5EF4-FFF2-40B4-BE49-F238E27FC236}">
                  <a16:creationId xmlns:a16="http://schemas.microsoft.com/office/drawing/2014/main" id="{C1743DBD-4BD8-4142-87F2-5AAD17B2C042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90">
              <a:extLst>
                <a:ext uri="{FF2B5EF4-FFF2-40B4-BE49-F238E27FC236}">
                  <a16:creationId xmlns:a16="http://schemas.microsoft.com/office/drawing/2014/main" id="{31C55A07-B303-41DE-9241-9CF0D48C5C98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91">
              <a:extLst>
                <a:ext uri="{FF2B5EF4-FFF2-40B4-BE49-F238E27FC236}">
                  <a16:creationId xmlns:a16="http://schemas.microsoft.com/office/drawing/2014/main" id="{6993C82E-AF33-45E9-ACBA-83338808BA33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92">
              <a:extLst>
                <a:ext uri="{FF2B5EF4-FFF2-40B4-BE49-F238E27FC236}">
                  <a16:creationId xmlns:a16="http://schemas.microsoft.com/office/drawing/2014/main" id="{4EC563F8-C94C-48FF-BED8-8ACDC203B0BB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6F3B612C-E2D5-43BD-AC26-254027317C0A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grpSp>
        <p:nvGrpSpPr>
          <p:cNvPr id="50" name="Group 73">
            <a:extLst>
              <a:ext uri="{FF2B5EF4-FFF2-40B4-BE49-F238E27FC236}">
                <a16:creationId xmlns:a16="http://schemas.microsoft.com/office/drawing/2014/main" id="{89403473-E53C-495A-AE70-62AD9C2B85BE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4FB04FA-C58E-474D-B8FE-233ACCC07AAF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AF6A783-07C9-4162-82E8-04F6BCE12AF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3">
            <a:extLst>
              <a:ext uri="{FF2B5EF4-FFF2-40B4-BE49-F238E27FC236}">
                <a16:creationId xmlns:a16="http://schemas.microsoft.com/office/drawing/2014/main" id="{8716FD0B-C3AE-4B34-BB1F-6DF15A9CB795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FE99787-D4EE-4315-A127-3ED146C4F2C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A67BD9A-995F-400A-BD8C-4FEB5B7F95F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0408FF09-C841-4421-898D-AA9A583EA7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A3A0B791-EE47-498C-A5E6-F4DC7EE088C0}"/>
              </a:ext>
            </a:extLst>
          </p:cNvPr>
          <p:cNvSpPr/>
          <p:nvPr/>
        </p:nvSpPr>
        <p:spPr>
          <a:xfrm>
            <a:off x="2636512" y="3248165"/>
            <a:ext cx="278657" cy="2786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30E5AA89-A524-4E31-8E9B-93953EB33B41}"/>
              </a:ext>
            </a:extLst>
          </p:cNvPr>
          <p:cNvSpPr/>
          <p:nvPr/>
        </p:nvSpPr>
        <p:spPr>
          <a:xfrm>
            <a:off x="2069052" y="2684633"/>
            <a:ext cx="1413578" cy="140572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E62F98D-CA67-44A0-B1A5-DDFC936EE647}"/>
              </a:ext>
            </a:extLst>
          </p:cNvPr>
          <p:cNvSpPr/>
          <p:nvPr/>
        </p:nvSpPr>
        <p:spPr>
          <a:xfrm>
            <a:off x="3958766" y="4433389"/>
            <a:ext cx="285080" cy="26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D4BBD16-9373-4CBD-ABEA-E1CA422911C3}"/>
              </a:ext>
            </a:extLst>
          </p:cNvPr>
          <p:cNvSpPr/>
          <p:nvPr/>
        </p:nvSpPr>
        <p:spPr>
          <a:xfrm>
            <a:off x="3394517" y="3863958"/>
            <a:ext cx="1413578" cy="140572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0EF72F8C-C6F3-4F67-AB34-E8B95E5D79FA}"/>
              </a:ext>
            </a:extLst>
          </p:cNvPr>
          <p:cNvSpPr/>
          <p:nvPr/>
        </p:nvSpPr>
        <p:spPr>
          <a:xfrm>
            <a:off x="7956873" y="3207297"/>
            <a:ext cx="279173" cy="27917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: Shape 6">
            <a:extLst>
              <a:ext uri="{FF2B5EF4-FFF2-40B4-BE49-F238E27FC236}">
                <a16:creationId xmlns:a16="http://schemas.microsoft.com/office/drawing/2014/main" id="{1136D703-18F0-4A55-818F-A1E36AB26BB1}"/>
              </a:ext>
            </a:extLst>
          </p:cNvPr>
          <p:cNvSpPr/>
          <p:nvPr/>
        </p:nvSpPr>
        <p:spPr>
          <a:xfrm>
            <a:off x="7389671" y="2644023"/>
            <a:ext cx="1413578" cy="140572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Frame 17">
            <a:extLst>
              <a:ext uri="{FF2B5EF4-FFF2-40B4-BE49-F238E27FC236}">
                <a16:creationId xmlns:a16="http://schemas.microsoft.com/office/drawing/2014/main" id="{FC06DD81-1FA1-4F5A-A573-271B1CE48A12}"/>
              </a:ext>
            </a:extLst>
          </p:cNvPr>
          <p:cNvSpPr/>
          <p:nvPr/>
        </p:nvSpPr>
        <p:spPr>
          <a:xfrm>
            <a:off x="6606377" y="4462246"/>
            <a:ext cx="300276" cy="3002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D6A6CC1E-00D4-4465-9BDB-56A9A989E7CA}"/>
              </a:ext>
            </a:extLst>
          </p:cNvPr>
          <p:cNvSpPr/>
          <p:nvPr/>
        </p:nvSpPr>
        <p:spPr>
          <a:xfrm>
            <a:off x="6049726" y="3863958"/>
            <a:ext cx="1413578" cy="140572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Freeform: Shape 28">
            <a:extLst>
              <a:ext uri="{FF2B5EF4-FFF2-40B4-BE49-F238E27FC236}">
                <a16:creationId xmlns:a16="http://schemas.microsoft.com/office/drawing/2014/main" id="{8B5EFE26-CA4C-471A-9F10-33D5A0932CBE}"/>
              </a:ext>
            </a:extLst>
          </p:cNvPr>
          <p:cNvSpPr/>
          <p:nvPr/>
        </p:nvSpPr>
        <p:spPr>
          <a:xfrm>
            <a:off x="4722122" y="2660394"/>
            <a:ext cx="1413578" cy="140572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5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579A1EB8-B388-4D62-A0B1-3355F376DE8B}"/>
              </a:ext>
            </a:extLst>
          </p:cNvPr>
          <p:cNvSpPr>
            <a:spLocks noChangeAspect="1"/>
          </p:cNvSpPr>
          <p:nvPr/>
        </p:nvSpPr>
        <p:spPr>
          <a:xfrm rot="9900000">
            <a:off x="5263046" y="3222384"/>
            <a:ext cx="331729" cy="28173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Block Arc 41">
            <a:extLst>
              <a:ext uri="{FF2B5EF4-FFF2-40B4-BE49-F238E27FC236}">
                <a16:creationId xmlns:a16="http://schemas.microsoft.com/office/drawing/2014/main" id="{37C1DD7E-C661-4AD2-84B8-5F027D987548}"/>
              </a:ext>
            </a:extLst>
          </p:cNvPr>
          <p:cNvSpPr/>
          <p:nvPr/>
        </p:nvSpPr>
        <p:spPr>
          <a:xfrm>
            <a:off x="1866900" y="2474118"/>
            <a:ext cx="1826751" cy="1826750"/>
          </a:xfrm>
          <a:prstGeom prst="blockArc">
            <a:avLst>
              <a:gd name="adj1" fmla="val 8325103"/>
              <a:gd name="adj2" fmla="val 2496122"/>
              <a:gd name="adj3" fmla="val 333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52">
            <a:extLst>
              <a:ext uri="{FF2B5EF4-FFF2-40B4-BE49-F238E27FC236}">
                <a16:creationId xmlns:a16="http://schemas.microsoft.com/office/drawing/2014/main" id="{87AC19A8-B234-422D-8D75-3C6C6422069B}"/>
              </a:ext>
            </a:extLst>
          </p:cNvPr>
          <p:cNvSpPr/>
          <p:nvPr/>
        </p:nvSpPr>
        <p:spPr>
          <a:xfrm rot="10800000">
            <a:off x="3187931" y="3637587"/>
            <a:ext cx="1826751" cy="1826750"/>
          </a:xfrm>
          <a:prstGeom prst="blockArc">
            <a:avLst>
              <a:gd name="adj1" fmla="val 8325103"/>
              <a:gd name="adj2" fmla="val 2496122"/>
              <a:gd name="adj3" fmla="val 33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Block Arc 53">
            <a:extLst>
              <a:ext uri="{FF2B5EF4-FFF2-40B4-BE49-F238E27FC236}">
                <a16:creationId xmlns:a16="http://schemas.microsoft.com/office/drawing/2014/main" id="{12FD5987-0B61-465B-8EE1-EA9B61082EAA}"/>
              </a:ext>
            </a:extLst>
          </p:cNvPr>
          <p:cNvSpPr/>
          <p:nvPr/>
        </p:nvSpPr>
        <p:spPr>
          <a:xfrm>
            <a:off x="4522109" y="2482047"/>
            <a:ext cx="1826751" cy="1826750"/>
          </a:xfrm>
          <a:prstGeom prst="blockArc">
            <a:avLst>
              <a:gd name="adj1" fmla="val 8325103"/>
              <a:gd name="adj2" fmla="val 2496122"/>
              <a:gd name="adj3" fmla="val 333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lock Arc 54">
            <a:extLst>
              <a:ext uri="{FF2B5EF4-FFF2-40B4-BE49-F238E27FC236}">
                <a16:creationId xmlns:a16="http://schemas.microsoft.com/office/drawing/2014/main" id="{8C51FE76-7CE1-4E0B-99CE-55D0F267DB6E}"/>
              </a:ext>
            </a:extLst>
          </p:cNvPr>
          <p:cNvSpPr/>
          <p:nvPr/>
        </p:nvSpPr>
        <p:spPr>
          <a:xfrm rot="10800000">
            <a:off x="5843140" y="3645515"/>
            <a:ext cx="1826751" cy="1826750"/>
          </a:xfrm>
          <a:prstGeom prst="blockArc">
            <a:avLst>
              <a:gd name="adj1" fmla="val 8325103"/>
              <a:gd name="adj2" fmla="val 2496122"/>
              <a:gd name="adj3" fmla="val 33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Block Arc 55">
            <a:extLst>
              <a:ext uri="{FF2B5EF4-FFF2-40B4-BE49-F238E27FC236}">
                <a16:creationId xmlns:a16="http://schemas.microsoft.com/office/drawing/2014/main" id="{49E57151-9100-48B5-B5AC-65E420C7FC7A}"/>
              </a:ext>
            </a:extLst>
          </p:cNvPr>
          <p:cNvSpPr/>
          <p:nvPr/>
        </p:nvSpPr>
        <p:spPr>
          <a:xfrm>
            <a:off x="7177318" y="2489975"/>
            <a:ext cx="1826751" cy="1826750"/>
          </a:xfrm>
          <a:prstGeom prst="blockArc">
            <a:avLst>
              <a:gd name="adj1" fmla="val 8325103"/>
              <a:gd name="adj2" fmla="val 2496122"/>
              <a:gd name="adj3" fmla="val 333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Block Arc 56">
            <a:extLst>
              <a:ext uri="{FF2B5EF4-FFF2-40B4-BE49-F238E27FC236}">
                <a16:creationId xmlns:a16="http://schemas.microsoft.com/office/drawing/2014/main" id="{50DB1E14-5499-4E2C-A82C-B6D7FFF85867}"/>
              </a:ext>
            </a:extLst>
          </p:cNvPr>
          <p:cNvSpPr/>
          <p:nvPr/>
        </p:nvSpPr>
        <p:spPr>
          <a:xfrm rot="10800000">
            <a:off x="8498349" y="3653444"/>
            <a:ext cx="1826751" cy="1826750"/>
          </a:xfrm>
          <a:prstGeom prst="blockArc">
            <a:avLst>
              <a:gd name="adj1" fmla="val 8325103"/>
              <a:gd name="adj2" fmla="val 2496122"/>
              <a:gd name="adj3" fmla="val 333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58">
            <a:extLst>
              <a:ext uri="{FF2B5EF4-FFF2-40B4-BE49-F238E27FC236}">
                <a16:creationId xmlns:a16="http://schemas.microsoft.com/office/drawing/2014/main" id="{F728D593-6F59-4C55-986A-3269A72FD900}"/>
              </a:ext>
            </a:extLst>
          </p:cNvPr>
          <p:cNvSpPr/>
          <p:nvPr/>
        </p:nvSpPr>
        <p:spPr>
          <a:xfrm>
            <a:off x="8718084" y="3863958"/>
            <a:ext cx="1413578" cy="140572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6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66D43D18-5889-473B-86BB-23DC6246E259}"/>
              </a:ext>
            </a:extLst>
          </p:cNvPr>
          <p:cNvSpPr>
            <a:spLocks noChangeAspect="1"/>
          </p:cNvSpPr>
          <p:nvPr/>
        </p:nvSpPr>
        <p:spPr>
          <a:xfrm>
            <a:off x="9249495" y="4408836"/>
            <a:ext cx="350756" cy="35368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1" name="Group 70">
            <a:extLst>
              <a:ext uri="{FF2B5EF4-FFF2-40B4-BE49-F238E27FC236}">
                <a16:creationId xmlns:a16="http://schemas.microsoft.com/office/drawing/2014/main" id="{AE240033-E100-43F2-86A7-C951953D2C45}"/>
              </a:ext>
            </a:extLst>
          </p:cNvPr>
          <p:cNvGrpSpPr/>
          <p:nvPr/>
        </p:nvGrpSpPr>
        <p:grpSpPr>
          <a:xfrm>
            <a:off x="1565548" y="1519519"/>
            <a:ext cx="2437898" cy="876790"/>
            <a:chOff x="3131840" y="2220253"/>
            <a:chExt cx="3096344" cy="8767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B8BCCA-C96F-424E-A8CC-3A399ACDC38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0A534A-49B9-45B2-90A9-A3307A4A3C6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73">
            <a:extLst>
              <a:ext uri="{FF2B5EF4-FFF2-40B4-BE49-F238E27FC236}">
                <a16:creationId xmlns:a16="http://schemas.microsoft.com/office/drawing/2014/main" id="{F0964F65-FC8C-49F8-A580-0278157139BE}"/>
              </a:ext>
            </a:extLst>
          </p:cNvPr>
          <p:cNvGrpSpPr/>
          <p:nvPr/>
        </p:nvGrpSpPr>
        <p:grpSpPr>
          <a:xfrm>
            <a:off x="2896249" y="5562974"/>
            <a:ext cx="2437898" cy="876790"/>
            <a:chOff x="3131840" y="2220253"/>
            <a:chExt cx="3096344" cy="8767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12BB43-CE23-48DB-BD02-19D94C1DC85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A5FDE9-2608-41A4-92A6-88BA5EAB29D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76">
            <a:extLst>
              <a:ext uri="{FF2B5EF4-FFF2-40B4-BE49-F238E27FC236}">
                <a16:creationId xmlns:a16="http://schemas.microsoft.com/office/drawing/2014/main" id="{C9106DAB-0F22-4FDD-A437-6C99E3EC1ADA}"/>
              </a:ext>
            </a:extLst>
          </p:cNvPr>
          <p:cNvGrpSpPr/>
          <p:nvPr/>
        </p:nvGrpSpPr>
        <p:grpSpPr>
          <a:xfrm>
            <a:off x="4226950" y="1519519"/>
            <a:ext cx="2437898" cy="876790"/>
            <a:chOff x="3131840" y="2220253"/>
            <a:chExt cx="3096344" cy="8767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55C55CD-4DB2-4B7D-A22F-FB544F1DA24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44DF98-40BC-460F-AE4B-D90DC668EFF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79">
            <a:extLst>
              <a:ext uri="{FF2B5EF4-FFF2-40B4-BE49-F238E27FC236}">
                <a16:creationId xmlns:a16="http://schemas.microsoft.com/office/drawing/2014/main" id="{D2A2EE4C-3BA9-42E1-AA85-A10CAF30D4D4}"/>
              </a:ext>
            </a:extLst>
          </p:cNvPr>
          <p:cNvGrpSpPr/>
          <p:nvPr/>
        </p:nvGrpSpPr>
        <p:grpSpPr>
          <a:xfrm>
            <a:off x="5557651" y="5562974"/>
            <a:ext cx="2437898" cy="876790"/>
            <a:chOff x="3131840" y="2220253"/>
            <a:chExt cx="3096344" cy="8767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5EA071-5B4B-44FE-B81D-F3E70AA2098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CB9CCB-123B-46D2-AC82-DAEDBC2993A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82">
            <a:extLst>
              <a:ext uri="{FF2B5EF4-FFF2-40B4-BE49-F238E27FC236}">
                <a16:creationId xmlns:a16="http://schemas.microsoft.com/office/drawing/2014/main" id="{EA80C140-62AF-455C-B30A-90C43B38AC6B}"/>
              </a:ext>
            </a:extLst>
          </p:cNvPr>
          <p:cNvGrpSpPr/>
          <p:nvPr/>
        </p:nvGrpSpPr>
        <p:grpSpPr>
          <a:xfrm>
            <a:off x="6888352" y="1519519"/>
            <a:ext cx="2437898" cy="876790"/>
            <a:chOff x="3131840" y="2220253"/>
            <a:chExt cx="3096344" cy="87679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A9E0C28-54E0-4544-971F-7599C01B8D6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5FDB605-B638-495C-8B92-B52DE3BF2D6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5">
            <a:extLst>
              <a:ext uri="{FF2B5EF4-FFF2-40B4-BE49-F238E27FC236}">
                <a16:creationId xmlns:a16="http://schemas.microsoft.com/office/drawing/2014/main" id="{1A005E50-A162-4803-9814-BD65D873EF3E}"/>
              </a:ext>
            </a:extLst>
          </p:cNvPr>
          <p:cNvGrpSpPr/>
          <p:nvPr/>
        </p:nvGrpSpPr>
        <p:grpSpPr>
          <a:xfrm>
            <a:off x="8219053" y="5562974"/>
            <a:ext cx="2437898" cy="876790"/>
            <a:chOff x="3131840" y="2220253"/>
            <a:chExt cx="3096344" cy="8767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061252-3252-4B80-BABF-7838DCDD772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AD4757-3B39-4AE2-9623-64886A5C799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46CB957C-0D09-4DBF-8D4B-A8C51E259180}"/>
              </a:ext>
            </a:extLst>
          </p:cNvPr>
          <p:cNvGrpSpPr/>
          <p:nvPr/>
        </p:nvGrpSpPr>
        <p:grpSpPr>
          <a:xfrm rot="5400000">
            <a:off x="1801836" y="1938049"/>
            <a:ext cx="4068198" cy="4062931"/>
            <a:chOff x="3782394" y="2006190"/>
            <a:chExt cx="4597121" cy="4591166"/>
          </a:xfrm>
        </p:grpSpPr>
        <p:sp>
          <p:nvSpPr>
            <p:cNvPr id="4" name="Block Arc 36">
              <a:extLst>
                <a:ext uri="{FF2B5EF4-FFF2-40B4-BE49-F238E27FC236}">
                  <a16:creationId xmlns:a16="http://schemas.microsoft.com/office/drawing/2014/main" id="{549E4674-84FD-42A1-8F60-240B57482074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" name="Oval 37">
              <a:extLst>
                <a:ext uri="{FF2B5EF4-FFF2-40B4-BE49-F238E27FC236}">
                  <a16:creationId xmlns:a16="http://schemas.microsoft.com/office/drawing/2014/main" id="{B67D41E5-2CA6-4886-8D40-48EBD82FFAF7}"/>
                </a:ext>
              </a:extLst>
            </p:cNvPr>
            <p:cNvSpPr/>
            <p:nvPr/>
          </p:nvSpPr>
          <p:spPr>
            <a:xfrm>
              <a:off x="6570216" y="2006190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38">
              <a:extLst>
                <a:ext uri="{FF2B5EF4-FFF2-40B4-BE49-F238E27FC236}">
                  <a16:creationId xmlns:a16="http://schemas.microsoft.com/office/drawing/2014/main" id="{DFEC5988-4C05-41C8-9F37-6818F4F48D76}"/>
                </a:ext>
              </a:extLst>
            </p:cNvPr>
            <p:cNvSpPr/>
            <p:nvPr/>
          </p:nvSpPr>
          <p:spPr>
            <a:xfrm>
              <a:off x="4964391" y="2013768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646EEC09-15E5-4EB5-8879-7FC4FA437E0A}"/>
                </a:ext>
              </a:extLst>
            </p:cNvPr>
            <p:cNvSpPr/>
            <p:nvPr/>
          </p:nvSpPr>
          <p:spPr>
            <a:xfrm>
              <a:off x="7666169" y="2945632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40">
              <a:extLst>
                <a:ext uri="{FF2B5EF4-FFF2-40B4-BE49-F238E27FC236}">
                  <a16:creationId xmlns:a16="http://schemas.microsoft.com/office/drawing/2014/main" id="{1665104A-D1CA-4E67-A7C4-64126651EB5B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Isosceles Triangle 41">
            <a:extLst>
              <a:ext uri="{FF2B5EF4-FFF2-40B4-BE49-F238E27FC236}">
                <a16:creationId xmlns:a16="http://schemas.microsoft.com/office/drawing/2014/main" id="{5966A907-CCCE-40BD-B716-7EC8F29EFEAB}"/>
              </a:ext>
            </a:extLst>
          </p:cNvPr>
          <p:cNvSpPr/>
          <p:nvPr/>
        </p:nvSpPr>
        <p:spPr>
          <a:xfrm>
            <a:off x="5450648" y="4594430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Isosceles Triangle 22">
            <a:extLst>
              <a:ext uri="{FF2B5EF4-FFF2-40B4-BE49-F238E27FC236}">
                <a16:creationId xmlns:a16="http://schemas.microsoft.com/office/drawing/2014/main" id="{0BA0C383-A0BE-48B9-8232-66BA249F64B1}"/>
              </a:ext>
            </a:extLst>
          </p:cNvPr>
          <p:cNvSpPr/>
          <p:nvPr/>
        </p:nvSpPr>
        <p:spPr>
          <a:xfrm rot="19800000">
            <a:off x="5432573" y="3147942"/>
            <a:ext cx="298273" cy="2982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EBF5B54-85D4-46FC-B406-CB3D5CE060A9}"/>
              </a:ext>
            </a:extLst>
          </p:cNvPr>
          <p:cNvSpPr>
            <a:spLocks/>
          </p:cNvSpPr>
          <p:nvPr/>
        </p:nvSpPr>
        <p:spPr>
          <a:xfrm>
            <a:off x="4560896" y="2102916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:a16="http://schemas.microsoft.com/office/drawing/2014/main" id="{1B9CACE1-6A84-4A70-A073-62F889D41804}"/>
              </a:ext>
            </a:extLst>
          </p:cNvPr>
          <p:cNvSpPr>
            <a:spLocks noChangeAspect="1"/>
          </p:cNvSpPr>
          <p:nvPr/>
        </p:nvSpPr>
        <p:spPr>
          <a:xfrm rot="8580000">
            <a:off x="4560501" y="5539841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Freeform: Shape 53">
            <a:extLst>
              <a:ext uri="{FF2B5EF4-FFF2-40B4-BE49-F238E27FC236}">
                <a16:creationId xmlns:a16="http://schemas.microsoft.com/office/drawing/2014/main" id="{5BF0A667-98AD-487E-A83E-1B98ED8C09B5}"/>
              </a:ext>
            </a:extLst>
          </p:cNvPr>
          <p:cNvSpPr/>
          <p:nvPr/>
        </p:nvSpPr>
        <p:spPr>
          <a:xfrm>
            <a:off x="6324600" y="1812798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54">
            <a:extLst>
              <a:ext uri="{FF2B5EF4-FFF2-40B4-BE49-F238E27FC236}">
                <a16:creationId xmlns:a16="http://schemas.microsoft.com/office/drawing/2014/main" id="{ECFBC39F-870F-4175-AD0E-07B2663D16FA}"/>
              </a:ext>
            </a:extLst>
          </p:cNvPr>
          <p:cNvSpPr/>
          <p:nvPr/>
        </p:nvSpPr>
        <p:spPr>
          <a:xfrm>
            <a:off x="7095577" y="2980709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55">
            <a:extLst>
              <a:ext uri="{FF2B5EF4-FFF2-40B4-BE49-F238E27FC236}">
                <a16:creationId xmlns:a16="http://schemas.microsoft.com/office/drawing/2014/main" id="{2BF15C7E-9EBD-4063-ACF9-48F5C76788B2}"/>
              </a:ext>
            </a:extLst>
          </p:cNvPr>
          <p:cNvSpPr/>
          <p:nvPr/>
        </p:nvSpPr>
        <p:spPr>
          <a:xfrm>
            <a:off x="7084676" y="414862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56">
            <a:extLst>
              <a:ext uri="{FF2B5EF4-FFF2-40B4-BE49-F238E27FC236}">
                <a16:creationId xmlns:a16="http://schemas.microsoft.com/office/drawing/2014/main" id="{45E9FC2F-7F90-40BC-BF62-1E9BCCD8F6FE}"/>
              </a:ext>
            </a:extLst>
          </p:cNvPr>
          <p:cNvSpPr/>
          <p:nvPr/>
        </p:nvSpPr>
        <p:spPr>
          <a:xfrm>
            <a:off x="6324600" y="5316532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57">
            <a:extLst>
              <a:ext uri="{FF2B5EF4-FFF2-40B4-BE49-F238E27FC236}">
                <a16:creationId xmlns:a16="http://schemas.microsoft.com/office/drawing/2014/main" id="{2980D1E0-5FBC-4794-9DC8-99BE493347D7}"/>
              </a:ext>
            </a:extLst>
          </p:cNvPr>
          <p:cNvGrpSpPr/>
          <p:nvPr/>
        </p:nvGrpSpPr>
        <p:grpSpPr>
          <a:xfrm>
            <a:off x="6520619" y="1853379"/>
            <a:ext cx="4060661" cy="713214"/>
            <a:chOff x="6565695" y="2053509"/>
            <a:chExt cx="2037996" cy="7132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66FFF6-22FE-4A1C-AEC0-44DD3E8C918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9B781F-0B7F-4D72-A8AD-EB7AE7AE912E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0">
            <a:extLst>
              <a:ext uri="{FF2B5EF4-FFF2-40B4-BE49-F238E27FC236}">
                <a16:creationId xmlns:a16="http://schemas.microsoft.com/office/drawing/2014/main" id="{965A19F9-ED8D-4CD1-8B38-AB01B6A46D44}"/>
              </a:ext>
            </a:extLst>
          </p:cNvPr>
          <p:cNvGrpSpPr/>
          <p:nvPr/>
        </p:nvGrpSpPr>
        <p:grpSpPr>
          <a:xfrm>
            <a:off x="7309256" y="3020302"/>
            <a:ext cx="4060661" cy="713214"/>
            <a:chOff x="6565695" y="2053509"/>
            <a:chExt cx="2037996" cy="7132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E99771-54F6-4E4F-AE91-11A1E385907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165B099-32D9-47DA-8BE9-B9086BB08D8D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3">
            <a:extLst>
              <a:ext uri="{FF2B5EF4-FFF2-40B4-BE49-F238E27FC236}">
                <a16:creationId xmlns:a16="http://schemas.microsoft.com/office/drawing/2014/main" id="{A1303A99-AD4F-43CA-9F63-E29712A2EAFB}"/>
              </a:ext>
            </a:extLst>
          </p:cNvPr>
          <p:cNvGrpSpPr/>
          <p:nvPr/>
        </p:nvGrpSpPr>
        <p:grpSpPr>
          <a:xfrm>
            <a:off x="7309256" y="4187225"/>
            <a:ext cx="4060661" cy="713214"/>
            <a:chOff x="6565695" y="2053509"/>
            <a:chExt cx="2037996" cy="71321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147DB2-9411-4C29-9BA1-53B79FBF8DE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3CB204C-411F-40D0-9911-75A801AD985A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6">
            <a:extLst>
              <a:ext uri="{FF2B5EF4-FFF2-40B4-BE49-F238E27FC236}">
                <a16:creationId xmlns:a16="http://schemas.microsoft.com/office/drawing/2014/main" id="{C909FA5C-F55D-4262-BC9A-B43A474FCD0E}"/>
              </a:ext>
            </a:extLst>
          </p:cNvPr>
          <p:cNvGrpSpPr/>
          <p:nvPr/>
        </p:nvGrpSpPr>
        <p:grpSpPr>
          <a:xfrm>
            <a:off x="6520619" y="5354148"/>
            <a:ext cx="4060661" cy="713214"/>
            <a:chOff x="6565695" y="2053509"/>
            <a:chExt cx="2037996" cy="7132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54DB920-7198-4038-A460-1585EBAA1FD8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B8CB18-D222-4412-A56E-D3C9CA8B25CD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293">
            <a:extLst>
              <a:ext uri="{FF2B5EF4-FFF2-40B4-BE49-F238E27FC236}">
                <a16:creationId xmlns:a16="http://schemas.microsoft.com/office/drawing/2014/main" id="{3BFF5A9C-CFA4-4E98-BF12-A464384ACDE1}"/>
              </a:ext>
            </a:extLst>
          </p:cNvPr>
          <p:cNvGrpSpPr/>
          <p:nvPr/>
        </p:nvGrpSpPr>
        <p:grpSpPr>
          <a:xfrm>
            <a:off x="903382" y="3271851"/>
            <a:ext cx="2717471" cy="1806485"/>
            <a:chOff x="6917382" y="4652701"/>
            <a:chExt cx="2983072" cy="1983048"/>
          </a:xfrm>
        </p:grpSpPr>
        <p:sp>
          <p:nvSpPr>
            <p:cNvPr id="38" name="Freeform: Shape 294">
              <a:extLst>
                <a:ext uri="{FF2B5EF4-FFF2-40B4-BE49-F238E27FC236}">
                  <a16:creationId xmlns:a16="http://schemas.microsoft.com/office/drawing/2014/main" id="{118FF1F6-9950-40FA-B0AE-088116B3916E}"/>
                </a:ext>
              </a:extLst>
            </p:cNvPr>
            <p:cNvSpPr/>
            <p:nvPr/>
          </p:nvSpPr>
          <p:spPr>
            <a:xfrm>
              <a:off x="6917382" y="4652701"/>
              <a:ext cx="2983072" cy="1983048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rgbClr val="484848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95">
              <a:extLst>
                <a:ext uri="{FF2B5EF4-FFF2-40B4-BE49-F238E27FC236}">
                  <a16:creationId xmlns:a16="http://schemas.microsoft.com/office/drawing/2014/main" id="{F2CC890D-2693-4919-9AD6-2D8F052DA0BD}"/>
                </a:ext>
              </a:extLst>
            </p:cNvPr>
            <p:cNvSpPr/>
            <p:nvPr/>
          </p:nvSpPr>
          <p:spPr>
            <a:xfrm>
              <a:off x="7049409" y="4778370"/>
              <a:ext cx="1445617" cy="1416648"/>
            </a:xfrm>
            <a:custGeom>
              <a:avLst/>
              <a:gdLst>
                <a:gd name="connsiteX0" fmla="*/ 1442293 w 1445617"/>
                <a:gd name="connsiteY0" fmla="*/ 1036725 h 1416648"/>
                <a:gd name="connsiteX1" fmla="*/ 1349718 w 1445617"/>
                <a:gd name="connsiteY1" fmla="*/ 770427 h 1416648"/>
                <a:gd name="connsiteX2" fmla="*/ 1094277 w 1445617"/>
                <a:gd name="connsiteY2" fmla="*/ 25251 h 1416648"/>
                <a:gd name="connsiteX3" fmla="*/ 1059419 w 1445617"/>
                <a:gd name="connsiteY3" fmla="*/ 107 h 1416648"/>
                <a:gd name="connsiteX4" fmla="*/ 62802 w 1445617"/>
                <a:gd name="connsiteY4" fmla="*/ 41251 h 1416648"/>
                <a:gd name="connsiteX5" fmla="*/ 13086 w 1445617"/>
                <a:gd name="connsiteY5" fmla="*/ 109255 h 1416648"/>
                <a:gd name="connsiteX6" fmla="*/ 166807 w 1445617"/>
                <a:gd name="connsiteY6" fmla="*/ 575561 h 1416648"/>
                <a:gd name="connsiteX7" fmla="*/ 430247 w 1445617"/>
                <a:gd name="connsiteY7" fmla="*/ 1385312 h 1416648"/>
                <a:gd name="connsiteX8" fmla="*/ 478250 w 1445617"/>
                <a:gd name="connsiteY8" fmla="*/ 1408742 h 1416648"/>
                <a:gd name="connsiteX9" fmla="*/ 1106278 w 1445617"/>
                <a:gd name="connsiteY9" fmla="*/ 1184160 h 1416648"/>
                <a:gd name="connsiteX10" fmla="*/ 1245141 w 1445617"/>
                <a:gd name="connsiteY10" fmla="*/ 1132729 h 1416648"/>
                <a:gd name="connsiteX11" fmla="*/ 1245141 w 1445617"/>
                <a:gd name="connsiteY11" fmla="*/ 1132729 h 1416648"/>
                <a:gd name="connsiteX12" fmla="*/ 1245141 w 1445617"/>
                <a:gd name="connsiteY12" fmla="*/ 1132729 h 1416648"/>
                <a:gd name="connsiteX13" fmla="*/ 1424007 w 1445617"/>
                <a:gd name="connsiteY13" fmla="*/ 1071012 h 1416648"/>
                <a:gd name="connsiteX14" fmla="*/ 1442293 w 1445617"/>
                <a:gd name="connsiteY14" fmla="*/ 1036725 h 1416648"/>
                <a:gd name="connsiteX15" fmla="*/ 1442293 w 1445617"/>
                <a:gd name="connsiteY15" fmla="*/ 1036725 h 141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5617" h="1416648">
                  <a:moveTo>
                    <a:pt x="1442293" y="1036725"/>
                  </a:moveTo>
                  <a:cubicBezTo>
                    <a:pt x="1410292" y="948150"/>
                    <a:pt x="1380005" y="859003"/>
                    <a:pt x="1349718" y="770427"/>
                  </a:cubicBezTo>
                  <a:cubicBezTo>
                    <a:pt x="1263999" y="521845"/>
                    <a:pt x="1178853" y="273833"/>
                    <a:pt x="1094277" y="25251"/>
                  </a:cubicBezTo>
                  <a:cubicBezTo>
                    <a:pt x="1087991" y="6964"/>
                    <a:pt x="1080563" y="-1036"/>
                    <a:pt x="1059419" y="107"/>
                  </a:cubicBezTo>
                  <a:cubicBezTo>
                    <a:pt x="1013131" y="2964"/>
                    <a:pt x="181093" y="35537"/>
                    <a:pt x="62802" y="41251"/>
                  </a:cubicBezTo>
                  <a:cubicBezTo>
                    <a:pt x="-9201" y="44680"/>
                    <a:pt x="-9201" y="41823"/>
                    <a:pt x="13086" y="109255"/>
                  </a:cubicBezTo>
                  <a:cubicBezTo>
                    <a:pt x="64517" y="264690"/>
                    <a:pt x="115948" y="420126"/>
                    <a:pt x="166807" y="575561"/>
                  </a:cubicBezTo>
                  <a:cubicBezTo>
                    <a:pt x="254811" y="845288"/>
                    <a:pt x="342243" y="1115586"/>
                    <a:pt x="430247" y="1385312"/>
                  </a:cubicBezTo>
                  <a:cubicBezTo>
                    <a:pt x="442248" y="1422457"/>
                    <a:pt x="442819" y="1421314"/>
                    <a:pt x="478250" y="1408742"/>
                  </a:cubicBezTo>
                  <a:cubicBezTo>
                    <a:pt x="687973" y="1333881"/>
                    <a:pt x="897126" y="1259592"/>
                    <a:pt x="1106278" y="1184160"/>
                  </a:cubicBezTo>
                  <a:cubicBezTo>
                    <a:pt x="1152566" y="1167588"/>
                    <a:pt x="1201139" y="1155016"/>
                    <a:pt x="1245141" y="1132729"/>
                  </a:cubicBezTo>
                  <a:lnTo>
                    <a:pt x="1245141" y="1132729"/>
                  </a:lnTo>
                  <a:lnTo>
                    <a:pt x="1245141" y="1132729"/>
                  </a:lnTo>
                  <a:cubicBezTo>
                    <a:pt x="1304573" y="1112157"/>
                    <a:pt x="1364004" y="1090442"/>
                    <a:pt x="1424007" y="1071012"/>
                  </a:cubicBezTo>
                  <a:cubicBezTo>
                    <a:pt x="1445150" y="1065298"/>
                    <a:pt x="1449722" y="1057869"/>
                    <a:pt x="1442293" y="1036725"/>
                  </a:cubicBezTo>
                  <a:lnTo>
                    <a:pt x="1442293" y="1036725"/>
                  </a:lnTo>
                  <a:close/>
                </a:path>
              </a:pathLst>
            </a:custGeom>
            <a:solidFill>
              <a:schemeClr val="accent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96">
              <a:extLst>
                <a:ext uri="{FF2B5EF4-FFF2-40B4-BE49-F238E27FC236}">
                  <a16:creationId xmlns:a16="http://schemas.microsoft.com/office/drawing/2014/main" id="{2D00D367-CD2E-4691-AE9F-1B64354DBCD9}"/>
                </a:ext>
              </a:extLst>
            </p:cNvPr>
            <p:cNvSpPr/>
            <p:nvPr/>
          </p:nvSpPr>
          <p:spPr>
            <a:xfrm>
              <a:off x="7048837" y="4800764"/>
              <a:ext cx="1251998" cy="1394255"/>
            </a:xfrm>
            <a:custGeom>
              <a:avLst/>
              <a:gdLst>
                <a:gd name="connsiteX0" fmla="*/ 1251999 w 1251998"/>
                <a:gd name="connsiteY0" fmla="*/ 1108050 h 1394255"/>
                <a:gd name="connsiteX1" fmla="*/ 413104 w 1251998"/>
                <a:gd name="connsiteY1" fmla="*/ 0 h 1394255"/>
                <a:gd name="connsiteX2" fmla="*/ 62802 w 1251998"/>
                <a:gd name="connsiteY2" fmla="*/ 16001 h 1394255"/>
                <a:gd name="connsiteX3" fmla="*/ 13086 w 1251998"/>
                <a:gd name="connsiteY3" fmla="*/ 84575 h 1394255"/>
                <a:gd name="connsiteX4" fmla="*/ 166807 w 1251998"/>
                <a:gd name="connsiteY4" fmla="*/ 551453 h 1394255"/>
                <a:gd name="connsiteX5" fmla="*/ 429676 w 1251998"/>
                <a:gd name="connsiteY5" fmla="*/ 1362919 h 1394255"/>
                <a:gd name="connsiteX6" fmla="*/ 477678 w 1251998"/>
                <a:gd name="connsiteY6" fmla="*/ 1386348 h 1394255"/>
                <a:gd name="connsiteX7" fmla="*/ 1105706 w 1251998"/>
                <a:gd name="connsiteY7" fmla="*/ 1161195 h 1394255"/>
                <a:gd name="connsiteX8" fmla="*/ 1244570 w 1251998"/>
                <a:gd name="connsiteY8" fmla="*/ 1109764 h 1394255"/>
                <a:gd name="connsiteX9" fmla="*/ 1244570 w 1251998"/>
                <a:gd name="connsiteY9" fmla="*/ 1109764 h 1394255"/>
                <a:gd name="connsiteX10" fmla="*/ 1244570 w 1251998"/>
                <a:gd name="connsiteY10" fmla="*/ 1109764 h 1394255"/>
                <a:gd name="connsiteX11" fmla="*/ 1251999 w 1251998"/>
                <a:gd name="connsiteY11" fmla="*/ 1108050 h 1394255"/>
                <a:gd name="connsiteX12" fmla="*/ 1251999 w 1251998"/>
                <a:gd name="connsiteY12" fmla="*/ 1108050 h 139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1998" h="1394255">
                  <a:moveTo>
                    <a:pt x="1251999" y="1108050"/>
                  </a:moveTo>
                  <a:lnTo>
                    <a:pt x="413104" y="0"/>
                  </a:lnTo>
                  <a:cubicBezTo>
                    <a:pt x="296527" y="10858"/>
                    <a:pt x="179379" y="10286"/>
                    <a:pt x="62802" y="16001"/>
                  </a:cubicBezTo>
                  <a:cubicBezTo>
                    <a:pt x="-9201" y="19429"/>
                    <a:pt x="-9201" y="16572"/>
                    <a:pt x="13086" y="84575"/>
                  </a:cubicBezTo>
                  <a:cubicBezTo>
                    <a:pt x="64517" y="240011"/>
                    <a:pt x="115948" y="396018"/>
                    <a:pt x="166807" y="551453"/>
                  </a:cubicBezTo>
                  <a:cubicBezTo>
                    <a:pt x="254811" y="821751"/>
                    <a:pt x="342243" y="1092049"/>
                    <a:pt x="429676" y="1362919"/>
                  </a:cubicBezTo>
                  <a:cubicBezTo>
                    <a:pt x="441677" y="1400063"/>
                    <a:pt x="442248" y="1398920"/>
                    <a:pt x="477678" y="1386348"/>
                  </a:cubicBezTo>
                  <a:cubicBezTo>
                    <a:pt x="686830" y="1311488"/>
                    <a:pt x="896554" y="1237199"/>
                    <a:pt x="1105706" y="1161195"/>
                  </a:cubicBezTo>
                  <a:cubicBezTo>
                    <a:pt x="1151994" y="1144623"/>
                    <a:pt x="1200568" y="1132051"/>
                    <a:pt x="1244570" y="1109764"/>
                  </a:cubicBezTo>
                  <a:lnTo>
                    <a:pt x="1244570" y="1109764"/>
                  </a:lnTo>
                  <a:lnTo>
                    <a:pt x="1244570" y="1109764"/>
                  </a:lnTo>
                  <a:cubicBezTo>
                    <a:pt x="1247427" y="1109764"/>
                    <a:pt x="1249713" y="1108621"/>
                    <a:pt x="1251999" y="1108050"/>
                  </a:cubicBezTo>
                  <a:lnTo>
                    <a:pt x="1251999" y="110805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97">
              <a:extLst>
                <a:ext uri="{FF2B5EF4-FFF2-40B4-BE49-F238E27FC236}">
                  <a16:creationId xmlns:a16="http://schemas.microsoft.com/office/drawing/2014/main" id="{F642BBE9-0DF7-455F-A019-A4D716B2AD1A}"/>
                </a:ext>
              </a:extLst>
            </p:cNvPr>
            <p:cNvSpPr/>
            <p:nvPr/>
          </p:nvSpPr>
          <p:spPr>
            <a:xfrm>
              <a:off x="7409336" y="6400982"/>
              <a:ext cx="1760252" cy="217078"/>
            </a:xfrm>
            <a:custGeom>
              <a:avLst/>
              <a:gdLst>
                <a:gd name="connsiteX0" fmla="*/ 1634963 w 1760252"/>
                <a:gd name="connsiteY0" fmla="*/ 216435 h 217078"/>
                <a:gd name="connsiteX1" fmla="*/ 84035 w 1760252"/>
                <a:gd name="connsiteY1" fmla="*/ 121574 h 217078"/>
                <a:gd name="connsiteX2" fmla="*/ 603 w 1760252"/>
                <a:gd name="connsiteY2" fmla="*/ 29570 h 217078"/>
                <a:gd name="connsiteX3" fmla="*/ 37748 w 1760252"/>
                <a:gd name="connsiteY3" fmla="*/ 997 h 217078"/>
                <a:gd name="connsiteX4" fmla="*/ 1735539 w 1760252"/>
                <a:gd name="connsiteY4" fmla="*/ 162718 h 217078"/>
                <a:gd name="connsiteX5" fmla="*/ 1760111 w 1760252"/>
                <a:gd name="connsiteY5" fmla="*/ 178719 h 217078"/>
                <a:gd name="connsiteX6" fmla="*/ 1737824 w 1760252"/>
                <a:gd name="connsiteY6" fmla="*/ 197577 h 217078"/>
                <a:gd name="connsiteX7" fmla="*/ 1634963 w 1760252"/>
                <a:gd name="connsiteY7" fmla="*/ 216435 h 217078"/>
                <a:gd name="connsiteX8" fmla="*/ 1634963 w 1760252"/>
                <a:gd name="connsiteY8" fmla="*/ 216435 h 2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52" h="217078">
                  <a:moveTo>
                    <a:pt x="1634963" y="216435"/>
                  </a:moveTo>
                  <a:cubicBezTo>
                    <a:pt x="1518386" y="208435"/>
                    <a:pt x="207470" y="130145"/>
                    <a:pt x="84035" y="121574"/>
                  </a:cubicBezTo>
                  <a:cubicBezTo>
                    <a:pt x="30319" y="118145"/>
                    <a:pt x="-5111" y="77572"/>
                    <a:pt x="603" y="29570"/>
                  </a:cubicBezTo>
                  <a:cubicBezTo>
                    <a:pt x="3460" y="7854"/>
                    <a:pt x="13175" y="-3575"/>
                    <a:pt x="37748" y="997"/>
                  </a:cubicBezTo>
                  <a:cubicBezTo>
                    <a:pt x="112608" y="13569"/>
                    <a:pt x="1641820" y="147289"/>
                    <a:pt x="1735539" y="162718"/>
                  </a:cubicBezTo>
                  <a:cubicBezTo>
                    <a:pt x="1746968" y="164433"/>
                    <a:pt x="1758397" y="167290"/>
                    <a:pt x="1760111" y="178719"/>
                  </a:cubicBezTo>
                  <a:cubicBezTo>
                    <a:pt x="1761825" y="192434"/>
                    <a:pt x="1747539" y="194148"/>
                    <a:pt x="1737824" y="197577"/>
                  </a:cubicBezTo>
                  <a:cubicBezTo>
                    <a:pt x="1704109" y="209006"/>
                    <a:pt x="1670964" y="219864"/>
                    <a:pt x="1634963" y="216435"/>
                  </a:cubicBezTo>
                  <a:lnTo>
                    <a:pt x="1634963" y="216435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98">
              <a:extLst>
                <a:ext uri="{FF2B5EF4-FFF2-40B4-BE49-F238E27FC236}">
                  <a16:creationId xmlns:a16="http://schemas.microsoft.com/office/drawing/2014/main" id="{79971584-8C86-45D7-8925-39DF0ECFAB46}"/>
                </a:ext>
              </a:extLst>
            </p:cNvPr>
            <p:cNvSpPr/>
            <p:nvPr/>
          </p:nvSpPr>
          <p:spPr>
            <a:xfrm>
              <a:off x="6952507" y="4726584"/>
              <a:ext cx="531234" cy="1611633"/>
            </a:xfrm>
            <a:custGeom>
              <a:avLst/>
              <a:gdLst>
                <a:gd name="connsiteX0" fmla="*/ 531149 w 531234"/>
                <a:gd name="connsiteY0" fmla="*/ 1599963 h 1611633"/>
                <a:gd name="connsiteX1" fmla="*/ 524291 w 531234"/>
                <a:gd name="connsiteY1" fmla="*/ 1610821 h 1611633"/>
                <a:gd name="connsiteX2" fmla="*/ 511719 w 531234"/>
                <a:gd name="connsiteY2" fmla="*/ 1606249 h 1611633"/>
                <a:gd name="connsiteX3" fmla="*/ 500290 w 531234"/>
                <a:gd name="connsiteY3" fmla="*/ 1573105 h 1611633"/>
                <a:gd name="connsiteX4" fmla="*/ 294567 w 531234"/>
                <a:gd name="connsiteY4" fmla="*/ 933648 h 1611633"/>
                <a:gd name="connsiteX5" fmla="*/ 8840 w 531234"/>
                <a:gd name="connsiteY5" fmla="*/ 36464 h 1611633"/>
                <a:gd name="connsiteX6" fmla="*/ 8268 w 531234"/>
                <a:gd name="connsiteY6" fmla="*/ 1034 h 1611633"/>
                <a:gd name="connsiteX7" fmla="*/ 28269 w 531234"/>
                <a:gd name="connsiteY7" fmla="*/ 29035 h 1611633"/>
                <a:gd name="connsiteX8" fmla="*/ 288281 w 531234"/>
                <a:gd name="connsiteY8" fmla="*/ 843358 h 1611633"/>
                <a:gd name="connsiteX9" fmla="*/ 524863 w 531234"/>
                <a:gd name="connsiteY9" fmla="*/ 1579962 h 1611633"/>
                <a:gd name="connsiteX10" fmla="*/ 531149 w 531234"/>
                <a:gd name="connsiteY10" fmla="*/ 1599963 h 1611633"/>
                <a:gd name="connsiteX11" fmla="*/ 531149 w 531234"/>
                <a:gd name="connsiteY11" fmla="*/ 1599963 h 1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1234" h="1611633">
                  <a:moveTo>
                    <a:pt x="531149" y="1599963"/>
                  </a:moveTo>
                  <a:cubicBezTo>
                    <a:pt x="531720" y="1604535"/>
                    <a:pt x="529434" y="1608535"/>
                    <a:pt x="524291" y="1610821"/>
                  </a:cubicBezTo>
                  <a:cubicBezTo>
                    <a:pt x="518577" y="1613107"/>
                    <a:pt x="514005" y="1610249"/>
                    <a:pt x="511719" y="1606249"/>
                  </a:cubicBezTo>
                  <a:cubicBezTo>
                    <a:pt x="507148" y="1595392"/>
                    <a:pt x="503719" y="1584534"/>
                    <a:pt x="500290" y="1573105"/>
                  </a:cubicBezTo>
                  <a:cubicBezTo>
                    <a:pt x="431716" y="1359953"/>
                    <a:pt x="363141" y="1146800"/>
                    <a:pt x="294567" y="933648"/>
                  </a:cubicBezTo>
                  <a:cubicBezTo>
                    <a:pt x="199134" y="634777"/>
                    <a:pt x="103701" y="335335"/>
                    <a:pt x="8840" y="36464"/>
                  </a:cubicBezTo>
                  <a:cubicBezTo>
                    <a:pt x="5411" y="25607"/>
                    <a:pt x="-8876" y="6749"/>
                    <a:pt x="8268" y="1034"/>
                  </a:cubicBezTo>
                  <a:cubicBezTo>
                    <a:pt x="27126" y="-5252"/>
                    <a:pt x="24840" y="18749"/>
                    <a:pt x="28269" y="29035"/>
                  </a:cubicBezTo>
                  <a:cubicBezTo>
                    <a:pt x="115702" y="299905"/>
                    <a:pt x="201420" y="571917"/>
                    <a:pt x="288281" y="843358"/>
                  </a:cubicBezTo>
                  <a:cubicBezTo>
                    <a:pt x="366570" y="1089083"/>
                    <a:pt x="446002" y="1334237"/>
                    <a:pt x="524863" y="1579962"/>
                  </a:cubicBezTo>
                  <a:cubicBezTo>
                    <a:pt x="526577" y="1585677"/>
                    <a:pt x="528292" y="1592535"/>
                    <a:pt x="531149" y="1599963"/>
                  </a:cubicBezTo>
                  <a:lnTo>
                    <a:pt x="531149" y="1599963"/>
                  </a:lnTo>
                  <a:close/>
                </a:path>
              </a:pathLst>
            </a:custGeom>
            <a:solidFill>
              <a:srgbClr val="9090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99">
              <a:extLst>
                <a:ext uri="{FF2B5EF4-FFF2-40B4-BE49-F238E27FC236}">
                  <a16:creationId xmlns:a16="http://schemas.microsoft.com/office/drawing/2014/main" id="{09420CB6-A438-4D93-8E7F-95AFC84BEB6D}"/>
                </a:ext>
              </a:extLst>
            </p:cNvPr>
            <p:cNvSpPr/>
            <p:nvPr/>
          </p:nvSpPr>
          <p:spPr>
            <a:xfrm>
              <a:off x="7729130" y="6057561"/>
              <a:ext cx="662402" cy="280414"/>
            </a:xfrm>
            <a:custGeom>
              <a:avLst/>
              <a:gdLst>
                <a:gd name="connsiteX0" fmla="*/ 13395 w 662402"/>
                <a:gd name="connsiteY0" fmla="*/ 280415 h 280414"/>
                <a:gd name="connsiteX1" fmla="*/ 251 w 662402"/>
                <a:gd name="connsiteY1" fmla="*/ 273557 h 280414"/>
                <a:gd name="connsiteX2" fmla="*/ 11109 w 662402"/>
                <a:gd name="connsiteY2" fmla="*/ 259271 h 280414"/>
                <a:gd name="connsiteX3" fmla="*/ 628280 w 662402"/>
                <a:gd name="connsiteY3" fmla="*/ 10117 h 280414"/>
                <a:gd name="connsiteX4" fmla="*/ 660853 w 662402"/>
                <a:gd name="connsiteY4" fmla="*/ 7260 h 280414"/>
                <a:gd name="connsiteX5" fmla="*/ 636852 w 662402"/>
                <a:gd name="connsiteY5" fmla="*/ 28975 h 280414"/>
                <a:gd name="connsiteX6" fmla="*/ 13395 w 662402"/>
                <a:gd name="connsiteY6" fmla="*/ 280415 h 280414"/>
                <a:gd name="connsiteX7" fmla="*/ 13395 w 662402"/>
                <a:gd name="connsiteY7" fmla="*/ 280415 h 28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2402" h="280414">
                  <a:moveTo>
                    <a:pt x="13395" y="280415"/>
                  </a:moveTo>
                  <a:cubicBezTo>
                    <a:pt x="6537" y="280415"/>
                    <a:pt x="1394" y="279844"/>
                    <a:pt x="251" y="273557"/>
                  </a:cubicBezTo>
                  <a:cubicBezTo>
                    <a:pt x="-1463" y="264414"/>
                    <a:pt x="5966" y="261557"/>
                    <a:pt x="11109" y="259271"/>
                  </a:cubicBezTo>
                  <a:cubicBezTo>
                    <a:pt x="48825" y="243270"/>
                    <a:pt x="460272" y="77549"/>
                    <a:pt x="628280" y="10117"/>
                  </a:cubicBezTo>
                  <a:cubicBezTo>
                    <a:pt x="638566" y="6117"/>
                    <a:pt x="653995" y="-8741"/>
                    <a:pt x="660853" y="7260"/>
                  </a:cubicBezTo>
                  <a:cubicBezTo>
                    <a:pt x="668282" y="23832"/>
                    <a:pt x="647138" y="24403"/>
                    <a:pt x="636852" y="28975"/>
                  </a:cubicBezTo>
                  <a:cubicBezTo>
                    <a:pt x="435700" y="111265"/>
                    <a:pt x="18538" y="278701"/>
                    <a:pt x="13395" y="280415"/>
                  </a:cubicBezTo>
                  <a:lnTo>
                    <a:pt x="13395" y="280415"/>
                  </a:lnTo>
                  <a:close/>
                </a:path>
              </a:pathLst>
            </a:custGeom>
            <a:solidFill>
              <a:srgbClr val="908F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00">
              <a:extLst>
                <a:ext uri="{FF2B5EF4-FFF2-40B4-BE49-F238E27FC236}">
                  <a16:creationId xmlns:a16="http://schemas.microsoft.com/office/drawing/2014/main" id="{75988C69-2E4F-46F4-A863-C4C95E11112A}"/>
                </a:ext>
              </a:extLst>
            </p:cNvPr>
            <p:cNvSpPr/>
            <p:nvPr/>
          </p:nvSpPr>
          <p:spPr>
            <a:xfrm>
              <a:off x="7609376" y="6263687"/>
              <a:ext cx="114290" cy="51430"/>
            </a:xfrm>
            <a:custGeom>
              <a:avLst/>
              <a:gdLst>
                <a:gd name="connsiteX0" fmla="*/ 0 w 114290"/>
                <a:gd name="connsiteY0" fmla="*/ 42288 h 51430"/>
                <a:gd name="connsiteX1" fmla="*/ 110862 w 114290"/>
                <a:gd name="connsiteY1" fmla="*/ 0 h 51430"/>
                <a:gd name="connsiteX2" fmla="*/ 114291 w 114290"/>
                <a:gd name="connsiteY2" fmla="*/ 9143 h 51430"/>
                <a:gd name="connsiteX3" fmla="*/ 3429 w 114290"/>
                <a:gd name="connsiteY3" fmla="*/ 51431 h 51430"/>
                <a:gd name="connsiteX4" fmla="*/ 0 w 114290"/>
                <a:gd name="connsiteY4" fmla="*/ 42288 h 51430"/>
                <a:gd name="connsiteX5" fmla="*/ 0 w 114290"/>
                <a:gd name="connsiteY5" fmla="*/ 42288 h 5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290" h="51430">
                  <a:moveTo>
                    <a:pt x="0" y="42288"/>
                  </a:moveTo>
                  <a:cubicBezTo>
                    <a:pt x="36573" y="28001"/>
                    <a:pt x="73718" y="14286"/>
                    <a:pt x="110862" y="0"/>
                  </a:cubicBezTo>
                  <a:cubicBezTo>
                    <a:pt x="112005" y="3429"/>
                    <a:pt x="113148" y="6286"/>
                    <a:pt x="114291" y="9143"/>
                  </a:cubicBezTo>
                  <a:cubicBezTo>
                    <a:pt x="77718" y="23429"/>
                    <a:pt x="40573" y="37145"/>
                    <a:pt x="3429" y="51431"/>
                  </a:cubicBezTo>
                  <a:cubicBezTo>
                    <a:pt x="2286" y="48574"/>
                    <a:pt x="1143" y="45145"/>
                    <a:pt x="0" y="42288"/>
                  </a:cubicBezTo>
                  <a:lnTo>
                    <a:pt x="0" y="42288"/>
                  </a:lnTo>
                  <a:close/>
                </a:path>
              </a:pathLst>
            </a:custGeom>
            <a:solidFill>
              <a:srgbClr val="D0D0D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8DA8FE0-A148-498D-BA79-AF1DC4C3E0CB}"/>
              </a:ext>
            </a:extLst>
          </p:cNvPr>
          <p:cNvGrpSpPr/>
          <p:nvPr/>
        </p:nvGrpSpPr>
        <p:grpSpPr>
          <a:xfrm>
            <a:off x="3245127" y="2991892"/>
            <a:ext cx="1354484" cy="1923181"/>
            <a:chOff x="4160927" y="2978939"/>
            <a:chExt cx="1013906" cy="1439607"/>
          </a:xfrm>
        </p:grpSpPr>
        <p:grpSp>
          <p:nvGrpSpPr>
            <p:cNvPr id="197" name="Group 33">
              <a:extLst>
                <a:ext uri="{FF2B5EF4-FFF2-40B4-BE49-F238E27FC236}">
                  <a16:creationId xmlns:a16="http://schemas.microsoft.com/office/drawing/2014/main" id="{9B268D6B-EC7A-43CA-B3C0-FCDAFC621F34}"/>
                </a:ext>
              </a:extLst>
            </p:cNvPr>
            <p:cNvGrpSpPr/>
            <p:nvPr/>
          </p:nvGrpSpPr>
          <p:grpSpPr>
            <a:xfrm>
              <a:off x="4160927" y="2978939"/>
              <a:ext cx="1013906" cy="1439607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198" name="Freeform: Shape 3">
                <a:extLst>
                  <a:ext uri="{FF2B5EF4-FFF2-40B4-BE49-F238E27FC236}">
                    <a16:creationId xmlns:a16="http://schemas.microsoft.com/office/drawing/2014/main" id="{C9DA77DB-FD08-4B15-BF2C-EB63A60EE4FD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4">
                <a:extLst>
                  <a:ext uri="{FF2B5EF4-FFF2-40B4-BE49-F238E27FC236}">
                    <a16:creationId xmlns:a16="http://schemas.microsoft.com/office/drawing/2014/main" id="{47E31A71-8BDD-425F-AB1C-1515E347EBD1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5">
                <a:extLst>
                  <a:ext uri="{FF2B5EF4-FFF2-40B4-BE49-F238E27FC236}">
                    <a16:creationId xmlns:a16="http://schemas.microsoft.com/office/drawing/2014/main" id="{A83F5FC7-853C-4A5B-B17A-746B8D53D779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6">
                <a:extLst>
                  <a:ext uri="{FF2B5EF4-FFF2-40B4-BE49-F238E27FC236}">
                    <a16:creationId xmlns:a16="http://schemas.microsoft.com/office/drawing/2014/main" id="{595FE759-8BB5-42E7-8C40-1F8EA0871DE7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7">
                <a:extLst>
                  <a:ext uri="{FF2B5EF4-FFF2-40B4-BE49-F238E27FC236}">
                    <a16:creationId xmlns:a16="http://schemas.microsoft.com/office/drawing/2014/main" id="{BF02C5BE-EBD4-4594-BBE0-78E6BDA37BF4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8">
                <a:extLst>
                  <a:ext uri="{FF2B5EF4-FFF2-40B4-BE49-F238E27FC236}">
                    <a16:creationId xmlns:a16="http://schemas.microsoft.com/office/drawing/2014/main" id="{79F17269-BD49-420A-B20A-A7BFF99A958F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7FF038E5-75F8-4154-B8CB-DAFB89065C3E}"/>
                </a:ext>
              </a:extLst>
            </p:cNvPr>
            <p:cNvGrpSpPr/>
            <p:nvPr/>
          </p:nvGrpSpPr>
          <p:grpSpPr>
            <a:xfrm flipV="1">
              <a:off x="4432813" y="3299472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id="{E9E19484-BE82-4F15-89C4-CA10B0A67EF0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4" name="사각형: 둥근 모서리 203">
                <a:extLst>
                  <a:ext uri="{FF2B5EF4-FFF2-40B4-BE49-F238E27FC236}">
                    <a16:creationId xmlns:a16="http://schemas.microsoft.com/office/drawing/2014/main" id="{72CBBBD9-D65A-4485-897E-5F533105EE15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5" name="사각형: 둥근 모서리 204">
                <a:extLst>
                  <a:ext uri="{FF2B5EF4-FFF2-40B4-BE49-F238E27FC236}">
                    <a16:creationId xmlns:a16="http://schemas.microsoft.com/office/drawing/2014/main" id="{B55C44A5-6E08-4E91-9B02-687C90B392A2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6" name="그룹 205">
              <a:extLst>
                <a:ext uri="{FF2B5EF4-FFF2-40B4-BE49-F238E27FC236}">
                  <a16:creationId xmlns:a16="http://schemas.microsoft.com/office/drawing/2014/main" id="{AEF8433B-05A1-48D5-A1A7-9DFED9CC2C32}"/>
                </a:ext>
              </a:extLst>
            </p:cNvPr>
            <p:cNvGrpSpPr/>
            <p:nvPr/>
          </p:nvGrpSpPr>
          <p:grpSpPr>
            <a:xfrm flipV="1">
              <a:off x="4432813" y="3755468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207" name="사각형: 둥근 모서리 206">
                <a:extLst>
                  <a:ext uri="{FF2B5EF4-FFF2-40B4-BE49-F238E27FC236}">
                    <a16:creationId xmlns:a16="http://schemas.microsoft.com/office/drawing/2014/main" id="{F09A81B2-CE12-47BD-BE2E-4ADF9F3E3AAF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8" name="사각형: 둥근 모서리 207">
                <a:extLst>
                  <a:ext uri="{FF2B5EF4-FFF2-40B4-BE49-F238E27FC236}">
                    <a16:creationId xmlns:a16="http://schemas.microsoft.com/office/drawing/2014/main" id="{A1923760-AE1C-476F-8A30-DB4D12F01AC6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9" name="사각형: 둥근 모서리 208">
                <a:extLst>
                  <a:ext uri="{FF2B5EF4-FFF2-40B4-BE49-F238E27FC236}">
                    <a16:creationId xmlns:a16="http://schemas.microsoft.com/office/drawing/2014/main" id="{38E85B78-09BF-48CF-B607-54F8C7EF049E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0" name="그룹 209">
              <a:extLst>
                <a:ext uri="{FF2B5EF4-FFF2-40B4-BE49-F238E27FC236}">
                  <a16:creationId xmlns:a16="http://schemas.microsoft.com/office/drawing/2014/main" id="{9A18BFCE-BBF8-466E-AD70-BE5B26A9EDCC}"/>
                </a:ext>
              </a:extLst>
            </p:cNvPr>
            <p:cNvGrpSpPr/>
            <p:nvPr/>
          </p:nvGrpSpPr>
          <p:grpSpPr>
            <a:xfrm flipV="1">
              <a:off x="4432813" y="4211464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211" name="사각형: 둥근 모서리 210">
                <a:extLst>
                  <a:ext uri="{FF2B5EF4-FFF2-40B4-BE49-F238E27FC236}">
                    <a16:creationId xmlns:a16="http://schemas.microsoft.com/office/drawing/2014/main" id="{8697D730-8584-4431-A77C-077068344F38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2" name="사각형: 둥근 모서리 211">
                <a:extLst>
                  <a:ext uri="{FF2B5EF4-FFF2-40B4-BE49-F238E27FC236}">
                    <a16:creationId xmlns:a16="http://schemas.microsoft.com/office/drawing/2014/main" id="{CE8DC21E-E9DD-41D2-8575-C59E7551761C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3" name="사각형: 둥근 모서리 212">
                <a:extLst>
                  <a:ext uri="{FF2B5EF4-FFF2-40B4-BE49-F238E27FC236}">
                    <a16:creationId xmlns:a16="http://schemas.microsoft.com/office/drawing/2014/main" id="{EF7B0EE5-E394-4456-BB96-2E95AA9E4312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14" name="Group 26">
            <a:extLst>
              <a:ext uri="{FF2B5EF4-FFF2-40B4-BE49-F238E27FC236}">
                <a16:creationId xmlns:a16="http://schemas.microsoft.com/office/drawing/2014/main" id="{F083FD00-CF42-4895-B404-DAB5D2450E10}"/>
              </a:ext>
            </a:extLst>
          </p:cNvPr>
          <p:cNvGrpSpPr/>
          <p:nvPr/>
        </p:nvGrpSpPr>
        <p:grpSpPr>
          <a:xfrm>
            <a:off x="1478466" y="2469941"/>
            <a:ext cx="1959619" cy="1180979"/>
            <a:chOff x="3767143" y="2846931"/>
            <a:chExt cx="1053838" cy="635103"/>
          </a:xfrm>
        </p:grpSpPr>
        <p:sp>
          <p:nvSpPr>
            <p:cNvPr id="215" name="Freeform: Shape 27">
              <a:extLst>
                <a:ext uri="{FF2B5EF4-FFF2-40B4-BE49-F238E27FC236}">
                  <a16:creationId xmlns:a16="http://schemas.microsoft.com/office/drawing/2014/main" id="{B4219662-386F-4FA9-B81A-C525B440F3E0}"/>
                </a:ext>
              </a:extLst>
            </p:cNvPr>
            <p:cNvSpPr/>
            <p:nvPr/>
          </p:nvSpPr>
          <p:spPr>
            <a:xfrm>
              <a:off x="3813737" y="2889799"/>
              <a:ext cx="967795" cy="543968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95" h="543968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Oval 28">
              <a:extLst>
                <a:ext uri="{FF2B5EF4-FFF2-40B4-BE49-F238E27FC236}">
                  <a16:creationId xmlns:a16="http://schemas.microsoft.com/office/drawing/2014/main" id="{9D49AE6F-24DA-4271-9A18-0E3E3CA144F2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9">
              <a:extLst>
                <a:ext uri="{FF2B5EF4-FFF2-40B4-BE49-F238E27FC236}">
                  <a16:creationId xmlns:a16="http://schemas.microsoft.com/office/drawing/2014/main" id="{ACBA7363-D1FB-4BAA-B57A-21519B90B42A}"/>
                </a:ext>
              </a:extLst>
            </p:cNvPr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30">
              <a:extLst>
                <a:ext uri="{FF2B5EF4-FFF2-40B4-BE49-F238E27FC236}">
                  <a16:creationId xmlns:a16="http://schemas.microsoft.com/office/drawing/2014/main" id="{EEAEB18F-C046-4A32-9508-CDA0F1805200}"/>
                </a:ext>
              </a:extLst>
            </p:cNvPr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31">
              <a:extLst>
                <a:ext uri="{FF2B5EF4-FFF2-40B4-BE49-F238E27FC236}">
                  <a16:creationId xmlns:a16="http://schemas.microsoft.com/office/drawing/2014/main" id="{9AE60E09-282E-47CE-B687-F23DFB149B66}"/>
                </a:ext>
              </a:extLst>
            </p:cNvPr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32">
              <a:extLst>
                <a:ext uri="{FF2B5EF4-FFF2-40B4-BE49-F238E27FC236}">
                  <a16:creationId xmlns:a16="http://schemas.microsoft.com/office/drawing/2014/main" id="{77A929B3-89E6-41A8-9535-6339A5B5E6A4}"/>
                </a:ext>
              </a:extLst>
            </p:cNvPr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6">
            <a:extLst>
              <a:ext uri="{FF2B5EF4-FFF2-40B4-BE49-F238E27FC236}">
                <a16:creationId xmlns:a16="http://schemas.microsoft.com/office/drawing/2014/main" id="{806D9CC7-F0BD-4681-841D-957A31183293}"/>
              </a:ext>
            </a:extLst>
          </p:cNvPr>
          <p:cNvGrpSpPr/>
          <p:nvPr/>
        </p:nvGrpSpPr>
        <p:grpSpPr>
          <a:xfrm>
            <a:off x="1607414" y="3131011"/>
            <a:ext cx="1914233" cy="1051822"/>
            <a:chOff x="3767143" y="2916389"/>
            <a:chExt cx="1029430" cy="565645"/>
          </a:xfrm>
        </p:grpSpPr>
        <p:sp>
          <p:nvSpPr>
            <p:cNvPr id="222" name="Freeform: Shape 27">
              <a:extLst>
                <a:ext uri="{FF2B5EF4-FFF2-40B4-BE49-F238E27FC236}">
                  <a16:creationId xmlns:a16="http://schemas.microsoft.com/office/drawing/2014/main" id="{0862D385-3D41-434A-936B-1C3CDB36B9E6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3" name="Oval 28">
              <a:extLst>
                <a:ext uri="{FF2B5EF4-FFF2-40B4-BE49-F238E27FC236}">
                  <a16:creationId xmlns:a16="http://schemas.microsoft.com/office/drawing/2014/main" id="{A04C2BAC-0315-47B5-9B51-05BD6A732547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9">
              <a:extLst>
                <a:ext uri="{FF2B5EF4-FFF2-40B4-BE49-F238E27FC236}">
                  <a16:creationId xmlns:a16="http://schemas.microsoft.com/office/drawing/2014/main" id="{4F49C78F-A83D-4202-861E-F83F9C66F1D8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30">
              <a:extLst>
                <a:ext uri="{FF2B5EF4-FFF2-40B4-BE49-F238E27FC236}">
                  <a16:creationId xmlns:a16="http://schemas.microsoft.com/office/drawing/2014/main" id="{7B757BDA-5F08-4EBD-9B39-DCA7A9EDB529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31">
              <a:extLst>
                <a:ext uri="{FF2B5EF4-FFF2-40B4-BE49-F238E27FC236}">
                  <a16:creationId xmlns:a16="http://schemas.microsoft.com/office/drawing/2014/main" id="{7924A3E9-C6CD-4468-9703-4F55CC1780DE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32">
              <a:extLst>
                <a:ext uri="{FF2B5EF4-FFF2-40B4-BE49-F238E27FC236}">
                  <a16:creationId xmlns:a16="http://schemas.microsoft.com/office/drawing/2014/main" id="{9F230448-3710-44AB-8CDC-BB937753F968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054992-6E41-42BF-A70C-991E04BF51B4}"/>
              </a:ext>
            </a:extLst>
          </p:cNvPr>
          <p:cNvSpPr txBox="1"/>
          <p:nvPr/>
        </p:nvSpPr>
        <p:spPr>
          <a:xfrm>
            <a:off x="8416781" y="3820901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A66961-EC63-42E4-AA08-A38E6415A1CD}"/>
              </a:ext>
            </a:extLst>
          </p:cNvPr>
          <p:cNvSpPr txBox="1"/>
          <p:nvPr/>
        </p:nvSpPr>
        <p:spPr>
          <a:xfrm>
            <a:off x="8416781" y="4519308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FA6ECD-212C-4D25-B726-38A2DA0DAF60}"/>
              </a:ext>
            </a:extLst>
          </p:cNvPr>
          <p:cNvSpPr txBox="1"/>
          <p:nvPr/>
        </p:nvSpPr>
        <p:spPr>
          <a:xfrm>
            <a:off x="8416781" y="5217715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A2497C-BF71-4DE1-A2D4-D0D5C2B6B124}"/>
              </a:ext>
            </a:extLst>
          </p:cNvPr>
          <p:cNvSpPr txBox="1"/>
          <p:nvPr/>
        </p:nvSpPr>
        <p:spPr>
          <a:xfrm>
            <a:off x="8416781" y="5916123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2E518B-AEBE-4CF8-9CCF-627AD4E41B64}"/>
              </a:ext>
            </a:extLst>
          </p:cNvPr>
          <p:cNvSpPr txBox="1"/>
          <p:nvPr/>
        </p:nvSpPr>
        <p:spPr>
          <a:xfrm>
            <a:off x="7690362" y="363192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4">
            <a:extLst>
              <a:ext uri="{FF2B5EF4-FFF2-40B4-BE49-F238E27FC236}">
                <a16:creationId xmlns:a16="http://schemas.microsoft.com/office/drawing/2014/main" id="{5B0F731D-8860-492A-BD53-71FB827E4B83}"/>
              </a:ext>
            </a:extLst>
          </p:cNvPr>
          <p:cNvSpPr/>
          <p:nvPr/>
        </p:nvSpPr>
        <p:spPr>
          <a:xfrm>
            <a:off x="6007522" y="2281862"/>
            <a:ext cx="1983430" cy="3157479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33309487-0E28-4318-8D41-B9CB9A5E5EF6}"/>
              </a:ext>
            </a:extLst>
          </p:cNvPr>
          <p:cNvSpPr/>
          <p:nvPr/>
        </p:nvSpPr>
        <p:spPr>
          <a:xfrm>
            <a:off x="4201049" y="2329579"/>
            <a:ext cx="1764038" cy="3145621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2FF40577-06E8-4139-AB1A-409281256386}"/>
              </a:ext>
            </a:extLst>
          </p:cNvPr>
          <p:cNvSpPr/>
          <p:nvPr/>
        </p:nvSpPr>
        <p:spPr>
          <a:xfrm>
            <a:off x="731099" y="3141377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E11F44-5671-4E6C-8023-A58BCF9DCEB8}"/>
              </a:ext>
            </a:extLst>
          </p:cNvPr>
          <p:cNvSpPr txBox="1"/>
          <p:nvPr/>
        </p:nvSpPr>
        <p:spPr>
          <a:xfrm>
            <a:off x="1345989" y="3073495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ound Same Side Corner Rectangle 11">
            <a:extLst>
              <a:ext uri="{FF2B5EF4-FFF2-40B4-BE49-F238E27FC236}">
                <a16:creationId xmlns:a16="http://schemas.microsoft.com/office/drawing/2014/main" id="{F18954F5-7F23-4F23-9989-4D1496661A98}"/>
              </a:ext>
            </a:extLst>
          </p:cNvPr>
          <p:cNvSpPr>
            <a:spLocks noChangeAspect="1"/>
          </p:cNvSpPr>
          <p:nvPr/>
        </p:nvSpPr>
        <p:spPr>
          <a:xfrm rot="9900000">
            <a:off x="856552" y="3269128"/>
            <a:ext cx="318476" cy="27048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CE23F2A5-AF7C-42C9-89A9-460BD722E94E}"/>
              </a:ext>
            </a:extLst>
          </p:cNvPr>
          <p:cNvSpPr/>
          <p:nvPr/>
        </p:nvSpPr>
        <p:spPr>
          <a:xfrm>
            <a:off x="731099" y="2009898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34940D-EC31-4B0F-B9C0-DE64EF9AE0D3}"/>
              </a:ext>
            </a:extLst>
          </p:cNvPr>
          <p:cNvSpPr txBox="1"/>
          <p:nvPr/>
        </p:nvSpPr>
        <p:spPr>
          <a:xfrm>
            <a:off x="1345989" y="1942016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BE2A5272-DCCA-4853-BFBE-09B728CFDE59}"/>
              </a:ext>
            </a:extLst>
          </p:cNvPr>
          <p:cNvSpPr/>
          <p:nvPr/>
        </p:nvSpPr>
        <p:spPr>
          <a:xfrm>
            <a:off x="851977" y="2149266"/>
            <a:ext cx="278582" cy="21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FAA0CE15-5EDF-411C-BF77-9D8C05F0D33F}"/>
              </a:ext>
            </a:extLst>
          </p:cNvPr>
          <p:cNvSpPr/>
          <p:nvPr/>
        </p:nvSpPr>
        <p:spPr>
          <a:xfrm>
            <a:off x="731099" y="5404335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410917-248B-488E-BE2B-CF887ABEA291}"/>
              </a:ext>
            </a:extLst>
          </p:cNvPr>
          <p:cNvSpPr txBox="1"/>
          <p:nvPr/>
        </p:nvSpPr>
        <p:spPr>
          <a:xfrm>
            <a:off x="1345989" y="5336453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24BE7ABD-202C-41E1-B82F-D4A17A6A69AB}"/>
              </a:ext>
            </a:extLst>
          </p:cNvPr>
          <p:cNvSpPr/>
          <p:nvPr/>
        </p:nvSpPr>
        <p:spPr>
          <a:xfrm>
            <a:off x="827901" y="5555461"/>
            <a:ext cx="316962" cy="20831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760F785F-05E4-48F5-8CCF-9D0EBFFCE3E5}"/>
              </a:ext>
            </a:extLst>
          </p:cNvPr>
          <p:cNvSpPr/>
          <p:nvPr/>
        </p:nvSpPr>
        <p:spPr>
          <a:xfrm>
            <a:off x="731099" y="4272856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636313-1C3D-4755-89CB-C42C3CD0D2D0}"/>
              </a:ext>
            </a:extLst>
          </p:cNvPr>
          <p:cNvSpPr txBox="1"/>
          <p:nvPr/>
        </p:nvSpPr>
        <p:spPr>
          <a:xfrm>
            <a:off x="1345989" y="4204974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EAA46996-9F7A-44DF-AB7B-38B005343FCF}"/>
              </a:ext>
            </a:extLst>
          </p:cNvPr>
          <p:cNvSpPr>
            <a:spLocks noChangeAspect="1"/>
          </p:cNvSpPr>
          <p:nvPr/>
        </p:nvSpPr>
        <p:spPr>
          <a:xfrm>
            <a:off x="834224" y="4382067"/>
            <a:ext cx="307140" cy="30970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Oval 37">
            <a:extLst>
              <a:ext uri="{FF2B5EF4-FFF2-40B4-BE49-F238E27FC236}">
                <a16:creationId xmlns:a16="http://schemas.microsoft.com/office/drawing/2014/main" id="{84A9D32C-FA02-474B-8C5B-209266AC3032}"/>
              </a:ext>
            </a:extLst>
          </p:cNvPr>
          <p:cNvSpPr/>
          <p:nvPr/>
        </p:nvSpPr>
        <p:spPr>
          <a:xfrm>
            <a:off x="10950339" y="3141377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FEE0C3-92D9-4EB8-AA20-81063B5E1551}"/>
              </a:ext>
            </a:extLst>
          </p:cNvPr>
          <p:cNvSpPr txBox="1"/>
          <p:nvPr/>
        </p:nvSpPr>
        <p:spPr>
          <a:xfrm flipH="1">
            <a:off x="8110594" y="3073495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CB8F994A-C2FC-4669-9E7E-A6CC32EB4C34}"/>
              </a:ext>
            </a:extLst>
          </p:cNvPr>
          <p:cNvSpPr>
            <a:spLocks noChangeAspect="1"/>
          </p:cNvSpPr>
          <p:nvPr/>
        </p:nvSpPr>
        <p:spPr>
          <a:xfrm rot="9900000">
            <a:off x="11076717" y="3269127"/>
            <a:ext cx="318476" cy="27048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34">
            <a:extLst>
              <a:ext uri="{FF2B5EF4-FFF2-40B4-BE49-F238E27FC236}">
                <a16:creationId xmlns:a16="http://schemas.microsoft.com/office/drawing/2014/main" id="{7132C7B4-E615-44A0-987F-2F98EDA827A9}"/>
              </a:ext>
            </a:extLst>
          </p:cNvPr>
          <p:cNvSpPr/>
          <p:nvPr/>
        </p:nvSpPr>
        <p:spPr>
          <a:xfrm flipH="1">
            <a:off x="10950339" y="2009898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660476-B65D-425A-82AC-723D07953CB7}"/>
              </a:ext>
            </a:extLst>
          </p:cNvPr>
          <p:cNvSpPr txBox="1"/>
          <p:nvPr/>
        </p:nvSpPr>
        <p:spPr>
          <a:xfrm flipH="1">
            <a:off x="8110594" y="1942016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3CA94FAC-9F1A-4556-82B4-3543E568C534}"/>
              </a:ext>
            </a:extLst>
          </p:cNvPr>
          <p:cNvSpPr/>
          <p:nvPr/>
        </p:nvSpPr>
        <p:spPr>
          <a:xfrm>
            <a:off x="11061443" y="2149266"/>
            <a:ext cx="278582" cy="21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31">
            <a:extLst>
              <a:ext uri="{FF2B5EF4-FFF2-40B4-BE49-F238E27FC236}">
                <a16:creationId xmlns:a16="http://schemas.microsoft.com/office/drawing/2014/main" id="{F556C61B-63C2-4C16-9EF0-E0B328E453E2}"/>
              </a:ext>
            </a:extLst>
          </p:cNvPr>
          <p:cNvSpPr/>
          <p:nvPr/>
        </p:nvSpPr>
        <p:spPr>
          <a:xfrm flipH="1">
            <a:off x="10950339" y="5404335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740CC1-D453-4B15-B7D0-F754B64F79EB}"/>
              </a:ext>
            </a:extLst>
          </p:cNvPr>
          <p:cNvSpPr txBox="1"/>
          <p:nvPr/>
        </p:nvSpPr>
        <p:spPr>
          <a:xfrm flipH="1">
            <a:off x="8110594" y="5336453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D221591A-23D3-4A7F-B145-1DA3081E5805}"/>
              </a:ext>
            </a:extLst>
          </p:cNvPr>
          <p:cNvSpPr/>
          <p:nvPr/>
        </p:nvSpPr>
        <p:spPr>
          <a:xfrm>
            <a:off x="11047139" y="5555461"/>
            <a:ext cx="316962" cy="20831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8">
            <a:extLst>
              <a:ext uri="{FF2B5EF4-FFF2-40B4-BE49-F238E27FC236}">
                <a16:creationId xmlns:a16="http://schemas.microsoft.com/office/drawing/2014/main" id="{A51BC84D-1179-4A21-B55D-33438C7486D9}"/>
              </a:ext>
            </a:extLst>
          </p:cNvPr>
          <p:cNvSpPr/>
          <p:nvPr/>
        </p:nvSpPr>
        <p:spPr>
          <a:xfrm flipH="1">
            <a:off x="10950339" y="4272856"/>
            <a:ext cx="510564" cy="51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A73387-3182-4F80-9E01-2CB84352AEA2}"/>
              </a:ext>
            </a:extLst>
          </p:cNvPr>
          <p:cNvSpPr txBox="1"/>
          <p:nvPr/>
        </p:nvSpPr>
        <p:spPr>
          <a:xfrm flipH="1">
            <a:off x="8110594" y="4204974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4702F7A6-5BB7-4F65-8117-FFFEDFBA1922}"/>
              </a:ext>
            </a:extLst>
          </p:cNvPr>
          <p:cNvSpPr>
            <a:spLocks noChangeAspect="1"/>
          </p:cNvSpPr>
          <p:nvPr/>
        </p:nvSpPr>
        <p:spPr>
          <a:xfrm>
            <a:off x="11050638" y="4382067"/>
            <a:ext cx="307140" cy="30970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0EB9EA-9971-4A75-91F1-FE035B96E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01608"/>
              </p:ext>
            </p:extLst>
          </p:nvPr>
        </p:nvGraphicFramePr>
        <p:xfrm>
          <a:off x="942740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050A8F5-960D-42E8-8C10-14099EC59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384163"/>
              </p:ext>
            </p:extLst>
          </p:nvPr>
        </p:nvGraphicFramePr>
        <p:xfrm>
          <a:off x="3659752" y="1821483"/>
          <a:ext cx="2173221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6D34AD4-2C40-4151-9E2D-05BF56337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930990"/>
              </p:ext>
            </p:extLst>
          </p:nvPr>
        </p:nvGraphicFramePr>
        <p:xfrm>
          <a:off x="636149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C223673-AB4A-4A1C-9285-E5188DC3C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818785"/>
              </p:ext>
            </p:extLst>
          </p:nvPr>
        </p:nvGraphicFramePr>
        <p:xfrm>
          <a:off x="907850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$99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3" name="그룹 22">
            <a:extLst>
              <a:ext uri="{FF2B5EF4-FFF2-40B4-BE49-F238E27FC236}">
                <a16:creationId xmlns:a16="http://schemas.microsoft.com/office/drawing/2014/main" id="{A42B3AC4-EEAD-498F-B0BA-E2EB69AC84C7}"/>
              </a:ext>
            </a:extLst>
          </p:cNvPr>
          <p:cNvGrpSpPr/>
          <p:nvPr/>
        </p:nvGrpSpPr>
        <p:grpSpPr>
          <a:xfrm>
            <a:off x="1226986" y="5361203"/>
            <a:ext cx="9755761" cy="360040"/>
            <a:chOff x="1226986" y="5361203"/>
            <a:chExt cx="9755761" cy="36004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017228B-ED78-4ECD-B99C-20BDFE74EAD6}"/>
                </a:ext>
              </a:extLst>
            </p:cNvPr>
            <p:cNvGrpSpPr/>
            <p:nvPr/>
          </p:nvGrpSpPr>
          <p:grpSpPr>
            <a:xfrm>
              <a:off x="1226986" y="5361203"/>
              <a:ext cx="1620000" cy="360040"/>
              <a:chOff x="2627784" y="3579862"/>
              <a:chExt cx="1788280" cy="360040"/>
            </a:xfrm>
            <a:solidFill>
              <a:srgbClr val="FD2906"/>
            </a:solidFill>
          </p:grpSpPr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CD28F569-9BE5-4C62-AC90-B924C0F3CF87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788280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95CAD9-EFEF-40DD-8E68-5CC9E332C3FF}"/>
                  </a:ext>
                </a:extLst>
              </p:cNvPr>
              <p:cNvSpPr txBox="1"/>
              <p:nvPr/>
            </p:nvSpPr>
            <p:spPr>
              <a:xfrm>
                <a:off x="2828522" y="3605993"/>
                <a:ext cx="138680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B290DC3-6790-447C-8BF1-C186524AD082}"/>
                </a:ext>
              </a:extLst>
            </p:cNvPr>
            <p:cNvGrpSpPr/>
            <p:nvPr/>
          </p:nvGrpSpPr>
          <p:grpSpPr>
            <a:xfrm>
              <a:off x="3936361" y="5361203"/>
              <a:ext cx="1620000" cy="360040"/>
              <a:chOff x="2627784" y="3579862"/>
              <a:chExt cx="1788280" cy="360040"/>
            </a:xfrm>
          </p:grpSpPr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C0755BF2-4336-4792-9DF0-0078F1606A58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788280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9FE71E-CB53-4BD3-A39E-19FC536C19DB}"/>
                  </a:ext>
                </a:extLst>
              </p:cNvPr>
              <p:cNvSpPr txBox="1"/>
              <p:nvPr/>
            </p:nvSpPr>
            <p:spPr>
              <a:xfrm>
                <a:off x="2828522" y="3605993"/>
                <a:ext cx="138680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21C2D6F-AC14-4AC4-84F8-6208532AFD50}"/>
                </a:ext>
              </a:extLst>
            </p:cNvPr>
            <p:cNvGrpSpPr/>
            <p:nvPr/>
          </p:nvGrpSpPr>
          <p:grpSpPr>
            <a:xfrm>
              <a:off x="6645737" y="5361203"/>
              <a:ext cx="1620000" cy="360040"/>
              <a:chOff x="2627784" y="3579862"/>
              <a:chExt cx="1788280" cy="360040"/>
            </a:xfrm>
            <a:solidFill>
              <a:srgbClr val="FD2906"/>
            </a:solidFill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789738D0-E700-4B90-AEC4-1ECFC4834906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788280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45D714-FAAB-4058-9113-732349D50CE4}"/>
                  </a:ext>
                </a:extLst>
              </p:cNvPr>
              <p:cNvSpPr txBox="1"/>
              <p:nvPr/>
            </p:nvSpPr>
            <p:spPr>
              <a:xfrm>
                <a:off x="2828522" y="3605993"/>
                <a:ext cx="138680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E46A246-2D93-4B7E-A777-763F7EFB1C2E}"/>
                </a:ext>
              </a:extLst>
            </p:cNvPr>
            <p:cNvGrpSpPr/>
            <p:nvPr/>
          </p:nvGrpSpPr>
          <p:grpSpPr>
            <a:xfrm>
              <a:off x="9362747" y="5361203"/>
              <a:ext cx="1620000" cy="360040"/>
              <a:chOff x="2627784" y="3579862"/>
              <a:chExt cx="1788280" cy="360040"/>
            </a:xfrm>
            <a:solidFill>
              <a:srgbClr val="FD2906"/>
            </a:solidFill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7939DCF6-A0F6-44BD-86BA-0C10A7A784FA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788280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2BB343-2F2C-40A2-BDF2-FFC71AE3A051}"/>
                  </a:ext>
                </a:extLst>
              </p:cNvPr>
              <p:cNvSpPr txBox="1"/>
              <p:nvPr/>
            </p:nvSpPr>
            <p:spPr>
              <a:xfrm>
                <a:off x="2828522" y="3605993"/>
                <a:ext cx="138680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7E14DB8E-48B3-437A-A25C-FA0529441C1F}"/>
              </a:ext>
            </a:extLst>
          </p:cNvPr>
          <p:cNvSpPr/>
          <p:nvPr/>
        </p:nvSpPr>
        <p:spPr>
          <a:xfrm>
            <a:off x="9966663" y="206407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55">
            <a:extLst>
              <a:ext uri="{FF2B5EF4-FFF2-40B4-BE49-F238E27FC236}">
                <a16:creationId xmlns:a16="http://schemas.microsoft.com/office/drawing/2014/main" id="{05D538AC-0DD5-4AD9-B6C0-6A1DBC82D234}"/>
              </a:ext>
            </a:extLst>
          </p:cNvPr>
          <p:cNvSpPr/>
          <p:nvPr/>
        </p:nvSpPr>
        <p:spPr>
          <a:xfrm rot="2700000">
            <a:off x="4635358" y="1969454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rapezoid 22">
            <a:extLst>
              <a:ext uri="{FF2B5EF4-FFF2-40B4-BE49-F238E27FC236}">
                <a16:creationId xmlns:a16="http://schemas.microsoft.com/office/drawing/2014/main" id="{EEB1EFC0-74A0-4BE2-B155-445C98B90A60}"/>
              </a:ext>
            </a:extLst>
          </p:cNvPr>
          <p:cNvSpPr>
            <a:spLocks noChangeAspect="1"/>
          </p:cNvSpPr>
          <p:nvPr/>
        </p:nvSpPr>
        <p:spPr>
          <a:xfrm>
            <a:off x="1819792" y="210072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53">
            <a:extLst>
              <a:ext uri="{FF2B5EF4-FFF2-40B4-BE49-F238E27FC236}">
                <a16:creationId xmlns:a16="http://schemas.microsoft.com/office/drawing/2014/main" id="{2F26C9BB-E870-46DE-A8E1-A3BC96887239}"/>
              </a:ext>
            </a:extLst>
          </p:cNvPr>
          <p:cNvSpPr/>
          <p:nvPr/>
        </p:nvSpPr>
        <p:spPr>
          <a:xfrm>
            <a:off x="7264344" y="20452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35C77A9-7084-477D-BA3A-262CC9BDC031}"/>
              </a:ext>
            </a:extLst>
          </p:cNvPr>
          <p:cNvGrpSpPr/>
          <p:nvPr/>
        </p:nvGrpSpPr>
        <p:grpSpPr>
          <a:xfrm>
            <a:off x="1" y="2857630"/>
            <a:ext cx="12191998" cy="1142740"/>
            <a:chOff x="1" y="2857630"/>
            <a:chExt cx="12191998" cy="114274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0E8578-BD64-4C9C-8967-EC38029FB4BB}"/>
                </a:ext>
              </a:extLst>
            </p:cNvPr>
            <p:cNvSpPr txBox="1"/>
            <p:nvPr/>
          </p:nvSpPr>
          <p:spPr>
            <a:xfrm>
              <a:off x="1" y="2857630"/>
              <a:ext cx="1219199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8AEDF3-C1CF-4E32-9D10-2D8E595E02FD}"/>
                </a:ext>
              </a:extLst>
            </p:cNvPr>
            <p:cNvSpPr txBox="1"/>
            <p:nvPr/>
          </p:nvSpPr>
          <p:spPr>
            <a:xfrm>
              <a:off x="1" y="3620714"/>
              <a:ext cx="1219185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0554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8113EA4C-9A45-4D55-9C60-B28145AACE74}"/>
              </a:ext>
            </a:extLst>
          </p:cNvPr>
          <p:cNvSpPr txBox="1">
            <a:spLocks/>
          </p:cNvSpPr>
          <p:nvPr/>
        </p:nvSpPr>
        <p:spPr>
          <a:xfrm>
            <a:off x="4871633" y="83556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BEB21E-AA4F-4B22-B5A4-E7F359873656}"/>
              </a:ext>
            </a:extLst>
          </p:cNvPr>
          <p:cNvSpPr txBox="1"/>
          <p:nvPr/>
        </p:nvSpPr>
        <p:spPr>
          <a:xfrm>
            <a:off x="8113393" y="2459504"/>
            <a:ext cx="2942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0FDE8D-ABDE-46C8-B9C4-86911CEA4776}"/>
              </a:ext>
            </a:extLst>
          </p:cNvPr>
          <p:cNvSpPr txBox="1"/>
          <p:nvPr/>
        </p:nvSpPr>
        <p:spPr>
          <a:xfrm>
            <a:off x="9027269" y="5697181"/>
            <a:ext cx="2383557" cy="35625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A17E36-D610-46CF-A6E4-56B102BC5202}"/>
              </a:ext>
            </a:extLst>
          </p:cNvPr>
          <p:cNvSpPr txBox="1"/>
          <p:nvPr/>
        </p:nvSpPr>
        <p:spPr>
          <a:xfrm rot="16200000">
            <a:off x="10190061" y="3290501"/>
            <a:ext cx="34333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1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A150A6-76D7-470F-B6DB-C2DCF49871E9}"/>
              </a:ext>
            </a:extLst>
          </p:cNvPr>
          <p:cNvSpPr txBox="1"/>
          <p:nvPr/>
        </p:nvSpPr>
        <p:spPr>
          <a:xfrm>
            <a:off x="4871633" y="2090172"/>
            <a:ext cx="2219831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for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your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16DB05D-617D-4000-A9FD-30182DA1DD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9B4034-27CB-45FA-9D43-1BB16F878CB0}"/>
              </a:ext>
            </a:extLst>
          </p:cNvPr>
          <p:cNvGrpSpPr/>
          <p:nvPr/>
        </p:nvGrpSpPr>
        <p:grpSpPr>
          <a:xfrm rot="5400000">
            <a:off x="4669517" y="2738185"/>
            <a:ext cx="2851220" cy="2383831"/>
            <a:chOff x="3149505" y="2815122"/>
            <a:chExt cx="2439507" cy="2039609"/>
          </a:xfrm>
        </p:grpSpPr>
        <p:sp>
          <p:nvSpPr>
            <p:cNvPr id="4" name="Right Arrow 5">
              <a:extLst>
                <a:ext uri="{FF2B5EF4-FFF2-40B4-BE49-F238E27FC236}">
                  <a16:creationId xmlns:a16="http://schemas.microsoft.com/office/drawing/2014/main" id="{B0629219-A4AB-44A5-BB49-7A52C3EE573F}"/>
                </a:ext>
              </a:extLst>
            </p:cNvPr>
            <p:cNvSpPr/>
            <p:nvPr/>
          </p:nvSpPr>
          <p:spPr>
            <a:xfrm rot="10800000">
              <a:off x="3149505" y="3581684"/>
              <a:ext cx="1702383" cy="127304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5">
              <a:extLst>
                <a:ext uri="{FF2B5EF4-FFF2-40B4-BE49-F238E27FC236}">
                  <a16:creationId xmlns:a16="http://schemas.microsoft.com/office/drawing/2014/main" id="{73DEDC36-83E1-4B60-B927-BFC7A8C3D5D7}"/>
                </a:ext>
              </a:extLst>
            </p:cNvPr>
            <p:cNvSpPr/>
            <p:nvPr/>
          </p:nvSpPr>
          <p:spPr>
            <a:xfrm>
              <a:off x="3886629" y="2815122"/>
              <a:ext cx="1702383" cy="127304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7DF153E-0FA9-44B8-99B9-4CD421047B00}"/>
              </a:ext>
            </a:extLst>
          </p:cNvPr>
          <p:cNvSpPr txBox="1"/>
          <p:nvPr/>
        </p:nvSpPr>
        <p:spPr>
          <a:xfrm>
            <a:off x="5229210" y="3669320"/>
            <a:ext cx="8358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57812E-1E82-48EC-9C72-8BC97242E1E4}"/>
              </a:ext>
            </a:extLst>
          </p:cNvPr>
          <p:cNvSpPr txBox="1"/>
          <p:nvPr/>
        </p:nvSpPr>
        <p:spPr>
          <a:xfrm>
            <a:off x="6122376" y="3669320"/>
            <a:ext cx="8358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Donut 8">
            <a:extLst>
              <a:ext uri="{FF2B5EF4-FFF2-40B4-BE49-F238E27FC236}">
                <a16:creationId xmlns:a16="http://schemas.microsoft.com/office/drawing/2014/main" id="{1BB6EBE8-C598-4B3C-82AC-C194FB52B82B}"/>
              </a:ext>
            </a:extLst>
          </p:cNvPr>
          <p:cNvSpPr/>
          <p:nvPr/>
        </p:nvSpPr>
        <p:spPr>
          <a:xfrm>
            <a:off x="6372385" y="442728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Donut 39">
            <a:extLst>
              <a:ext uri="{FF2B5EF4-FFF2-40B4-BE49-F238E27FC236}">
                <a16:creationId xmlns:a16="http://schemas.microsoft.com/office/drawing/2014/main" id="{91A8EB45-B2A0-4F24-9BF9-E401CD021AD2}"/>
              </a:ext>
            </a:extLst>
          </p:cNvPr>
          <p:cNvSpPr/>
          <p:nvPr/>
        </p:nvSpPr>
        <p:spPr>
          <a:xfrm>
            <a:off x="5455361" y="29955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Block Arc 31">
            <a:extLst>
              <a:ext uri="{FF2B5EF4-FFF2-40B4-BE49-F238E27FC236}">
                <a16:creationId xmlns:a16="http://schemas.microsoft.com/office/drawing/2014/main" id="{FCEA5023-B708-4EC7-AC08-AC5982637A31}"/>
              </a:ext>
            </a:extLst>
          </p:cNvPr>
          <p:cNvSpPr/>
          <p:nvPr/>
        </p:nvSpPr>
        <p:spPr>
          <a:xfrm rot="10800000">
            <a:off x="4155062" y="1977709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32">
            <a:extLst>
              <a:ext uri="{FF2B5EF4-FFF2-40B4-BE49-F238E27FC236}">
                <a16:creationId xmlns:a16="http://schemas.microsoft.com/office/drawing/2014/main" id="{DF6A2E92-CC3D-447A-A929-DC14A8C04BBB}"/>
              </a:ext>
            </a:extLst>
          </p:cNvPr>
          <p:cNvSpPr/>
          <p:nvPr/>
        </p:nvSpPr>
        <p:spPr>
          <a:xfrm>
            <a:off x="4155062" y="1977709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38">
            <a:extLst>
              <a:ext uri="{FF2B5EF4-FFF2-40B4-BE49-F238E27FC236}">
                <a16:creationId xmlns:a16="http://schemas.microsoft.com/office/drawing/2014/main" id="{D80791C8-BB48-4434-A4A0-C3790B8AFAB3}"/>
              </a:ext>
            </a:extLst>
          </p:cNvPr>
          <p:cNvGrpSpPr/>
          <p:nvPr/>
        </p:nvGrpSpPr>
        <p:grpSpPr>
          <a:xfrm>
            <a:off x="4274527" y="2098230"/>
            <a:ext cx="3637583" cy="1024631"/>
            <a:chOff x="4274527" y="2098230"/>
            <a:chExt cx="3637583" cy="1024631"/>
          </a:xfrm>
        </p:grpSpPr>
        <p:sp>
          <p:nvSpPr>
            <p:cNvPr id="13" name="Oval 35">
              <a:extLst>
                <a:ext uri="{FF2B5EF4-FFF2-40B4-BE49-F238E27FC236}">
                  <a16:creationId xmlns:a16="http://schemas.microsoft.com/office/drawing/2014/main" id="{2F7429AC-72CE-40EA-A708-3FD4C7C16E28}"/>
                </a:ext>
              </a:extLst>
            </p:cNvPr>
            <p:cNvSpPr/>
            <p:nvPr/>
          </p:nvSpPr>
          <p:spPr>
            <a:xfrm>
              <a:off x="4274527" y="2868252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36">
              <a:extLst>
                <a:ext uri="{FF2B5EF4-FFF2-40B4-BE49-F238E27FC236}">
                  <a16:creationId xmlns:a16="http://schemas.microsoft.com/office/drawing/2014/main" id="{0EDB869C-46B5-47F2-BF58-4F5D889E69E3}"/>
                </a:ext>
              </a:extLst>
            </p:cNvPr>
            <p:cNvSpPr/>
            <p:nvPr/>
          </p:nvSpPr>
          <p:spPr>
            <a:xfrm>
              <a:off x="5101905" y="2098230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37">
              <a:extLst>
                <a:ext uri="{FF2B5EF4-FFF2-40B4-BE49-F238E27FC236}">
                  <a16:creationId xmlns:a16="http://schemas.microsoft.com/office/drawing/2014/main" id="{461E96F3-E74E-4278-B05E-6A748FF8A708}"/>
                </a:ext>
              </a:extLst>
            </p:cNvPr>
            <p:cNvSpPr/>
            <p:nvPr/>
          </p:nvSpPr>
          <p:spPr>
            <a:xfrm>
              <a:off x="7657501" y="2868251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43">
              <a:extLst>
                <a:ext uri="{FF2B5EF4-FFF2-40B4-BE49-F238E27FC236}">
                  <a16:creationId xmlns:a16="http://schemas.microsoft.com/office/drawing/2014/main" id="{30D5EFFE-BDF0-48A8-B09E-F621FE13DBAA}"/>
                </a:ext>
              </a:extLst>
            </p:cNvPr>
            <p:cNvSpPr/>
            <p:nvPr/>
          </p:nvSpPr>
          <p:spPr>
            <a:xfrm>
              <a:off x="6835488" y="2098230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Group 44">
            <a:extLst>
              <a:ext uri="{FF2B5EF4-FFF2-40B4-BE49-F238E27FC236}">
                <a16:creationId xmlns:a16="http://schemas.microsoft.com/office/drawing/2014/main" id="{560E7E2F-534F-4180-956E-D9897900E9CD}"/>
              </a:ext>
            </a:extLst>
          </p:cNvPr>
          <p:cNvGrpSpPr/>
          <p:nvPr/>
        </p:nvGrpSpPr>
        <p:grpSpPr>
          <a:xfrm flipV="1">
            <a:off x="4274527" y="4745076"/>
            <a:ext cx="3637583" cy="1024631"/>
            <a:chOff x="4274527" y="2098230"/>
            <a:chExt cx="3637583" cy="1024631"/>
          </a:xfrm>
          <a:solidFill>
            <a:schemeClr val="accent1"/>
          </a:solidFill>
        </p:grpSpPr>
        <p:sp>
          <p:nvSpPr>
            <p:cNvPr id="18" name="Oval 45">
              <a:extLst>
                <a:ext uri="{FF2B5EF4-FFF2-40B4-BE49-F238E27FC236}">
                  <a16:creationId xmlns:a16="http://schemas.microsoft.com/office/drawing/2014/main" id="{E0FA5224-E024-4454-98B6-B8445F4F57DF}"/>
                </a:ext>
              </a:extLst>
            </p:cNvPr>
            <p:cNvSpPr/>
            <p:nvPr/>
          </p:nvSpPr>
          <p:spPr>
            <a:xfrm>
              <a:off x="4274527" y="2868252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46">
              <a:extLst>
                <a:ext uri="{FF2B5EF4-FFF2-40B4-BE49-F238E27FC236}">
                  <a16:creationId xmlns:a16="http://schemas.microsoft.com/office/drawing/2014/main" id="{18236BA2-B962-49DC-A098-E4C74AE15030}"/>
                </a:ext>
              </a:extLst>
            </p:cNvPr>
            <p:cNvSpPr/>
            <p:nvPr/>
          </p:nvSpPr>
          <p:spPr>
            <a:xfrm>
              <a:off x="5101905" y="2098230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47">
              <a:extLst>
                <a:ext uri="{FF2B5EF4-FFF2-40B4-BE49-F238E27FC236}">
                  <a16:creationId xmlns:a16="http://schemas.microsoft.com/office/drawing/2014/main" id="{A340F879-F46E-4198-BF2A-621C339B1824}"/>
                </a:ext>
              </a:extLst>
            </p:cNvPr>
            <p:cNvSpPr/>
            <p:nvPr/>
          </p:nvSpPr>
          <p:spPr>
            <a:xfrm>
              <a:off x="7657501" y="2868251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48">
              <a:extLst>
                <a:ext uri="{FF2B5EF4-FFF2-40B4-BE49-F238E27FC236}">
                  <a16:creationId xmlns:a16="http://schemas.microsoft.com/office/drawing/2014/main" id="{28812C63-2D89-4F86-82F4-3658DC685410}"/>
                </a:ext>
              </a:extLst>
            </p:cNvPr>
            <p:cNvSpPr/>
            <p:nvPr/>
          </p:nvSpPr>
          <p:spPr>
            <a:xfrm>
              <a:off x="6835488" y="2110255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Group 49">
            <a:extLst>
              <a:ext uri="{FF2B5EF4-FFF2-40B4-BE49-F238E27FC236}">
                <a16:creationId xmlns:a16="http://schemas.microsoft.com/office/drawing/2014/main" id="{AAF804F6-5E7B-4E77-BABF-503B96A932DB}"/>
              </a:ext>
            </a:extLst>
          </p:cNvPr>
          <p:cNvGrpSpPr/>
          <p:nvPr/>
        </p:nvGrpSpPr>
        <p:grpSpPr>
          <a:xfrm>
            <a:off x="669879" y="2647438"/>
            <a:ext cx="3016871" cy="678649"/>
            <a:chOff x="993672" y="3698889"/>
            <a:chExt cx="1998939" cy="6786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C892CD-229F-49F6-9E1C-3372B2015E9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070C35-D338-461B-A75A-E53ADAD1FEC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2">
            <a:extLst>
              <a:ext uri="{FF2B5EF4-FFF2-40B4-BE49-F238E27FC236}">
                <a16:creationId xmlns:a16="http://schemas.microsoft.com/office/drawing/2014/main" id="{810DE6A6-9690-468F-8056-68AD9E71E832}"/>
              </a:ext>
            </a:extLst>
          </p:cNvPr>
          <p:cNvGrpSpPr/>
          <p:nvPr/>
        </p:nvGrpSpPr>
        <p:grpSpPr>
          <a:xfrm>
            <a:off x="8505251" y="2651655"/>
            <a:ext cx="3016871" cy="678649"/>
            <a:chOff x="993672" y="3698889"/>
            <a:chExt cx="1998939" cy="6786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4169AF-B884-4948-9E1E-81158B0FDDA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A31091-09DC-4BF7-AC0F-8DA59D05AB9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4">
            <a:extLst>
              <a:ext uri="{FF2B5EF4-FFF2-40B4-BE49-F238E27FC236}">
                <a16:creationId xmlns:a16="http://schemas.microsoft.com/office/drawing/2014/main" id="{EB04C5CF-A7C1-4074-BD55-0428115BDCF1}"/>
              </a:ext>
            </a:extLst>
          </p:cNvPr>
          <p:cNvGrpSpPr/>
          <p:nvPr/>
        </p:nvGrpSpPr>
        <p:grpSpPr>
          <a:xfrm>
            <a:off x="669879" y="4527563"/>
            <a:ext cx="3016871" cy="678649"/>
            <a:chOff x="993672" y="3698889"/>
            <a:chExt cx="1998939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7B8A12-096D-4C48-8217-4AF871ED30A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0EF83D2-3522-4001-BDA8-80427D951D0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5">
            <a:extLst>
              <a:ext uri="{FF2B5EF4-FFF2-40B4-BE49-F238E27FC236}">
                <a16:creationId xmlns:a16="http://schemas.microsoft.com/office/drawing/2014/main" id="{C3B51DD2-190C-4A8A-8795-B7F76B4355EA}"/>
              </a:ext>
            </a:extLst>
          </p:cNvPr>
          <p:cNvGrpSpPr/>
          <p:nvPr/>
        </p:nvGrpSpPr>
        <p:grpSpPr>
          <a:xfrm>
            <a:off x="8505251" y="4531780"/>
            <a:ext cx="3016871" cy="678649"/>
            <a:chOff x="993672" y="3698889"/>
            <a:chExt cx="1998939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84A019-C54A-459F-B488-2D81EF0CBDC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EA084B-C942-466C-8FCD-923300E8494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55">
            <a:extLst>
              <a:ext uri="{FF2B5EF4-FFF2-40B4-BE49-F238E27FC236}">
                <a16:creationId xmlns:a16="http://schemas.microsoft.com/office/drawing/2014/main" id="{74277A7F-4F34-4613-8E71-0205D595199D}"/>
              </a:ext>
            </a:extLst>
          </p:cNvPr>
          <p:cNvGrpSpPr/>
          <p:nvPr/>
        </p:nvGrpSpPr>
        <p:grpSpPr>
          <a:xfrm>
            <a:off x="1469943" y="1665470"/>
            <a:ext cx="3016871" cy="678649"/>
            <a:chOff x="993672" y="3698889"/>
            <a:chExt cx="1998939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29C1073-3E04-4655-B746-96F9D33FA4D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F5AC6F-9D6F-4FBC-A537-DD66548F98A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58">
            <a:extLst>
              <a:ext uri="{FF2B5EF4-FFF2-40B4-BE49-F238E27FC236}">
                <a16:creationId xmlns:a16="http://schemas.microsoft.com/office/drawing/2014/main" id="{CDD813E0-4178-48E7-BD94-7C5337385AE6}"/>
              </a:ext>
            </a:extLst>
          </p:cNvPr>
          <p:cNvGrpSpPr/>
          <p:nvPr/>
        </p:nvGrpSpPr>
        <p:grpSpPr>
          <a:xfrm>
            <a:off x="7705187" y="1723833"/>
            <a:ext cx="3016871" cy="678649"/>
            <a:chOff x="993672" y="3698889"/>
            <a:chExt cx="1998939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F27B182-F0E8-4FEF-BF97-7E7E27528C5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22A99CE-9F94-4FF0-8235-54752A26EBD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71">
            <a:extLst>
              <a:ext uri="{FF2B5EF4-FFF2-40B4-BE49-F238E27FC236}">
                <a16:creationId xmlns:a16="http://schemas.microsoft.com/office/drawing/2014/main" id="{AA1E928C-FB53-44D4-8C6C-D7143DAD6BB6}"/>
              </a:ext>
            </a:extLst>
          </p:cNvPr>
          <p:cNvGrpSpPr/>
          <p:nvPr/>
        </p:nvGrpSpPr>
        <p:grpSpPr>
          <a:xfrm>
            <a:off x="1469943" y="5454299"/>
            <a:ext cx="3016871" cy="678649"/>
            <a:chOff x="993672" y="3698889"/>
            <a:chExt cx="1998939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7CEAB1-8032-4680-B485-F63207FE7F5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BAAC913-4EDE-4B1B-9326-C5159C3906D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72">
            <a:extLst>
              <a:ext uri="{FF2B5EF4-FFF2-40B4-BE49-F238E27FC236}">
                <a16:creationId xmlns:a16="http://schemas.microsoft.com/office/drawing/2014/main" id="{9CED5F47-E184-469E-ACD3-BC021FE8150C}"/>
              </a:ext>
            </a:extLst>
          </p:cNvPr>
          <p:cNvGrpSpPr/>
          <p:nvPr/>
        </p:nvGrpSpPr>
        <p:grpSpPr>
          <a:xfrm>
            <a:off x="7705187" y="5512662"/>
            <a:ext cx="3016871" cy="678649"/>
            <a:chOff x="993672" y="3698889"/>
            <a:chExt cx="1998939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AD20C0-7AEA-4FBE-B2B3-AFC94D1C0CC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F90B88E-2EF0-4BE0-9863-CED64BFCA3E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5">
            <a:extLst>
              <a:ext uri="{FF2B5EF4-FFF2-40B4-BE49-F238E27FC236}">
                <a16:creationId xmlns:a16="http://schemas.microsoft.com/office/drawing/2014/main" id="{B43C7083-E44E-4AAF-8D7B-6654BD658C90}"/>
              </a:ext>
            </a:extLst>
          </p:cNvPr>
          <p:cNvGrpSpPr/>
          <p:nvPr/>
        </p:nvGrpSpPr>
        <p:grpSpPr>
          <a:xfrm>
            <a:off x="9358133" y="4733618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06DCED0-CD73-4979-9A48-9FEBD87D21D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2BBFEC9-45EE-4944-866B-6E29F295FCE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0">
            <a:extLst>
              <a:ext uri="{FF2B5EF4-FFF2-40B4-BE49-F238E27FC236}">
                <a16:creationId xmlns:a16="http://schemas.microsoft.com/office/drawing/2014/main" id="{A1972317-485E-4547-997C-CAAA2AF373F4}"/>
              </a:ext>
            </a:extLst>
          </p:cNvPr>
          <p:cNvGrpSpPr/>
          <p:nvPr/>
        </p:nvGrpSpPr>
        <p:grpSpPr>
          <a:xfrm>
            <a:off x="1025100" y="4733618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E7F733-4662-4530-B288-838EA8F7CD4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5B18D8-CD42-4A99-B604-F3398C004A7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63">
            <a:extLst>
              <a:ext uri="{FF2B5EF4-FFF2-40B4-BE49-F238E27FC236}">
                <a16:creationId xmlns:a16="http://schemas.microsoft.com/office/drawing/2014/main" id="{931EB640-9803-4FC0-806B-A3408B0932C9}"/>
              </a:ext>
            </a:extLst>
          </p:cNvPr>
          <p:cNvGrpSpPr/>
          <p:nvPr/>
        </p:nvGrpSpPr>
        <p:grpSpPr>
          <a:xfrm>
            <a:off x="3100969" y="3852378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2C7ED5-BDDC-4C47-83D0-316575CBFA7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1CCA50-7F95-4744-A015-F2E4AFD1E85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66">
            <a:extLst>
              <a:ext uri="{FF2B5EF4-FFF2-40B4-BE49-F238E27FC236}">
                <a16:creationId xmlns:a16="http://schemas.microsoft.com/office/drawing/2014/main" id="{A4382959-A4A0-4C00-841A-E8DDF6569294}"/>
              </a:ext>
            </a:extLst>
          </p:cNvPr>
          <p:cNvGrpSpPr/>
          <p:nvPr/>
        </p:nvGrpSpPr>
        <p:grpSpPr>
          <a:xfrm>
            <a:off x="5176838" y="4733618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11113F-2754-4D44-9BAB-5D1A59F4155D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9A4688-858F-4E23-B94A-87CDD032700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69">
            <a:extLst>
              <a:ext uri="{FF2B5EF4-FFF2-40B4-BE49-F238E27FC236}">
                <a16:creationId xmlns:a16="http://schemas.microsoft.com/office/drawing/2014/main" id="{8FC73F61-D295-4426-9A80-426AA99DE877}"/>
              </a:ext>
            </a:extLst>
          </p:cNvPr>
          <p:cNvGrpSpPr/>
          <p:nvPr/>
        </p:nvGrpSpPr>
        <p:grpSpPr>
          <a:xfrm>
            <a:off x="7282262" y="3852378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2F8ECD-9150-411D-86A7-661D982EBB4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53CF0D-C009-4CA2-903E-D4B592DDA48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925DC44-D27D-4C01-856D-D1975F8FF24A}"/>
              </a:ext>
            </a:extLst>
          </p:cNvPr>
          <p:cNvGrpSpPr/>
          <p:nvPr/>
        </p:nvGrpSpPr>
        <p:grpSpPr>
          <a:xfrm>
            <a:off x="1116464" y="1591421"/>
            <a:ext cx="10155941" cy="2778607"/>
            <a:chOff x="1116464" y="1591421"/>
            <a:chExt cx="10155941" cy="2778607"/>
          </a:xfrm>
        </p:grpSpPr>
        <p:grpSp>
          <p:nvGrpSpPr>
            <p:cNvPr id="18" name="Group 72">
              <a:extLst>
                <a:ext uri="{FF2B5EF4-FFF2-40B4-BE49-F238E27FC236}">
                  <a16:creationId xmlns:a16="http://schemas.microsoft.com/office/drawing/2014/main" id="{01A7A22C-79FF-4135-AF07-F6E2188552CE}"/>
                </a:ext>
              </a:extLst>
            </p:cNvPr>
            <p:cNvGrpSpPr/>
            <p:nvPr/>
          </p:nvGrpSpPr>
          <p:grpSpPr>
            <a:xfrm>
              <a:off x="1116464" y="2574013"/>
              <a:ext cx="1705060" cy="1796015"/>
              <a:chOff x="1046128" y="2903197"/>
              <a:chExt cx="1705060" cy="1796015"/>
            </a:xfrm>
          </p:grpSpPr>
          <p:sp>
            <p:nvSpPr>
              <p:cNvPr id="19" name="Oval 73">
                <a:extLst>
                  <a:ext uri="{FF2B5EF4-FFF2-40B4-BE49-F238E27FC236}">
                    <a16:creationId xmlns:a16="http://schemas.microsoft.com/office/drawing/2014/main" id="{D0CFE22A-1F77-4BE9-8C03-7DEEB106CFFA}"/>
                  </a:ext>
                </a:extLst>
              </p:cNvPr>
              <p:cNvSpPr/>
              <p:nvPr/>
            </p:nvSpPr>
            <p:spPr>
              <a:xfrm>
                <a:off x="1046128" y="3066128"/>
                <a:ext cx="1633084" cy="163308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74">
                <a:extLst>
                  <a:ext uri="{FF2B5EF4-FFF2-40B4-BE49-F238E27FC236}">
                    <a16:creationId xmlns:a16="http://schemas.microsoft.com/office/drawing/2014/main" id="{1CAF81CA-D6A5-43F2-BAD6-E89CEE9B5C24}"/>
                  </a:ext>
                </a:extLst>
              </p:cNvPr>
              <p:cNvSpPr/>
              <p:nvPr/>
            </p:nvSpPr>
            <p:spPr>
              <a:xfrm>
                <a:off x="1940213" y="2903197"/>
                <a:ext cx="810975" cy="81097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" name="Group 75">
              <a:extLst>
                <a:ext uri="{FF2B5EF4-FFF2-40B4-BE49-F238E27FC236}">
                  <a16:creationId xmlns:a16="http://schemas.microsoft.com/office/drawing/2014/main" id="{2480AF29-796E-46F4-B32A-F89EF685A8AB}"/>
                </a:ext>
              </a:extLst>
            </p:cNvPr>
            <p:cNvGrpSpPr/>
            <p:nvPr/>
          </p:nvGrpSpPr>
          <p:grpSpPr>
            <a:xfrm>
              <a:off x="3194998" y="1591422"/>
              <a:ext cx="1730833" cy="1879719"/>
              <a:chOff x="3124662" y="1920606"/>
              <a:chExt cx="1730833" cy="1879719"/>
            </a:xfrm>
          </p:grpSpPr>
          <p:sp>
            <p:nvSpPr>
              <p:cNvPr id="22" name="Oval 76">
                <a:extLst>
                  <a:ext uri="{FF2B5EF4-FFF2-40B4-BE49-F238E27FC236}">
                    <a16:creationId xmlns:a16="http://schemas.microsoft.com/office/drawing/2014/main" id="{DA383D49-CBCF-4830-AEB4-08193473AF01}"/>
                  </a:ext>
                </a:extLst>
              </p:cNvPr>
              <p:cNvSpPr/>
              <p:nvPr/>
            </p:nvSpPr>
            <p:spPr>
              <a:xfrm>
                <a:off x="3124662" y="2167242"/>
                <a:ext cx="1633083" cy="163308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77">
                <a:extLst>
                  <a:ext uri="{FF2B5EF4-FFF2-40B4-BE49-F238E27FC236}">
                    <a16:creationId xmlns:a16="http://schemas.microsoft.com/office/drawing/2014/main" id="{7D66BFBD-4EE6-4D46-8A9D-C2B7B4CAAE48}"/>
                  </a:ext>
                </a:extLst>
              </p:cNvPr>
              <p:cNvSpPr/>
              <p:nvPr/>
            </p:nvSpPr>
            <p:spPr>
              <a:xfrm>
                <a:off x="4044520" y="1920606"/>
                <a:ext cx="810975" cy="8109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4" name="Group 78">
              <a:extLst>
                <a:ext uri="{FF2B5EF4-FFF2-40B4-BE49-F238E27FC236}">
                  <a16:creationId xmlns:a16="http://schemas.microsoft.com/office/drawing/2014/main" id="{F384C6EC-EF86-4874-BD75-4DE94176ED7E}"/>
                </a:ext>
              </a:extLst>
            </p:cNvPr>
            <p:cNvGrpSpPr/>
            <p:nvPr/>
          </p:nvGrpSpPr>
          <p:grpSpPr>
            <a:xfrm>
              <a:off x="5275170" y="2574014"/>
              <a:ext cx="1771861" cy="1796014"/>
              <a:chOff x="5204834" y="2903198"/>
              <a:chExt cx="1771861" cy="1796014"/>
            </a:xfrm>
          </p:grpSpPr>
          <p:sp>
            <p:nvSpPr>
              <p:cNvPr id="25" name="Oval 79">
                <a:extLst>
                  <a:ext uri="{FF2B5EF4-FFF2-40B4-BE49-F238E27FC236}">
                    <a16:creationId xmlns:a16="http://schemas.microsoft.com/office/drawing/2014/main" id="{027D8A41-F3D6-4403-A0B9-C650057FB6A2}"/>
                  </a:ext>
                </a:extLst>
              </p:cNvPr>
              <p:cNvSpPr/>
              <p:nvPr/>
            </p:nvSpPr>
            <p:spPr>
              <a:xfrm>
                <a:off x="5204834" y="3066128"/>
                <a:ext cx="1633084" cy="163308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80">
                <a:extLst>
                  <a:ext uri="{FF2B5EF4-FFF2-40B4-BE49-F238E27FC236}">
                    <a16:creationId xmlns:a16="http://schemas.microsoft.com/office/drawing/2014/main" id="{901319CD-F260-4BB9-ADF8-EA333B18C02A}"/>
                  </a:ext>
                </a:extLst>
              </p:cNvPr>
              <p:cNvSpPr/>
              <p:nvPr/>
            </p:nvSpPr>
            <p:spPr>
              <a:xfrm>
                <a:off x="6165720" y="2903198"/>
                <a:ext cx="810975" cy="8109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7" name="Group 81">
              <a:extLst>
                <a:ext uri="{FF2B5EF4-FFF2-40B4-BE49-F238E27FC236}">
                  <a16:creationId xmlns:a16="http://schemas.microsoft.com/office/drawing/2014/main" id="{4AD21118-1777-4A2C-A2AC-207A88595B22}"/>
                </a:ext>
              </a:extLst>
            </p:cNvPr>
            <p:cNvGrpSpPr/>
            <p:nvPr/>
          </p:nvGrpSpPr>
          <p:grpSpPr>
            <a:xfrm>
              <a:off x="9449497" y="2574014"/>
              <a:ext cx="1822908" cy="1796014"/>
              <a:chOff x="9379161" y="2903198"/>
              <a:chExt cx="1822908" cy="1796014"/>
            </a:xfrm>
          </p:grpSpPr>
          <p:sp>
            <p:nvSpPr>
              <p:cNvPr id="28" name="Oval 82">
                <a:extLst>
                  <a:ext uri="{FF2B5EF4-FFF2-40B4-BE49-F238E27FC236}">
                    <a16:creationId xmlns:a16="http://schemas.microsoft.com/office/drawing/2014/main" id="{B50D7EB5-1583-49EA-BEE9-475EDEDDAEC0}"/>
                  </a:ext>
                </a:extLst>
              </p:cNvPr>
              <p:cNvSpPr/>
              <p:nvPr/>
            </p:nvSpPr>
            <p:spPr>
              <a:xfrm>
                <a:off x="9379161" y="3066129"/>
                <a:ext cx="1633084" cy="163308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83">
                <a:extLst>
                  <a:ext uri="{FF2B5EF4-FFF2-40B4-BE49-F238E27FC236}">
                    <a16:creationId xmlns:a16="http://schemas.microsoft.com/office/drawing/2014/main" id="{4B5808D7-F657-4572-A89B-A9D89CB1F434}"/>
                  </a:ext>
                </a:extLst>
              </p:cNvPr>
              <p:cNvSpPr/>
              <p:nvPr/>
            </p:nvSpPr>
            <p:spPr>
              <a:xfrm>
                <a:off x="10391094" y="2903198"/>
                <a:ext cx="810975" cy="81097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oup 84">
              <a:extLst>
                <a:ext uri="{FF2B5EF4-FFF2-40B4-BE49-F238E27FC236}">
                  <a16:creationId xmlns:a16="http://schemas.microsoft.com/office/drawing/2014/main" id="{A1BD4151-BECB-4A7F-8019-E253B7F9C532}"/>
                </a:ext>
              </a:extLst>
            </p:cNvPr>
            <p:cNvGrpSpPr/>
            <p:nvPr/>
          </p:nvGrpSpPr>
          <p:grpSpPr>
            <a:xfrm>
              <a:off x="7355343" y="1591421"/>
              <a:ext cx="1747322" cy="1879720"/>
              <a:chOff x="7285007" y="1920605"/>
              <a:chExt cx="1747322" cy="1879720"/>
            </a:xfrm>
          </p:grpSpPr>
          <p:sp>
            <p:nvSpPr>
              <p:cNvPr id="31" name="Oval 85">
                <a:extLst>
                  <a:ext uri="{FF2B5EF4-FFF2-40B4-BE49-F238E27FC236}">
                    <a16:creationId xmlns:a16="http://schemas.microsoft.com/office/drawing/2014/main" id="{2246FFD9-26E8-4311-AD18-EB10B776674F}"/>
                  </a:ext>
                </a:extLst>
              </p:cNvPr>
              <p:cNvSpPr/>
              <p:nvPr/>
            </p:nvSpPr>
            <p:spPr>
              <a:xfrm>
                <a:off x="7285007" y="2167241"/>
                <a:ext cx="1633084" cy="163308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EC82E37D-890E-440B-B53B-400A7E80BB7A}"/>
                  </a:ext>
                </a:extLst>
              </p:cNvPr>
              <p:cNvSpPr/>
              <p:nvPr/>
            </p:nvSpPr>
            <p:spPr>
              <a:xfrm>
                <a:off x="8221353" y="1920605"/>
                <a:ext cx="810976" cy="81097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309B677-BBBD-4E1A-B1A7-BBFC5EE54D30}"/>
              </a:ext>
            </a:extLst>
          </p:cNvPr>
          <p:cNvSpPr txBox="1"/>
          <p:nvPr/>
        </p:nvSpPr>
        <p:spPr>
          <a:xfrm>
            <a:off x="142528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50FF9B-764D-4A13-9A10-1024FDF2718D}"/>
              </a:ext>
            </a:extLst>
          </p:cNvPr>
          <p:cNvSpPr txBox="1"/>
          <p:nvPr/>
        </p:nvSpPr>
        <p:spPr>
          <a:xfrm>
            <a:off x="350854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B6724B-1AE9-40A5-9CA5-F7C5191D8725}"/>
              </a:ext>
            </a:extLst>
          </p:cNvPr>
          <p:cNvSpPr txBox="1"/>
          <p:nvPr/>
        </p:nvSpPr>
        <p:spPr>
          <a:xfrm>
            <a:off x="559180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C604BB-C6E3-47BE-96A4-2D100EE0F9F3}"/>
              </a:ext>
            </a:extLst>
          </p:cNvPr>
          <p:cNvSpPr txBox="1"/>
          <p:nvPr/>
        </p:nvSpPr>
        <p:spPr>
          <a:xfrm>
            <a:off x="767505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EB0DE8-777A-4118-BFD0-3DFD7E1EA8B8}"/>
              </a:ext>
            </a:extLst>
          </p:cNvPr>
          <p:cNvSpPr txBox="1"/>
          <p:nvPr/>
        </p:nvSpPr>
        <p:spPr>
          <a:xfrm>
            <a:off x="975831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56CD7C52-A4BC-4343-96B1-54FB94BBD025}"/>
              </a:ext>
            </a:extLst>
          </p:cNvPr>
          <p:cNvSpPr/>
          <p:nvPr/>
        </p:nvSpPr>
        <p:spPr>
          <a:xfrm>
            <a:off x="226349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6822860E-28F3-40C0-AC30-FAE34F4DB062}"/>
              </a:ext>
            </a:extLst>
          </p:cNvPr>
          <p:cNvSpPr/>
          <p:nvPr/>
        </p:nvSpPr>
        <p:spPr>
          <a:xfrm>
            <a:off x="1071658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C7216560-E350-4296-A40C-A60506919DF0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CA34C9DE-6437-4E93-A775-759EE1BD4CE0}"/>
              </a:ext>
            </a:extLst>
          </p:cNvPr>
          <p:cNvSpPr/>
          <p:nvPr/>
        </p:nvSpPr>
        <p:spPr>
          <a:xfrm>
            <a:off x="437320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ADACE390-B300-464A-B02E-FEE866D1A882}"/>
              </a:ext>
            </a:extLst>
          </p:cNvPr>
          <p:cNvSpPr/>
          <p:nvPr/>
        </p:nvSpPr>
        <p:spPr>
          <a:xfrm>
            <a:off x="8539064" y="18522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3F9D2E-B91D-497F-BB0B-4A5225FF02C0}"/>
              </a:ext>
            </a:extLst>
          </p:cNvPr>
          <p:cNvSpPr txBox="1"/>
          <p:nvPr/>
        </p:nvSpPr>
        <p:spPr>
          <a:xfrm>
            <a:off x="7818972" y="5167229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E17C74A-C861-4996-AB15-5B3E2FD7332A}"/>
              </a:ext>
            </a:extLst>
          </p:cNvPr>
          <p:cNvSpPr/>
          <p:nvPr/>
        </p:nvSpPr>
        <p:spPr>
          <a:xfrm>
            <a:off x="9010814" y="850622"/>
            <a:ext cx="266611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</a:rPr>
              <a:t>Portfolio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</a:rPr>
              <a:t>Presentation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</a:rPr>
              <a:t>Designed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CB765A-7CA6-4ACC-88B3-AA726FDAB1A3}"/>
              </a:ext>
            </a:extLst>
          </p:cNvPr>
          <p:cNvSpPr/>
          <p:nvPr/>
        </p:nvSpPr>
        <p:spPr>
          <a:xfrm>
            <a:off x="8976928" y="3107127"/>
            <a:ext cx="270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60ECB29-903F-4F7D-9B58-1A85D7582384}"/>
              </a:ext>
            </a:extLst>
          </p:cNvPr>
          <p:cNvSpPr/>
          <p:nvPr/>
        </p:nvSpPr>
        <p:spPr>
          <a:xfrm>
            <a:off x="10269171" y="573447"/>
            <a:ext cx="14077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398F467E-A5DE-498C-A0F5-DD14D057B0EF}"/>
              </a:ext>
            </a:extLst>
          </p:cNvPr>
          <p:cNvSpPr/>
          <p:nvPr/>
        </p:nvSpPr>
        <p:spPr>
          <a:xfrm>
            <a:off x="2999532" y="2873568"/>
            <a:ext cx="566951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8E03DA9A-A3A3-409D-A112-2F7267A7FCAA}"/>
              </a:ext>
            </a:extLst>
          </p:cNvPr>
          <p:cNvSpPr/>
          <p:nvPr/>
        </p:nvSpPr>
        <p:spPr>
          <a:xfrm>
            <a:off x="4530288" y="2872171"/>
            <a:ext cx="566951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03D0A995-D02F-4611-B425-5E89DFE28DEB}"/>
              </a:ext>
            </a:extLst>
          </p:cNvPr>
          <p:cNvSpPr/>
          <p:nvPr/>
        </p:nvSpPr>
        <p:spPr>
          <a:xfrm>
            <a:off x="7428476" y="3680088"/>
            <a:ext cx="731223" cy="1313994"/>
          </a:xfrm>
          <a:custGeom>
            <a:avLst/>
            <a:gdLst>
              <a:gd name="connsiteX0" fmla="*/ 0 w 764934"/>
              <a:gd name="connsiteY0" fmla="*/ 0 h 1277049"/>
              <a:gd name="connsiteX1" fmla="*/ 564002 w 764934"/>
              <a:gd name="connsiteY1" fmla="*/ 0 h 1277049"/>
              <a:gd name="connsiteX2" fmla="*/ 764934 w 764934"/>
              <a:gd name="connsiteY2" fmla="*/ 779913 h 1277049"/>
              <a:gd name="connsiteX3" fmla="*/ 270649 w 764934"/>
              <a:gd name="connsiteY3" fmla="*/ 1277049 h 1277049"/>
              <a:gd name="connsiteX4" fmla="*/ 0 w 764934"/>
              <a:gd name="connsiteY4" fmla="*/ 0 h 1277049"/>
              <a:gd name="connsiteX0" fmla="*/ 0 w 764934"/>
              <a:gd name="connsiteY0" fmla="*/ 27709 h 1304758"/>
              <a:gd name="connsiteX1" fmla="*/ 640972 w 764934"/>
              <a:gd name="connsiteY1" fmla="*/ 0 h 1304758"/>
              <a:gd name="connsiteX2" fmla="*/ 764934 w 764934"/>
              <a:gd name="connsiteY2" fmla="*/ 807622 h 1304758"/>
              <a:gd name="connsiteX3" fmla="*/ 270649 w 764934"/>
              <a:gd name="connsiteY3" fmla="*/ 1304758 h 1304758"/>
              <a:gd name="connsiteX4" fmla="*/ 0 w 764934"/>
              <a:gd name="connsiteY4" fmla="*/ 27709 h 1304758"/>
              <a:gd name="connsiteX0" fmla="*/ 0 w 764934"/>
              <a:gd name="connsiteY0" fmla="*/ 36945 h 1313994"/>
              <a:gd name="connsiteX1" fmla="*/ 659445 w 764934"/>
              <a:gd name="connsiteY1" fmla="*/ 0 h 1313994"/>
              <a:gd name="connsiteX2" fmla="*/ 764934 w 764934"/>
              <a:gd name="connsiteY2" fmla="*/ 816858 h 1313994"/>
              <a:gd name="connsiteX3" fmla="*/ 270649 w 764934"/>
              <a:gd name="connsiteY3" fmla="*/ 1313994 h 1313994"/>
              <a:gd name="connsiteX4" fmla="*/ 0 w 764934"/>
              <a:gd name="connsiteY4" fmla="*/ 36945 h 1313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934" h="1313994">
                <a:moveTo>
                  <a:pt x="0" y="36945"/>
                </a:moveTo>
                <a:lnTo>
                  <a:pt x="659445" y="0"/>
                </a:lnTo>
                <a:lnTo>
                  <a:pt x="764934" y="816858"/>
                </a:lnTo>
                <a:lnTo>
                  <a:pt x="270649" y="1313994"/>
                </a:lnTo>
                <a:cubicBezTo>
                  <a:pt x="164012" y="903705"/>
                  <a:pt x="106637" y="447234"/>
                  <a:pt x="0" y="3694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0280CFCB-18EA-4579-B9A0-25055908FB90}"/>
              </a:ext>
            </a:extLst>
          </p:cNvPr>
          <p:cNvSpPr/>
          <p:nvPr/>
        </p:nvSpPr>
        <p:spPr>
          <a:xfrm>
            <a:off x="6061044" y="2870774"/>
            <a:ext cx="566951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ight Arrow 8">
            <a:extLst>
              <a:ext uri="{FF2B5EF4-FFF2-40B4-BE49-F238E27FC236}">
                <a16:creationId xmlns:a16="http://schemas.microsoft.com/office/drawing/2014/main" id="{ABE16E9E-E03C-4F7C-9AFC-B6E82EE7B70A}"/>
              </a:ext>
            </a:extLst>
          </p:cNvPr>
          <p:cNvSpPr/>
          <p:nvPr/>
        </p:nvSpPr>
        <p:spPr>
          <a:xfrm>
            <a:off x="879892" y="3014487"/>
            <a:ext cx="8810625" cy="1647423"/>
          </a:xfrm>
          <a:prstGeom prst="rightArrow">
            <a:avLst>
              <a:gd name="adj1" fmla="val 50000"/>
              <a:gd name="adj2" fmla="val 62720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0295792-B421-4D7B-B459-DE8FA563DE69}"/>
              </a:ext>
            </a:extLst>
          </p:cNvPr>
          <p:cNvSpPr/>
          <p:nvPr/>
        </p:nvSpPr>
        <p:spPr>
          <a:xfrm rot="2700000">
            <a:off x="1395728" y="3607478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8C5ED483-0352-4D76-A748-7B609AA4CE90}"/>
              </a:ext>
            </a:extLst>
          </p:cNvPr>
          <p:cNvSpPr/>
          <p:nvPr/>
        </p:nvSpPr>
        <p:spPr>
          <a:xfrm rot="2700000">
            <a:off x="2926484" y="3607478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2C047A12-0446-454B-9B69-FCDB52B55F5A}"/>
              </a:ext>
            </a:extLst>
          </p:cNvPr>
          <p:cNvSpPr/>
          <p:nvPr/>
        </p:nvSpPr>
        <p:spPr>
          <a:xfrm rot="2700000">
            <a:off x="4457240" y="3607478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31584565-7E2C-4AF5-AE9C-4581CB237477}"/>
              </a:ext>
            </a:extLst>
          </p:cNvPr>
          <p:cNvSpPr/>
          <p:nvPr/>
        </p:nvSpPr>
        <p:spPr>
          <a:xfrm rot="2700000">
            <a:off x="5987996" y="3607478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B61E68DA-7F76-4812-A698-A84C93E78DD3}"/>
              </a:ext>
            </a:extLst>
          </p:cNvPr>
          <p:cNvGrpSpPr/>
          <p:nvPr/>
        </p:nvGrpSpPr>
        <p:grpSpPr>
          <a:xfrm>
            <a:off x="2418085" y="1743407"/>
            <a:ext cx="2148132" cy="1081951"/>
            <a:chOff x="1062658" y="3986014"/>
            <a:chExt cx="1728192" cy="10819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50BFC5-8741-40CB-8338-898EB6D61B5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FAD02B-04DB-43FC-B155-60C021A1BB2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7">
            <a:extLst>
              <a:ext uri="{FF2B5EF4-FFF2-40B4-BE49-F238E27FC236}">
                <a16:creationId xmlns:a16="http://schemas.microsoft.com/office/drawing/2014/main" id="{C1634717-595C-4362-8678-21052790A0A0}"/>
              </a:ext>
            </a:extLst>
          </p:cNvPr>
          <p:cNvGrpSpPr/>
          <p:nvPr/>
        </p:nvGrpSpPr>
        <p:grpSpPr>
          <a:xfrm>
            <a:off x="5478567" y="1743407"/>
            <a:ext cx="2148132" cy="1081951"/>
            <a:chOff x="1062658" y="3986014"/>
            <a:chExt cx="1728192" cy="108195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213360-F440-40C3-8EE6-143A0BB9009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CD779C-17CC-4F64-83E1-6D7F2FC5775A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0">
            <a:extLst>
              <a:ext uri="{FF2B5EF4-FFF2-40B4-BE49-F238E27FC236}">
                <a16:creationId xmlns:a16="http://schemas.microsoft.com/office/drawing/2014/main" id="{23A45FC2-EF5D-426F-B1C0-E900D21BCBAF}"/>
              </a:ext>
            </a:extLst>
          </p:cNvPr>
          <p:cNvGrpSpPr/>
          <p:nvPr/>
        </p:nvGrpSpPr>
        <p:grpSpPr>
          <a:xfrm>
            <a:off x="5071283" y="4994247"/>
            <a:ext cx="2148132" cy="1081951"/>
            <a:chOff x="1062658" y="3986014"/>
            <a:chExt cx="1728192" cy="108195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CF05E1-EA13-4059-9CEA-273278C9CBA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529DC0-64E0-40D3-AD20-52815FA312D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3">
            <a:extLst>
              <a:ext uri="{FF2B5EF4-FFF2-40B4-BE49-F238E27FC236}">
                <a16:creationId xmlns:a16="http://schemas.microsoft.com/office/drawing/2014/main" id="{A05DAF44-912B-48C1-80C8-632EE1B6567C}"/>
              </a:ext>
            </a:extLst>
          </p:cNvPr>
          <p:cNvGrpSpPr/>
          <p:nvPr/>
        </p:nvGrpSpPr>
        <p:grpSpPr>
          <a:xfrm>
            <a:off x="8167680" y="4994247"/>
            <a:ext cx="2148132" cy="1081951"/>
            <a:chOff x="1062658" y="3986014"/>
            <a:chExt cx="1728192" cy="108195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7725115-0BE6-4CB0-8E5A-28218466181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90DC85-BD1B-483A-8241-C5818432744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7">
            <a:extLst>
              <a:ext uri="{FF2B5EF4-FFF2-40B4-BE49-F238E27FC236}">
                <a16:creationId xmlns:a16="http://schemas.microsoft.com/office/drawing/2014/main" id="{3164E16D-508D-4036-871E-AE331B8B1BE4}"/>
              </a:ext>
            </a:extLst>
          </p:cNvPr>
          <p:cNvSpPr/>
          <p:nvPr/>
        </p:nvSpPr>
        <p:spPr>
          <a:xfrm>
            <a:off x="1609458" y="1922732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30">
            <a:extLst>
              <a:ext uri="{FF2B5EF4-FFF2-40B4-BE49-F238E27FC236}">
                <a16:creationId xmlns:a16="http://schemas.microsoft.com/office/drawing/2014/main" id="{74EFC434-5090-4C03-97FC-61E1D8175B1D}"/>
              </a:ext>
            </a:extLst>
          </p:cNvPr>
          <p:cNvSpPr/>
          <p:nvPr/>
        </p:nvSpPr>
        <p:spPr>
          <a:xfrm>
            <a:off x="4263042" y="5193668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33">
            <a:extLst>
              <a:ext uri="{FF2B5EF4-FFF2-40B4-BE49-F238E27FC236}">
                <a16:creationId xmlns:a16="http://schemas.microsoft.com/office/drawing/2014/main" id="{253C71F6-67D1-4FEA-BD3B-E95A8928486C}"/>
              </a:ext>
            </a:extLst>
          </p:cNvPr>
          <p:cNvSpPr/>
          <p:nvPr/>
        </p:nvSpPr>
        <p:spPr>
          <a:xfrm>
            <a:off x="4669942" y="1922732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36">
            <a:extLst>
              <a:ext uri="{FF2B5EF4-FFF2-40B4-BE49-F238E27FC236}">
                <a16:creationId xmlns:a16="http://schemas.microsoft.com/office/drawing/2014/main" id="{160ADA7A-1855-4462-ABAC-F81B53D3541D}"/>
              </a:ext>
            </a:extLst>
          </p:cNvPr>
          <p:cNvSpPr/>
          <p:nvPr/>
        </p:nvSpPr>
        <p:spPr>
          <a:xfrm>
            <a:off x="7338172" y="5193668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5605FC-FC2D-4471-8D0E-BDFF8DA7FAC2}"/>
              </a:ext>
            </a:extLst>
          </p:cNvPr>
          <p:cNvSpPr txBox="1"/>
          <p:nvPr/>
        </p:nvSpPr>
        <p:spPr>
          <a:xfrm rot="2700000">
            <a:off x="1557735" y="376219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8D137C-7F2F-4072-A74B-607D6971E773}"/>
              </a:ext>
            </a:extLst>
          </p:cNvPr>
          <p:cNvSpPr txBox="1"/>
          <p:nvPr/>
        </p:nvSpPr>
        <p:spPr>
          <a:xfrm rot="2700000">
            <a:off x="3082141" y="376219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37F123-FA96-4952-9882-A94E50555464}"/>
              </a:ext>
            </a:extLst>
          </p:cNvPr>
          <p:cNvSpPr txBox="1"/>
          <p:nvPr/>
        </p:nvSpPr>
        <p:spPr>
          <a:xfrm rot="2700000">
            <a:off x="4606547" y="376219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9BD76D-76BE-4046-ACD9-A034F77F8E55}"/>
              </a:ext>
            </a:extLst>
          </p:cNvPr>
          <p:cNvSpPr txBox="1"/>
          <p:nvPr/>
        </p:nvSpPr>
        <p:spPr>
          <a:xfrm rot="2700000">
            <a:off x="6130953" y="376219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9D6BF4EB-D217-4429-A904-81A26A87C6BC}"/>
              </a:ext>
            </a:extLst>
          </p:cNvPr>
          <p:cNvSpPr/>
          <p:nvPr/>
        </p:nvSpPr>
        <p:spPr>
          <a:xfrm rot="2700000">
            <a:off x="4479027" y="5283827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64721A74-C39D-4CCB-82BE-DE5121531845}"/>
              </a:ext>
            </a:extLst>
          </p:cNvPr>
          <p:cNvSpPr/>
          <p:nvPr/>
        </p:nvSpPr>
        <p:spPr>
          <a:xfrm>
            <a:off x="1799618" y="209840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B4D91AB1-655D-4A6D-8803-20FFE2D93562}"/>
              </a:ext>
            </a:extLst>
          </p:cNvPr>
          <p:cNvSpPr/>
          <p:nvPr/>
        </p:nvSpPr>
        <p:spPr>
          <a:xfrm>
            <a:off x="4837774" y="207739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A2170D98-1AB3-4B7E-A75C-FD3C7B16F4B5}"/>
              </a:ext>
            </a:extLst>
          </p:cNvPr>
          <p:cNvSpPr/>
          <p:nvPr/>
        </p:nvSpPr>
        <p:spPr>
          <a:xfrm>
            <a:off x="7495629" y="540302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id="{C832E1E1-95E3-438E-B21B-52FA82212AA8}"/>
              </a:ext>
            </a:extLst>
          </p:cNvPr>
          <p:cNvSpPr/>
          <p:nvPr/>
        </p:nvSpPr>
        <p:spPr>
          <a:xfrm>
            <a:off x="9851672" y="2944889"/>
            <a:ext cx="1605299" cy="1470397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01287E-8148-4CCF-A03A-EA0ADC7A925A}"/>
              </a:ext>
            </a:extLst>
          </p:cNvPr>
          <p:cNvSpPr/>
          <p:nvPr/>
        </p:nvSpPr>
        <p:spPr>
          <a:xfrm>
            <a:off x="3785201" y="1826614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40">
            <a:extLst>
              <a:ext uri="{FF2B5EF4-FFF2-40B4-BE49-F238E27FC236}">
                <a16:creationId xmlns:a16="http://schemas.microsoft.com/office/drawing/2014/main" id="{3EEFE877-3CDA-4479-8AB0-33484C3DFBD8}"/>
              </a:ext>
            </a:extLst>
          </p:cNvPr>
          <p:cNvGrpSpPr/>
          <p:nvPr/>
        </p:nvGrpSpPr>
        <p:grpSpPr>
          <a:xfrm>
            <a:off x="8914355" y="1774999"/>
            <a:ext cx="2544833" cy="1305428"/>
            <a:chOff x="575693" y="4105536"/>
            <a:chExt cx="2919670" cy="13054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729AEE-0909-48AD-8ACA-F56551798F76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699400-5B1B-4C4E-87F0-C9C7FFC31BBF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44">
            <a:extLst>
              <a:ext uri="{FF2B5EF4-FFF2-40B4-BE49-F238E27FC236}">
                <a16:creationId xmlns:a16="http://schemas.microsoft.com/office/drawing/2014/main" id="{DF32C6D3-CEB6-424C-B502-8A95CCB4C9DB}"/>
              </a:ext>
            </a:extLst>
          </p:cNvPr>
          <p:cNvGrpSpPr/>
          <p:nvPr/>
        </p:nvGrpSpPr>
        <p:grpSpPr>
          <a:xfrm>
            <a:off x="3365778" y="1727591"/>
            <a:ext cx="3137332" cy="1120762"/>
            <a:chOff x="-311417" y="4105536"/>
            <a:chExt cx="3037928" cy="1120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E478FB-A1FA-4C5A-98A4-650A06EEBD52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B78E2B-1BB6-4CB0-890C-A3D8B7D7CD09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47">
            <a:extLst>
              <a:ext uri="{FF2B5EF4-FFF2-40B4-BE49-F238E27FC236}">
                <a16:creationId xmlns:a16="http://schemas.microsoft.com/office/drawing/2014/main" id="{B2C70B79-889D-4E3C-B27E-EE73835CDAF2}"/>
              </a:ext>
            </a:extLst>
          </p:cNvPr>
          <p:cNvGrpSpPr/>
          <p:nvPr/>
        </p:nvGrpSpPr>
        <p:grpSpPr>
          <a:xfrm>
            <a:off x="652435" y="3250257"/>
            <a:ext cx="2624868" cy="1305428"/>
            <a:chOff x="313627" y="4105536"/>
            <a:chExt cx="2830084" cy="13054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03751F-C8FD-46F6-967C-A31D4236E9F3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99F2C2-4987-4BDA-854D-E0988B3BFA2C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79">
            <a:extLst>
              <a:ext uri="{FF2B5EF4-FFF2-40B4-BE49-F238E27FC236}">
                <a16:creationId xmlns:a16="http://schemas.microsoft.com/office/drawing/2014/main" id="{43C46D97-EF4A-4785-8A57-66A36D033023}"/>
              </a:ext>
            </a:extLst>
          </p:cNvPr>
          <p:cNvGrpSpPr/>
          <p:nvPr/>
        </p:nvGrpSpPr>
        <p:grpSpPr>
          <a:xfrm>
            <a:off x="7715866" y="5010662"/>
            <a:ext cx="3072113" cy="1120762"/>
            <a:chOff x="575693" y="4105536"/>
            <a:chExt cx="2777142" cy="11207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F8EC8B-B154-4C8B-843A-45300B769FE8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82F8AE-95EC-4FBE-A5B5-370F1A3284DC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Arc 140">
            <a:extLst>
              <a:ext uri="{FF2B5EF4-FFF2-40B4-BE49-F238E27FC236}">
                <a16:creationId xmlns:a16="http://schemas.microsoft.com/office/drawing/2014/main" id="{D6AB4CA5-B79C-4811-98F2-36B37D96EDB0}"/>
              </a:ext>
            </a:extLst>
          </p:cNvPr>
          <p:cNvSpPr/>
          <p:nvPr/>
        </p:nvSpPr>
        <p:spPr>
          <a:xfrm rot="18000000">
            <a:off x="5544380" y="2963398"/>
            <a:ext cx="1458703" cy="1458703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Arc 142">
            <a:extLst>
              <a:ext uri="{FF2B5EF4-FFF2-40B4-BE49-F238E27FC236}">
                <a16:creationId xmlns:a16="http://schemas.microsoft.com/office/drawing/2014/main" id="{CAC3D58E-7C90-4DF3-9C67-730B5FEAA51A}"/>
              </a:ext>
            </a:extLst>
          </p:cNvPr>
          <p:cNvSpPr/>
          <p:nvPr/>
        </p:nvSpPr>
        <p:spPr>
          <a:xfrm rot="8100000" flipH="1">
            <a:off x="7475633" y="1791482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Arc 143">
            <a:extLst>
              <a:ext uri="{FF2B5EF4-FFF2-40B4-BE49-F238E27FC236}">
                <a16:creationId xmlns:a16="http://schemas.microsoft.com/office/drawing/2014/main" id="{0C113B9E-210B-49C5-8EDF-A33CDF246354}"/>
              </a:ext>
            </a:extLst>
          </p:cNvPr>
          <p:cNvSpPr/>
          <p:nvPr/>
        </p:nvSpPr>
        <p:spPr>
          <a:xfrm rot="18900000" flipH="1">
            <a:off x="3456838" y="3257066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12">
            <a:extLst>
              <a:ext uri="{FF2B5EF4-FFF2-40B4-BE49-F238E27FC236}">
                <a16:creationId xmlns:a16="http://schemas.microsoft.com/office/drawing/2014/main" id="{CCE5A712-E521-49F7-825C-31C6E07CBD58}"/>
              </a:ext>
            </a:extLst>
          </p:cNvPr>
          <p:cNvSpPr>
            <a:spLocks noChangeAspect="1"/>
          </p:cNvSpPr>
          <p:nvPr/>
        </p:nvSpPr>
        <p:spPr>
          <a:xfrm>
            <a:off x="6090089" y="3582726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79D0BC2F-D951-4FCF-9441-EE59C5618337}"/>
              </a:ext>
            </a:extLst>
          </p:cNvPr>
          <p:cNvSpPr>
            <a:spLocks noChangeAspect="1"/>
          </p:cNvSpPr>
          <p:nvPr/>
        </p:nvSpPr>
        <p:spPr>
          <a:xfrm>
            <a:off x="7607284" y="2195401"/>
            <a:ext cx="437473" cy="437424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29A51D5C-62E4-434E-AED9-53C4EFF61255}"/>
              </a:ext>
            </a:extLst>
          </p:cNvPr>
          <p:cNvSpPr>
            <a:spLocks noChangeAspect="1"/>
          </p:cNvSpPr>
          <p:nvPr/>
        </p:nvSpPr>
        <p:spPr>
          <a:xfrm>
            <a:off x="4147312" y="3674562"/>
            <a:ext cx="383997" cy="43747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F549FAA2-E1B1-498F-A37F-1A07DF4C9953}"/>
              </a:ext>
            </a:extLst>
          </p:cNvPr>
          <p:cNvSpPr>
            <a:spLocks noChangeAspect="1"/>
          </p:cNvSpPr>
          <p:nvPr/>
        </p:nvSpPr>
        <p:spPr>
          <a:xfrm rot="2648398">
            <a:off x="6629637" y="5335368"/>
            <a:ext cx="206476" cy="528069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CE4A01-C591-4E1F-B71A-7601BA18423E}"/>
              </a:ext>
            </a:extLst>
          </p:cNvPr>
          <p:cNvSpPr txBox="1"/>
          <p:nvPr/>
        </p:nvSpPr>
        <p:spPr>
          <a:xfrm>
            <a:off x="741682" y="4182621"/>
            <a:ext cx="25569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25">
            <a:extLst>
              <a:ext uri="{FF2B5EF4-FFF2-40B4-BE49-F238E27FC236}">
                <a16:creationId xmlns:a16="http://schemas.microsoft.com/office/drawing/2014/main" id="{18010B05-EEF7-4287-A77A-F1CDDFC39C46}"/>
              </a:ext>
            </a:extLst>
          </p:cNvPr>
          <p:cNvGrpSpPr/>
          <p:nvPr/>
        </p:nvGrpSpPr>
        <p:grpSpPr>
          <a:xfrm>
            <a:off x="4603136" y="1342482"/>
            <a:ext cx="1782210" cy="1292662"/>
            <a:chOff x="3017859" y="4283314"/>
            <a:chExt cx="1870812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657945-0E0F-454D-9407-62208496FE17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BC964A-4DAC-48AB-BF3A-BC65EC33493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42592C95-204B-4DF1-88E1-1B8F3A7A1E1F}"/>
              </a:ext>
            </a:extLst>
          </p:cNvPr>
          <p:cNvGrpSpPr/>
          <p:nvPr/>
        </p:nvGrpSpPr>
        <p:grpSpPr>
          <a:xfrm>
            <a:off x="7094602" y="1342482"/>
            <a:ext cx="1782210" cy="1292662"/>
            <a:chOff x="2997861" y="4283314"/>
            <a:chExt cx="1870812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55D9B6-9842-477E-A914-924767913F68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0B4271-390A-426A-9C1A-A4B97E807126}"/>
                </a:ext>
              </a:extLst>
            </p:cNvPr>
            <p:cNvSpPr txBox="1"/>
            <p:nvPr/>
          </p:nvSpPr>
          <p:spPr>
            <a:xfrm>
              <a:off x="2997861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C8454161-DB7C-47C4-B41C-E98352F62B47}"/>
              </a:ext>
            </a:extLst>
          </p:cNvPr>
          <p:cNvGrpSpPr/>
          <p:nvPr/>
        </p:nvGrpSpPr>
        <p:grpSpPr>
          <a:xfrm>
            <a:off x="9586070" y="1342482"/>
            <a:ext cx="1782210" cy="1292662"/>
            <a:chOff x="3017859" y="4283314"/>
            <a:chExt cx="1870812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861FBC7-9FD6-4AB0-A74B-C30BF47F362B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CE2025-DEE4-4645-80B1-F9F99242251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36">
            <a:extLst>
              <a:ext uri="{FF2B5EF4-FFF2-40B4-BE49-F238E27FC236}">
                <a16:creationId xmlns:a16="http://schemas.microsoft.com/office/drawing/2014/main" id="{4F72C9AB-3993-4F3D-88B6-B37028C5B19F}"/>
              </a:ext>
            </a:extLst>
          </p:cNvPr>
          <p:cNvSpPr/>
          <p:nvPr/>
        </p:nvSpPr>
        <p:spPr>
          <a:xfrm>
            <a:off x="7656939" y="536689"/>
            <a:ext cx="657536" cy="6575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37">
            <a:extLst>
              <a:ext uri="{FF2B5EF4-FFF2-40B4-BE49-F238E27FC236}">
                <a16:creationId xmlns:a16="http://schemas.microsoft.com/office/drawing/2014/main" id="{96E15C0C-39F0-4379-9208-4209E7DDEE0A}"/>
              </a:ext>
            </a:extLst>
          </p:cNvPr>
          <p:cNvSpPr/>
          <p:nvPr/>
        </p:nvSpPr>
        <p:spPr>
          <a:xfrm>
            <a:off x="5165472" y="536689"/>
            <a:ext cx="657536" cy="6575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38">
            <a:extLst>
              <a:ext uri="{FF2B5EF4-FFF2-40B4-BE49-F238E27FC236}">
                <a16:creationId xmlns:a16="http://schemas.microsoft.com/office/drawing/2014/main" id="{4C541810-6673-4C7A-93DF-0F4BBCA98276}"/>
              </a:ext>
            </a:extLst>
          </p:cNvPr>
          <p:cNvSpPr/>
          <p:nvPr/>
        </p:nvSpPr>
        <p:spPr>
          <a:xfrm>
            <a:off x="10148407" y="536689"/>
            <a:ext cx="657536" cy="6575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D1E814-19E9-4283-B8E3-17BFA3948676}"/>
              </a:ext>
            </a:extLst>
          </p:cNvPr>
          <p:cNvSpPr txBox="1"/>
          <p:nvPr/>
        </p:nvSpPr>
        <p:spPr>
          <a:xfrm>
            <a:off x="741683" y="659218"/>
            <a:ext cx="2147749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Mobile Style</a:t>
            </a: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1342743B-5E3C-4841-8DD7-3EF91A345B2B}"/>
              </a:ext>
            </a:extLst>
          </p:cNvPr>
          <p:cNvSpPr/>
          <p:nvPr/>
        </p:nvSpPr>
        <p:spPr>
          <a:xfrm>
            <a:off x="857109" y="3429001"/>
            <a:ext cx="582023" cy="4865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6B49F68E-9B29-4846-8DF1-4B160571E085}"/>
              </a:ext>
            </a:extLst>
          </p:cNvPr>
          <p:cNvSpPr/>
          <p:nvPr/>
        </p:nvSpPr>
        <p:spPr>
          <a:xfrm>
            <a:off x="5309927" y="73079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DA2D0999-053B-4BFB-A4C6-8120DE78AD7F}"/>
              </a:ext>
            </a:extLst>
          </p:cNvPr>
          <p:cNvSpPr/>
          <p:nvPr/>
        </p:nvSpPr>
        <p:spPr>
          <a:xfrm rot="2700000">
            <a:off x="10362176" y="67117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3DF11490-E374-44DA-A6D1-F17F289D60A9}"/>
              </a:ext>
            </a:extLst>
          </p:cNvPr>
          <p:cNvSpPr/>
          <p:nvPr/>
        </p:nvSpPr>
        <p:spPr>
          <a:xfrm>
            <a:off x="7806237" y="69819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96D6CB9-28AD-4231-8888-06BB6DE9EE2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C1B2DAA5-BE82-4994-B9FA-D008452E65B6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04548131-5130-4D76-A221-610B872C022B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77A80AB1-B471-4495-A4D6-F20DAAC31020}"/>
              </a:ext>
            </a:extLst>
          </p:cNvPr>
          <p:cNvGrpSpPr/>
          <p:nvPr/>
        </p:nvGrpSpPr>
        <p:grpSpPr>
          <a:xfrm>
            <a:off x="4506948" y="2493986"/>
            <a:ext cx="3178106" cy="2947530"/>
            <a:chOff x="3419872" y="1527634"/>
            <a:chExt cx="3178988" cy="2203863"/>
          </a:xfrm>
        </p:grpSpPr>
        <p:sp>
          <p:nvSpPr>
            <p:cNvPr id="4" name="Right Arrow 7">
              <a:extLst>
                <a:ext uri="{FF2B5EF4-FFF2-40B4-BE49-F238E27FC236}">
                  <a16:creationId xmlns:a16="http://schemas.microsoft.com/office/drawing/2014/main" id="{590682E2-D3F5-43FB-A79B-238741754FBF}"/>
                </a:ext>
              </a:extLst>
            </p:cNvPr>
            <p:cNvSpPr/>
            <p:nvPr/>
          </p:nvSpPr>
          <p:spPr>
            <a:xfrm>
              <a:off x="4582636" y="1527634"/>
              <a:ext cx="2016224" cy="136815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8">
              <a:extLst>
                <a:ext uri="{FF2B5EF4-FFF2-40B4-BE49-F238E27FC236}">
                  <a16:creationId xmlns:a16="http://schemas.microsoft.com/office/drawing/2014/main" id="{A32AB06B-C164-43EA-B1B4-4B7F4CE29446}"/>
                </a:ext>
              </a:extLst>
            </p:cNvPr>
            <p:cNvSpPr/>
            <p:nvPr/>
          </p:nvSpPr>
          <p:spPr>
            <a:xfrm rot="10800000">
              <a:off x="3419872" y="2363345"/>
              <a:ext cx="2016224" cy="136815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9">
            <a:extLst>
              <a:ext uri="{FF2B5EF4-FFF2-40B4-BE49-F238E27FC236}">
                <a16:creationId xmlns:a16="http://schemas.microsoft.com/office/drawing/2014/main" id="{235F8C13-612C-40FF-B75B-5773F5ED0C22}"/>
              </a:ext>
            </a:extLst>
          </p:cNvPr>
          <p:cNvGrpSpPr/>
          <p:nvPr/>
        </p:nvGrpSpPr>
        <p:grpSpPr>
          <a:xfrm>
            <a:off x="7839718" y="1758490"/>
            <a:ext cx="3295937" cy="1632044"/>
            <a:chOff x="2530759" y="1755462"/>
            <a:chExt cx="1681201" cy="16320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3788994-F116-4323-AE71-70E5A783B69E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676CB5-BA20-4FF6-93A2-B18C42548C2D}"/>
                </a:ext>
              </a:extLst>
            </p:cNvPr>
            <p:cNvSpPr txBox="1"/>
            <p:nvPr/>
          </p:nvSpPr>
          <p:spPr>
            <a:xfrm>
              <a:off x="2530759" y="175546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6AD8D1D9-6959-46CE-AC2F-CB051859CCB0}"/>
              </a:ext>
            </a:extLst>
          </p:cNvPr>
          <p:cNvGrpSpPr/>
          <p:nvPr/>
        </p:nvGrpSpPr>
        <p:grpSpPr>
          <a:xfrm>
            <a:off x="979113" y="1758490"/>
            <a:ext cx="3295937" cy="1632044"/>
            <a:chOff x="2530759" y="1755462"/>
            <a:chExt cx="1681201" cy="16320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AA9BF5-A404-4B74-8854-E868ABF10A03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A863AD-16C4-4E74-A4B4-32ECABDBF74B}"/>
                </a:ext>
              </a:extLst>
            </p:cNvPr>
            <p:cNvSpPr txBox="1"/>
            <p:nvPr/>
          </p:nvSpPr>
          <p:spPr>
            <a:xfrm>
              <a:off x="2530759" y="175546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7C633F5-2143-41F7-B392-35C7A784AC3F}"/>
              </a:ext>
            </a:extLst>
          </p:cNvPr>
          <p:cNvSpPr txBox="1"/>
          <p:nvPr/>
        </p:nvSpPr>
        <p:spPr>
          <a:xfrm>
            <a:off x="5772318" y="3106839"/>
            <a:ext cx="147826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3C1F99-8488-43CD-ACFD-7AEF1890089F}"/>
              </a:ext>
            </a:extLst>
          </p:cNvPr>
          <p:cNvSpPr txBox="1"/>
          <p:nvPr/>
        </p:nvSpPr>
        <p:spPr>
          <a:xfrm>
            <a:off x="4874314" y="4215313"/>
            <a:ext cx="154635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4" name="Chart 1">
            <a:extLst>
              <a:ext uri="{FF2B5EF4-FFF2-40B4-BE49-F238E27FC236}">
                <a16:creationId xmlns:a16="http://schemas.microsoft.com/office/drawing/2014/main" id="{409DCEBB-FC93-416F-BF59-76708CA0AF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0689646"/>
              </p:ext>
            </p:extLst>
          </p:nvPr>
        </p:nvGraphicFramePr>
        <p:xfrm>
          <a:off x="1102100" y="3553648"/>
          <a:ext cx="3049963" cy="2560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6">
            <a:extLst>
              <a:ext uri="{FF2B5EF4-FFF2-40B4-BE49-F238E27FC236}">
                <a16:creationId xmlns:a16="http://schemas.microsoft.com/office/drawing/2014/main" id="{DD739C91-5E8C-4D8B-99BD-161D0587D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616911"/>
              </p:ext>
            </p:extLst>
          </p:nvPr>
        </p:nvGraphicFramePr>
        <p:xfrm>
          <a:off x="7962705" y="3553648"/>
          <a:ext cx="3049963" cy="2560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99F0550-54C8-4D5E-BCFF-5F7A7B1C1CF0}"/>
              </a:ext>
            </a:extLst>
          </p:cNvPr>
          <p:cNvGrpSpPr/>
          <p:nvPr/>
        </p:nvGrpSpPr>
        <p:grpSpPr>
          <a:xfrm>
            <a:off x="3859281" y="3981584"/>
            <a:ext cx="2164713" cy="1549726"/>
            <a:chOff x="1879337" y="1628800"/>
            <a:chExt cx="2596514" cy="1858853"/>
          </a:xfrm>
          <a:solidFill>
            <a:schemeClr val="accent1"/>
          </a:solidFill>
        </p:grpSpPr>
        <p:sp>
          <p:nvSpPr>
            <p:cNvPr id="4" name="Donut 4">
              <a:extLst>
                <a:ext uri="{FF2B5EF4-FFF2-40B4-BE49-F238E27FC236}">
                  <a16:creationId xmlns:a16="http://schemas.microsoft.com/office/drawing/2014/main" id="{63372BAC-9956-4DD8-BC5B-62A660C3B91F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9FE1E31-8112-46CC-A904-2110A2A8E1FF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33B29D58-29EC-401A-B7C3-3B25CA799248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DAF6623-E31E-4CF8-88A5-ED6B47DC8746}"/>
              </a:ext>
            </a:extLst>
          </p:cNvPr>
          <p:cNvGrpSpPr/>
          <p:nvPr/>
        </p:nvGrpSpPr>
        <p:grpSpPr>
          <a:xfrm rot="10800000">
            <a:off x="6154049" y="2290042"/>
            <a:ext cx="2155921" cy="1549726"/>
            <a:chOff x="1889883" y="1628800"/>
            <a:chExt cx="2585968" cy="1858853"/>
          </a:xfrm>
          <a:solidFill>
            <a:schemeClr val="accent3"/>
          </a:solidFill>
        </p:grpSpPr>
        <p:sp>
          <p:nvSpPr>
            <p:cNvPr id="8" name="Donut 8">
              <a:extLst>
                <a:ext uri="{FF2B5EF4-FFF2-40B4-BE49-F238E27FC236}">
                  <a16:creationId xmlns:a16="http://schemas.microsoft.com/office/drawing/2014/main" id="{D8A451AE-278D-42E2-B58B-D1BEAADE477D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4A73655-4A84-47A3-982D-C61A0C5284B9}"/>
                </a:ext>
              </a:extLst>
            </p:cNvPr>
            <p:cNvSpPr/>
            <p:nvPr/>
          </p:nvSpPr>
          <p:spPr>
            <a:xfrm rot="10800000">
              <a:off x="2457653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Isosceles Triangle 10">
              <a:extLst>
                <a:ext uri="{FF2B5EF4-FFF2-40B4-BE49-F238E27FC236}">
                  <a16:creationId xmlns:a16="http://schemas.microsoft.com/office/drawing/2014/main" id="{445BC16B-7159-4121-8AA6-A54FC8E8E066}"/>
                </a:ext>
              </a:extLst>
            </p:cNvPr>
            <p:cNvSpPr/>
            <p:nvPr/>
          </p:nvSpPr>
          <p:spPr>
            <a:xfrm rot="16200000">
              <a:off x="1842769" y="2851618"/>
              <a:ext cx="683149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52A6143-BC05-480C-866C-3A48FFBB0C41}"/>
              </a:ext>
            </a:extLst>
          </p:cNvPr>
          <p:cNvGrpSpPr/>
          <p:nvPr/>
        </p:nvGrpSpPr>
        <p:grpSpPr>
          <a:xfrm rot="5400000">
            <a:off x="4166770" y="1982545"/>
            <a:ext cx="2164716" cy="1549728"/>
            <a:chOff x="1879337" y="1628800"/>
            <a:chExt cx="2596514" cy="1858853"/>
          </a:xfrm>
          <a:solidFill>
            <a:schemeClr val="accent4"/>
          </a:solidFill>
        </p:grpSpPr>
        <p:sp>
          <p:nvSpPr>
            <p:cNvPr id="12" name="Donut 12">
              <a:extLst>
                <a:ext uri="{FF2B5EF4-FFF2-40B4-BE49-F238E27FC236}">
                  <a16:creationId xmlns:a16="http://schemas.microsoft.com/office/drawing/2014/main" id="{A484ECA5-C11A-45C6-935C-A444F9D39EDC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E882D1F3-085D-47DA-B87E-35E80BD5DE48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Isosceles Triangle 14">
              <a:extLst>
                <a:ext uri="{FF2B5EF4-FFF2-40B4-BE49-F238E27FC236}">
                  <a16:creationId xmlns:a16="http://schemas.microsoft.com/office/drawing/2014/main" id="{90609853-BE26-44D2-B2C8-ECDB350B2B4F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1F5FAD8-0A0C-4D2B-B4A3-7FCD7EC68642}"/>
              </a:ext>
            </a:extLst>
          </p:cNvPr>
          <p:cNvGrpSpPr/>
          <p:nvPr/>
        </p:nvGrpSpPr>
        <p:grpSpPr>
          <a:xfrm rot="16200000">
            <a:off x="5846554" y="4289078"/>
            <a:ext cx="2164714" cy="1549726"/>
            <a:chOff x="1879337" y="1628800"/>
            <a:chExt cx="2596514" cy="1858853"/>
          </a:xfrm>
          <a:solidFill>
            <a:schemeClr val="accent2"/>
          </a:solidFill>
        </p:grpSpPr>
        <p:sp>
          <p:nvSpPr>
            <p:cNvPr id="16" name="Donut 16">
              <a:extLst>
                <a:ext uri="{FF2B5EF4-FFF2-40B4-BE49-F238E27FC236}">
                  <a16:creationId xmlns:a16="http://schemas.microsoft.com/office/drawing/2014/main" id="{CC72E58C-2E27-4A19-B742-102BB6716D01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B05482BA-FF83-40E3-8E64-9145B716801E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Isosceles Triangle 18">
              <a:extLst>
                <a:ext uri="{FF2B5EF4-FFF2-40B4-BE49-F238E27FC236}">
                  <a16:creationId xmlns:a16="http://schemas.microsoft.com/office/drawing/2014/main" id="{346926BF-1B6F-4514-9752-4F96FD3F25F8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64B7D83-21B2-41AD-87F0-BDFDDC4BD03A}"/>
              </a:ext>
            </a:extLst>
          </p:cNvPr>
          <p:cNvSpPr txBox="1"/>
          <p:nvPr/>
        </p:nvSpPr>
        <p:spPr>
          <a:xfrm>
            <a:off x="4949029" y="2773152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78BA81-99FA-4F1C-ADE1-5D9D4002777B}"/>
              </a:ext>
            </a:extLst>
          </p:cNvPr>
          <p:cNvSpPr txBox="1"/>
          <p:nvPr/>
        </p:nvSpPr>
        <p:spPr>
          <a:xfrm>
            <a:off x="6511414" y="2773152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97F9A2-0791-4DE6-B30A-C56A0A0AFFE4}"/>
              </a:ext>
            </a:extLst>
          </p:cNvPr>
          <p:cNvSpPr txBox="1"/>
          <p:nvPr/>
        </p:nvSpPr>
        <p:spPr>
          <a:xfrm>
            <a:off x="4949029" y="4347056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BAB3F-91C7-4F47-BB3E-1052A4BA5E21}"/>
              </a:ext>
            </a:extLst>
          </p:cNvPr>
          <p:cNvSpPr txBox="1"/>
          <p:nvPr/>
        </p:nvSpPr>
        <p:spPr>
          <a:xfrm>
            <a:off x="6511414" y="4347056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D3FF8C-FFDD-4831-A6C3-36E62DFB0875}"/>
              </a:ext>
            </a:extLst>
          </p:cNvPr>
          <p:cNvSpPr txBox="1"/>
          <p:nvPr/>
        </p:nvSpPr>
        <p:spPr>
          <a:xfrm rot="5400000">
            <a:off x="4065726" y="2503571"/>
            <a:ext cx="1341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61EBF6-CE39-4EA3-9697-9A955A7A7DDC}"/>
              </a:ext>
            </a:extLst>
          </p:cNvPr>
          <p:cNvSpPr txBox="1"/>
          <p:nvPr/>
        </p:nvSpPr>
        <p:spPr>
          <a:xfrm>
            <a:off x="6816080" y="2437144"/>
            <a:ext cx="1261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03B4D5-30AF-4AA6-9684-225D0C926973}"/>
              </a:ext>
            </a:extLst>
          </p:cNvPr>
          <p:cNvSpPr txBox="1"/>
          <p:nvPr/>
        </p:nvSpPr>
        <p:spPr>
          <a:xfrm>
            <a:off x="4088884" y="5101408"/>
            <a:ext cx="1688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AE4C8F-7C0C-4148-B18A-6EA3FBAB9285}"/>
              </a:ext>
            </a:extLst>
          </p:cNvPr>
          <p:cNvSpPr txBox="1"/>
          <p:nvPr/>
        </p:nvSpPr>
        <p:spPr>
          <a:xfrm rot="5400000">
            <a:off x="6904298" y="5229413"/>
            <a:ext cx="1029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7" name="Group 27">
            <a:extLst>
              <a:ext uri="{FF2B5EF4-FFF2-40B4-BE49-F238E27FC236}">
                <a16:creationId xmlns:a16="http://schemas.microsoft.com/office/drawing/2014/main" id="{2872A2DC-1944-4CD7-A60B-7CB7F6E59E46}"/>
              </a:ext>
            </a:extLst>
          </p:cNvPr>
          <p:cNvGrpSpPr/>
          <p:nvPr/>
        </p:nvGrpSpPr>
        <p:grpSpPr>
          <a:xfrm>
            <a:off x="7903322" y="5018360"/>
            <a:ext cx="2983151" cy="1107996"/>
            <a:chOff x="6210996" y="1433695"/>
            <a:chExt cx="1712591" cy="78825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CAF2CC-A38F-4B38-98A9-62FE6934E00B}"/>
                </a:ext>
              </a:extLst>
            </p:cNvPr>
            <p:cNvSpPr txBox="1"/>
            <p:nvPr/>
          </p:nvSpPr>
          <p:spPr>
            <a:xfrm>
              <a:off x="6211001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411E3B7-24E0-4307-A598-3A558AAF824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E1F4139E-A315-46AD-AC51-62A84212E98A}"/>
              </a:ext>
            </a:extLst>
          </p:cNvPr>
          <p:cNvGrpSpPr/>
          <p:nvPr/>
        </p:nvGrpSpPr>
        <p:grpSpPr>
          <a:xfrm>
            <a:off x="8495560" y="2033416"/>
            <a:ext cx="2983156" cy="1107996"/>
            <a:chOff x="6210996" y="1433695"/>
            <a:chExt cx="1712589" cy="78825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401007-107E-41CE-A5D2-3336799DAB8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94331B0-F2D0-45D2-88D0-724CF70AF62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E8CE88B3-8671-4293-B8D0-77570FAD4901}"/>
              </a:ext>
            </a:extLst>
          </p:cNvPr>
          <p:cNvGrpSpPr/>
          <p:nvPr/>
        </p:nvGrpSpPr>
        <p:grpSpPr>
          <a:xfrm>
            <a:off x="706622" y="4693041"/>
            <a:ext cx="2983167" cy="1107996"/>
            <a:chOff x="6210996" y="1433695"/>
            <a:chExt cx="1712589" cy="78825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31B8CC-8DEB-4597-BD02-547719D8497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6D7F019-F589-4E9F-868D-20299FE73E39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6346B94B-CBFF-4A67-8B52-33287051F72E}"/>
              </a:ext>
            </a:extLst>
          </p:cNvPr>
          <p:cNvGrpSpPr/>
          <p:nvPr/>
        </p:nvGrpSpPr>
        <p:grpSpPr>
          <a:xfrm>
            <a:off x="1327637" y="1734483"/>
            <a:ext cx="2890700" cy="1107996"/>
            <a:chOff x="6210996" y="1433695"/>
            <a:chExt cx="1712589" cy="78825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93927D9-00BD-4867-962D-ADD7A35D1F6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BA3A6B-7DAE-44BC-BADD-10C9332B855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C69DF1-D956-43FF-ABF3-5CA5A7347DE4}"/>
              </a:ext>
            </a:extLst>
          </p:cNvPr>
          <p:cNvSpPr txBox="1"/>
          <p:nvPr/>
        </p:nvSpPr>
        <p:spPr>
          <a:xfrm>
            <a:off x="5016138" y="78377"/>
            <a:ext cx="624404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A26D4E-1914-4A0A-8083-59D80AE25047}"/>
              </a:ext>
            </a:extLst>
          </p:cNvPr>
          <p:cNvSpPr txBox="1"/>
          <p:nvPr/>
        </p:nvSpPr>
        <p:spPr>
          <a:xfrm>
            <a:off x="5016138" y="958421"/>
            <a:ext cx="6244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직각 삼각형 8">
            <a:extLst>
              <a:ext uri="{FF2B5EF4-FFF2-40B4-BE49-F238E27FC236}">
                <a16:creationId xmlns:a16="http://schemas.microsoft.com/office/drawing/2014/main" id="{9FA6EB8D-23DC-48BF-AB59-C41A9C3D2302}"/>
              </a:ext>
            </a:extLst>
          </p:cNvPr>
          <p:cNvSpPr/>
          <p:nvPr/>
        </p:nvSpPr>
        <p:spPr>
          <a:xfrm rot="10800000" flipH="1">
            <a:off x="-2" y="0"/>
            <a:ext cx="5016139" cy="6858000"/>
          </a:xfrm>
          <a:prstGeom prst="rtTriangl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각 삼각형 9">
            <a:extLst>
              <a:ext uri="{FF2B5EF4-FFF2-40B4-BE49-F238E27FC236}">
                <a16:creationId xmlns:a16="http://schemas.microsoft.com/office/drawing/2014/main" id="{7DD3D63A-41C0-423A-BDE7-DE3D4A842FD1}"/>
              </a:ext>
            </a:extLst>
          </p:cNvPr>
          <p:cNvSpPr/>
          <p:nvPr/>
        </p:nvSpPr>
        <p:spPr>
          <a:xfrm rot="10800000" flipV="1">
            <a:off x="7175861" y="36513"/>
            <a:ext cx="5016139" cy="6858000"/>
          </a:xfrm>
          <a:prstGeom prst="rtTriangl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16A801-A991-4AD5-83DF-E03E6E2263A0}"/>
              </a:ext>
            </a:extLst>
          </p:cNvPr>
          <p:cNvSpPr txBox="1"/>
          <p:nvPr/>
        </p:nvSpPr>
        <p:spPr>
          <a:xfrm>
            <a:off x="8938909" y="3465513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1CCE1-27F5-4DCE-B4FC-5C765432404D}"/>
              </a:ext>
            </a:extLst>
          </p:cNvPr>
          <p:cNvSpPr txBox="1"/>
          <p:nvPr/>
        </p:nvSpPr>
        <p:spPr>
          <a:xfrm>
            <a:off x="9013371" y="4710803"/>
            <a:ext cx="28252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1B2C5A-758E-4F7A-BC6F-C00AD26FD016}"/>
              </a:ext>
            </a:extLst>
          </p:cNvPr>
          <p:cNvSpPr txBox="1"/>
          <p:nvPr/>
        </p:nvSpPr>
        <p:spPr>
          <a:xfrm>
            <a:off x="8138161" y="5796172"/>
            <a:ext cx="3700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Example Text :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D6CB3F-FCB1-475B-B4F2-A1F4AC8D6006}"/>
              </a:ext>
            </a:extLst>
          </p:cNvPr>
          <p:cNvSpPr txBox="1"/>
          <p:nvPr/>
        </p:nvSpPr>
        <p:spPr>
          <a:xfrm>
            <a:off x="383825" y="53448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B8B84A-8D87-4AC4-806C-4BE8DFDE563B}"/>
              </a:ext>
            </a:extLst>
          </p:cNvPr>
          <p:cNvSpPr txBox="1"/>
          <p:nvPr/>
        </p:nvSpPr>
        <p:spPr>
          <a:xfrm>
            <a:off x="353342" y="1840738"/>
            <a:ext cx="1802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106C7E5-9013-4496-8751-73207C3F7FA5}"/>
              </a:ext>
            </a:extLst>
          </p:cNvPr>
          <p:cNvGrpSpPr/>
          <p:nvPr/>
        </p:nvGrpSpPr>
        <p:grpSpPr>
          <a:xfrm>
            <a:off x="610359" y="1653600"/>
            <a:ext cx="5128379" cy="1569660"/>
            <a:chOff x="610359" y="1897440"/>
            <a:chExt cx="5128379" cy="1569660"/>
          </a:xfrm>
        </p:grpSpPr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037F574A-B71F-4982-8261-91249FD0ED5B}"/>
                </a:ext>
              </a:extLst>
            </p:cNvPr>
            <p:cNvGrpSpPr/>
            <p:nvPr/>
          </p:nvGrpSpPr>
          <p:grpSpPr>
            <a:xfrm>
              <a:off x="2249993" y="2000241"/>
              <a:ext cx="3488745" cy="1364058"/>
              <a:chOff x="1797648" y="951079"/>
              <a:chExt cx="3488745" cy="136405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AA73B7-35EF-4ED3-B238-DBE30E4B82EE}"/>
                  </a:ext>
                </a:extLst>
              </p:cNvPr>
              <p:cNvSpPr txBox="1"/>
              <p:nvPr/>
            </p:nvSpPr>
            <p:spPr>
              <a:xfrm>
                <a:off x="1797648" y="951079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382AA1-DBC9-4CDE-AD6E-9E768D29770F}"/>
                  </a:ext>
                </a:extLst>
              </p:cNvPr>
              <p:cNvSpPr txBox="1"/>
              <p:nvPr/>
            </p:nvSpPr>
            <p:spPr>
              <a:xfrm>
                <a:off x="2167367" y="137535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B29A9E-18D7-4B94-956F-11CEBF580BA5}"/>
                  </a:ext>
                </a:extLst>
              </p:cNvPr>
              <p:cNvSpPr txBox="1"/>
              <p:nvPr/>
            </p:nvSpPr>
            <p:spPr>
              <a:xfrm>
                <a:off x="2167367" y="170674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39BBA0-3BFF-4A0C-AF65-FB77C09835CE}"/>
                  </a:ext>
                </a:extLst>
              </p:cNvPr>
              <p:cNvSpPr txBox="1"/>
              <p:nvPr/>
            </p:nvSpPr>
            <p:spPr>
              <a:xfrm>
                <a:off x="2167367" y="203813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D5861F-75DE-456E-9B01-5A531A1EF4A6}"/>
                </a:ext>
              </a:extLst>
            </p:cNvPr>
            <p:cNvSpPr txBox="1"/>
            <p:nvPr/>
          </p:nvSpPr>
          <p:spPr>
            <a:xfrm>
              <a:off x="610359" y="1897440"/>
              <a:ext cx="1642816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9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AA7F620-C8DC-4F18-A05C-EDF803FE0FE8}"/>
              </a:ext>
            </a:extLst>
          </p:cNvPr>
          <p:cNvGrpSpPr/>
          <p:nvPr/>
        </p:nvGrpSpPr>
        <p:grpSpPr>
          <a:xfrm>
            <a:off x="610359" y="3983143"/>
            <a:ext cx="5128379" cy="1569660"/>
            <a:chOff x="610359" y="1897440"/>
            <a:chExt cx="5128379" cy="1569660"/>
          </a:xfrm>
        </p:grpSpPr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4CEDAC6E-741A-4A54-AC9A-D18566898FE9}"/>
                </a:ext>
              </a:extLst>
            </p:cNvPr>
            <p:cNvGrpSpPr/>
            <p:nvPr/>
          </p:nvGrpSpPr>
          <p:grpSpPr>
            <a:xfrm>
              <a:off x="2249993" y="2000241"/>
              <a:ext cx="3488745" cy="1364058"/>
              <a:chOff x="1797648" y="951079"/>
              <a:chExt cx="3488745" cy="1364058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168D67-7933-4A99-95AD-BEBD4F0423F4}"/>
                  </a:ext>
                </a:extLst>
              </p:cNvPr>
              <p:cNvSpPr txBox="1"/>
              <p:nvPr/>
            </p:nvSpPr>
            <p:spPr>
              <a:xfrm>
                <a:off x="1797648" y="951079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F871B9-8F04-4BD3-B06B-6606F69828D9}"/>
                  </a:ext>
                </a:extLst>
              </p:cNvPr>
              <p:cNvSpPr txBox="1"/>
              <p:nvPr/>
            </p:nvSpPr>
            <p:spPr>
              <a:xfrm>
                <a:off x="2167367" y="137535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E93196B-BB1F-4DEA-9F38-1C8E2FEDFC25}"/>
                  </a:ext>
                </a:extLst>
              </p:cNvPr>
              <p:cNvSpPr txBox="1"/>
              <p:nvPr/>
            </p:nvSpPr>
            <p:spPr>
              <a:xfrm>
                <a:off x="2167367" y="170674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B7E6F9-2A65-438B-ABF9-D3782894E929}"/>
                  </a:ext>
                </a:extLst>
              </p:cNvPr>
              <p:cNvSpPr txBox="1"/>
              <p:nvPr/>
            </p:nvSpPr>
            <p:spPr>
              <a:xfrm>
                <a:off x="2167367" y="203813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D4B613-DC23-47F9-848C-CA62A3DFB909}"/>
                </a:ext>
              </a:extLst>
            </p:cNvPr>
            <p:cNvSpPr txBox="1"/>
            <p:nvPr/>
          </p:nvSpPr>
          <p:spPr>
            <a:xfrm>
              <a:off x="610359" y="1897440"/>
              <a:ext cx="1642816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9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07B5ECE-B5FC-4958-8594-0CA40756AF69}"/>
              </a:ext>
            </a:extLst>
          </p:cNvPr>
          <p:cNvGrpSpPr/>
          <p:nvPr/>
        </p:nvGrpSpPr>
        <p:grpSpPr>
          <a:xfrm>
            <a:off x="6453264" y="1653600"/>
            <a:ext cx="5128379" cy="1569660"/>
            <a:chOff x="610359" y="1897440"/>
            <a:chExt cx="5128379" cy="1569660"/>
          </a:xfrm>
        </p:grpSpPr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id="{38E43BDB-943B-455A-A231-35351D02B317}"/>
                </a:ext>
              </a:extLst>
            </p:cNvPr>
            <p:cNvGrpSpPr/>
            <p:nvPr/>
          </p:nvGrpSpPr>
          <p:grpSpPr>
            <a:xfrm>
              <a:off x="2249993" y="2000241"/>
              <a:ext cx="3488745" cy="1364058"/>
              <a:chOff x="1797648" y="951079"/>
              <a:chExt cx="3488745" cy="1364058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53E9675-B4F5-4442-9619-C89E059F72BB}"/>
                  </a:ext>
                </a:extLst>
              </p:cNvPr>
              <p:cNvSpPr txBox="1"/>
              <p:nvPr/>
            </p:nvSpPr>
            <p:spPr>
              <a:xfrm>
                <a:off x="1797648" y="951079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CEF90A1-7890-4058-9D90-B5FEB178ED2B}"/>
                  </a:ext>
                </a:extLst>
              </p:cNvPr>
              <p:cNvSpPr txBox="1"/>
              <p:nvPr/>
            </p:nvSpPr>
            <p:spPr>
              <a:xfrm>
                <a:off x="2167367" y="137535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7AB5B5-26D9-4F31-A30B-905C9DD73A69}"/>
                  </a:ext>
                </a:extLst>
              </p:cNvPr>
              <p:cNvSpPr txBox="1"/>
              <p:nvPr/>
            </p:nvSpPr>
            <p:spPr>
              <a:xfrm>
                <a:off x="2167367" y="170674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0E0CEC7-CDD1-4538-B064-CD6DD462E531}"/>
                  </a:ext>
                </a:extLst>
              </p:cNvPr>
              <p:cNvSpPr txBox="1"/>
              <p:nvPr/>
            </p:nvSpPr>
            <p:spPr>
              <a:xfrm>
                <a:off x="2167367" y="203813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296881E-F221-44B9-B422-D96243D92252}"/>
                </a:ext>
              </a:extLst>
            </p:cNvPr>
            <p:cNvSpPr txBox="1"/>
            <p:nvPr/>
          </p:nvSpPr>
          <p:spPr>
            <a:xfrm>
              <a:off x="610359" y="1897440"/>
              <a:ext cx="1642816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9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9D88C19-2DD9-4A11-8F2F-80A125823658}"/>
              </a:ext>
            </a:extLst>
          </p:cNvPr>
          <p:cNvGrpSpPr/>
          <p:nvPr/>
        </p:nvGrpSpPr>
        <p:grpSpPr>
          <a:xfrm>
            <a:off x="6453264" y="3983143"/>
            <a:ext cx="5128379" cy="1569660"/>
            <a:chOff x="610359" y="1897440"/>
            <a:chExt cx="5128379" cy="1569660"/>
          </a:xfrm>
        </p:grpSpPr>
        <p:grpSp>
          <p:nvGrpSpPr>
            <p:cNvPr id="34" name="Group 6">
              <a:extLst>
                <a:ext uri="{FF2B5EF4-FFF2-40B4-BE49-F238E27FC236}">
                  <a16:creationId xmlns:a16="http://schemas.microsoft.com/office/drawing/2014/main" id="{4B28A2B1-293A-43C6-AEAE-B7871B6C64A5}"/>
                </a:ext>
              </a:extLst>
            </p:cNvPr>
            <p:cNvGrpSpPr/>
            <p:nvPr/>
          </p:nvGrpSpPr>
          <p:grpSpPr>
            <a:xfrm>
              <a:off x="2249993" y="2000241"/>
              <a:ext cx="3488745" cy="1364058"/>
              <a:chOff x="1797648" y="951079"/>
              <a:chExt cx="3488745" cy="1364058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E43F2E-245E-464C-8A8D-82AE5BB41993}"/>
                  </a:ext>
                </a:extLst>
              </p:cNvPr>
              <p:cNvSpPr txBox="1"/>
              <p:nvPr/>
            </p:nvSpPr>
            <p:spPr>
              <a:xfrm>
                <a:off x="1797648" y="951079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FB322FF-75A2-4E8C-B89C-3336D69F353F}"/>
                  </a:ext>
                </a:extLst>
              </p:cNvPr>
              <p:cNvSpPr txBox="1"/>
              <p:nvPr/>
            </p:nvSpPr>
            <p:spPr>
              <a:xfrm>
                <a:off x="2167367" y="137535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E4F65FD-A0F3-4032-8CF2-D9C0561AE2D6}"/>
                  </a:ext>
                </a:extLst>
              </p:cNvPr>
              <p:cNvSpPr txBox="1"/>
              <p:nvPr/>
            </p:nvSpPr>
            <p:spPr>
              <a:xfrm>
                <a:off x="2167367" y="170674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C6339E5-D919-4D5D-8D44-A3672C025298}"/>
                  </a:ext>
                </a:extLst>
              </p:cNvPr>
              <p:cNvSpPr txBox="1"/>
              <p:nvPr/>
            </p:nvSpPr>
            <p:spPr>
              <a:xfrm>
                <a:off x="2167367" y="203813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B293F03-E00B-47AA-8529-CF6A7F671F8B}"/>
                </a:ext>
              </a:extLst>
            </p:cNvPr>
            <p:cNvSpPr txBox="1"/>
            <p:nvPr/>
          </p:nvSpPr>
          <p:spPr>
            <a:xfrm>
              <a:off x="610359" y="1897440"/>
              <a:ext cx="1642816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9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CB22E574-4A34-409E-802D-A8887DA8BC83}"/>
              </a:ext>
            </a:extLst>
          </p:cNvPr>
          <p:cNvGrpSpPr/>
          <p:nvPr/>
        </p:nvGrpSpPr>
        <p:grpSpPr>
          <a:xfrm>
            <a:off x="7723467" y="5136441"/>
            <a:ext cx="3539044" cy="923330"/>
            <a:chOff x="3017859" y="4283314"/>
            <a:chExt cx="1249476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13C5345-31C3-4327-9D68-E875CF61F31C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E20DC3-94FF-4E5F-92E0-D7A6A496A8C5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8">
            <a:extLst>
              <a:ext uri="{FF2B5EF4-FFF2-40B4-BE49-F238E27FC236}">
                <a16:creationId xmlns:a16="http://schemas.microsoft.com/office/drawing/2014/main" id="{0E52C2AC-4D50-46A4-9216-803084DE6BEC}"/>
              </a:ext>
            </a:extLst>
          </p:cNvPr>
          <p:cNvGrpSpPr/>
          <p:nvPr/>
        </p:nvGrpSpPr>
        <p:grpSpPr>
          <a:xfrm>
            <a:off x="823866" y="1761642"/>
            <a:ext cx="3574061" cy="923330"/>
            <a:chOff x="3122317" y="4283314"/>
            <a:chExt cx="114501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4BD794-20FF-4F53-8018-D863DE5683F6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BB9625-24EA-4DA4-9117-B7A7177E5AD8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B53809F-DBF8-4A4E-924C-C93C34E8C828}"/>
              </a:ext>
            </a:extLst>
          </p:cNvPr>
          <p:cNvGrpSpPr/>
          <p:nvPr/>
        </p:nvGrpSpPr>
        <p:grpSpPr>
          <a:xfrm>
            <a:off x="4770820" y="1145900"/>
            <a:ext cx="2650360" cy="5567253"/>
            <a:chOff x="4973077" y="1550506"/>
            <a:chExt cx="2207747" cy="4637516"/>
          </a:xfrm>
        </p:grpSpPr>
        <p:grpSp>
          <p:nvGrpSpPr>
            <p:cNvPr id="10" name="Group 55">
              <a:extLst>
                <a:ext uri="{FF2B5EF4-FFF2-40B4-BE49-F238E27FC236}">
                  <a16:creationId xmlns:a16="http://schemas.microsoft.com/office/drawing/2014/main" id="{166C033A-B996-4A5C-96D7-623FB588A508}"/>
                </a:ext>
              </a:extLst>
            </p:cNvPr>
            <p:cNvGrpSpPr/>
            <p:nvPr/>
          </p:nvGrpSpPr>
          <p:grpSpPr>
            <a:xfrm>
              <a:off x="4973077" y="1550506"/>
              <a:ext cx="2001951" cy="2536649"/>
              <a:chOff x="3204849" y="1054371"/>
              <a:chExt cx="2511078" cy="3181758"/>
            </a:xfrm>
            <a:solidFill>
              <a:schemeClr val="accent2"/>
            </a:solidFill>
          </p:grpSpPr>
          <p:grpSp>
            <p:nvGrpSpPr>
              <p:cNvPr id="21" name="Group 33">
                <a:extLst>
                  <a:ext uri="{FF2B5EF4-FFF2-40B4-BE49-F238E27FC236}">
                    <a16:creationId xmlns:a16="http://schemas.microsoft.com/office/drawing/2014/main" id="{58E7F453-F318-4065-9076-8B8084C7BA7A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26" name="Block Arc 42">
                  <a:extLst>
                    <a:ext uri="{FF2B5EF4-FFF2-40B4-BE49-F238E27FC236}">
                      <a16:creationId xmlns:a16="http://schemas.microsoft.com/office/drawing/2014/main" id="{5091C4FE-8F51-46A5-BAB3-A669EF7F088D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Block Arc 43">
                  <a:extLst>
                    <a:ext uri="{FF2B5EF4-FFF2-40B4-BE49-F238E27FC236}">
                      <a16:creationId xmlns:a16="http://schemas.microsoft.com/office/drawing/2014/main" id="{619C98B9-F9EE-4D74-988B-6F670A51B36D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Block Arc 44">
                  <a:extLst>
                    <a:ext uri="{FF2B5EF4-FFF2-40B4-BE49-F238E27FC236}">
                      <a16:creationId xmlns:a16="http://schemas.microsoft.com/office/drawing/2014/main" id="{28B53928-552F-46B1-A6F8-1A053B22AF8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Block Arc 45">
                  <a:extLst>
                    <a:ext uri="{FF2B5EF4-FFF2-40B4-BE49-F238E27FC236}">
                      <a16:creationId xmlns:a16="http://schemas.microsoft.com/office/drawing/2014/main" id="{A6BEB948-59BF-41FF-8566-48EE7803C04E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2" name="Group 34">
                <a:extLst>
                  <a:ext uri="{FF2B5EF4-FFF2-40B4-BE49-F238E27FC236}">
                    <a16:creationId xmlns:a16="http://schemas.microsoft.com/office/drawing/2014/main" id="{659D84AB-1AD9-40D7-8CED-75D0657FE24D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23" name="Block Arc 39">
                  <a:extLst>
                    <a:ext uri="{FF2B5EF4-FFF2-40B4-BE49-F238E27FC236}">
                      <a16:creationId xmlns:a16="http://schemas.microsoft.com/office/drawing/2014/main" id="{D3799BD8-82DA-4EA9-9BD3-038BFE90DFF4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40">
                  <a:extLst>
                    <a:ext uri="{FF2B5EF4-FFF2-40B4-BE49-F238E27FC236}">
                      <a16:creationId xmlns:a16="http://schemas.microsoft.com/office/drawing/2014/main" id="{653CB921-DB00-463A-871C-5396027D6394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25" name="Isosceles Triangle 41">
                  <a:extLst>
                    <a:ext uri="{FF2B5EF4-FFF2-40B4-BE49-F238E27FC236}">
                      <a16:creationId xmlns:a16="http://schemas.microsoft.com/office/drawing/2014/main" id="{FE985092-26B9-4701-8E0E-536C4D79E373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11" name="Group 56">
              <a:extLst>
                <a:ext uri="{FF2B5EF4-FFF2-40B4-BE49-F238E27FC236}">
                  <a16:creationId xmlns:a16="http://schemas.microsoft.com/office/drawing/2014/main" id="{E9F05E15-230E-45A3-AA47-B9C4860855D5}"/>
                </a:ext>
              </a:extLst>
            </p:cNvPr>
            <p:cNvGrpSpPr/>
            <p:nvPr/>
          </p:nvGrpSpPr>
          <p:grpSpPr>
            <a:xfrm rot="10800000">
              <a:off x="5178873" y="3651373"/>
              <a:ext cx="2001951" cy="2536649"/>
              <a:chOff x="3204849" y="1054371"/>
              <a:chExt cx="2511078" cy="3181758"/>
            </a:xfrm>
            <a:solidFill>
              <a:schemeClr val="accent1"/>
            </a:solidFill>
          </p:grpSpPr>
          <p:grpSp>
            <p:nvGrpSpPr>
              <p:cNvPr id="12" name="Group 57">
                <a:extLst>
                  <a:ext uri="{FF2B5EF4-FFF2-40B4-BE49-F238E27FC236}">
                    <a16:creationId xmlns:a16="http://schemas.microsoft.com/office/drawing/2014/main" id="{0FD7C850-D79C-48C7-A8AC-93E815314296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17" name="Block Arc 62">
                  <a:extLst>
                    <a:ext uri="{FF2B5EF4-FFF2-40B4-BE49-F238E27FC236}">
                      <a16:creationId xmlns:a16="http://schemas.microsoft.com/office/drawing/2014/main" id="{FC5C9107-C9BF-46FC-B727-D31A1DF9A04B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Block Arc 63">
                  <a:extLst>
                    <a:ext uri="{FF2B5EF4-FFF2-40B4-BE49-F238E27FC236}">
                      <a16:creationId xmlns:a16="http://schemas.microsoft.com/office/drawing/2014/main" id="{059306A2-C862-413B-ACE1-848E0DB5F019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Block Arc 64">
                  <a:extLst>
                    <a:ext uri="{FF2B5EF4-FFF2-40B4-BE49-F238E27FC236}">
                      <a16:creationId xmlns:a16="http://schemas.microsoft.com/office/drawing/2014/main" id="{BED68D4F-048B-49BE-A1B1-040EDE1916F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65">
                  <a:extLst>
                    <a:ext uri="{FF2B5EF4-FFF2-40B4-BE49-F238E27FC236}">
                      <a16:creationId xmlns:a16="http://schemas.microsoft.com/office/drawing/2014/main" id="{430D6A01-2C02-4A4E-A8CC-126358961CCC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3" name="Group 58">
                <a:extLst>
                  <a:ext uri="{FF2B5EF4-FFF2-40B4-BE49-F238E27FC236}">
                    <a16:creationId xmlns:a16="http://schemas.microsoft.com/office/drawing/2014/main" id="{62E6AF1C-0CAD-4878-A665-9F433E59E3FA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14" name="Block Arc 59">
                  <a:extLst>
                    <a:ext uri="{FF2B5EF4-FFF2-40B4-BE49-F238E27FC236}">
                      <a16:creationId xmlns:a16="http://schemas.microsoft.com/office/drawing/2014/main" id="{0E04EB5F-E9A5-4229-AF21-0117369F3EBD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Rectangle 60">
                  <a:extLst>
                    <a:ext uri="{FF2B5EF4-FFF2-40B4-BE49-F238E27FC236}">
                      <a16:creationId xmlns:a16="http://schemas.microsoft.com/office/drawing/2014/main" id="{B4E10AF9-7B69-448A-A7F2-AA0845E3DABE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16" name="Isosceles Triangle 61">
                  <a:extLst>
                    <a:ext uri="{FF2B5EF4-FFF2-40B4-BE49-F238E27FC236}">
                      <a16:creationId xmlns:a16="http://schemas.microsoft.com/office/drawing/2014/main" id="{3AE426BC-ABA2-4318-9833-1E1BC8B08450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30" name="Group 32">
            <a:extLst>
              <a:ext uri="{FF2B5EF4-FFF2-40B4-BE49-F238E27FC236}">
                <a16:creationId xmlns:a16="http://schemas.microsoft.com/office/drawing/2014/main" id="{6EAB0EAB-464F-4B9D-B56A-A6B0C5EA123A}"/>
              </a:ext>
            </a:extLst>
          </p:cNvPr>
          <p:cNvGrpSpPr/>
          <p:nvPr/>
        </p:nvGrpSpPr>
        <p:grpSpPr>
          <a:xfrm>
            <a:off x="7723467" y="2911632"/>
            <a:ext cx="3539044" cy="923330"/>
            <a:chOff x="3017859" y="4283314"/>
            <a:chExt cx="1249476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718F29-934F-4AA7-BE55-D508DEB0D0E5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0E6E84-E028-4B33-8698-C94E7B6334F8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7">
            <a:extLst>
              <a:ext uri="{FF2B5EF4-FFF2-40B4-BE49-F238E27FC236}">
                <a16:creationId xmlns:a16="http://schemas.microsoft.com/office/drawing/2014/main" id="{B21684B7-A151-4518-9FE9-625EF61C7D1C}"/>
              </a:ext>
            </a:extLst>
          </p:cNvPr>
          <p:cNvGrpSpPr/>
          <p:nvPr/>
        </p:nvGrpSpPr>
        <p:grpSpPr>
          <a:xfrm>
            <a:off x="823866" y="4017604"/>
            <a:ext cx="3574061" cy="923330"/>
            <a:chOff x="3122317" y="4283314"/>
            <a:chExt cx="1145017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83FE63-5405-4C46-9134-CDB0DB16119A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F7C7362-B8A8-4211-A41F-444AC47E4906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16">
            <a:extLst>
              <a:ext uri="{FF2B5EF4-FFF2-40B4-BE49-F238E27FC236}">
                <a16:creationId xmlns:a16="http://schemas.microsoft.com/office/drawing/2014/main" id="{BE48008B-77A6-4C87-9B01-2C5211164B38}"/>
              </a:ext>
            </a:extLst>
          </p:cNvPr>
          <p:cNvSpPr/>
          <p:nvPr/>
        </p:nvSpPr>
        <p:spPr>
          <a:xfrm rot="2700000">
            <a:off x="5405634" y="3062132"/>
            <a:ext cx="338011" cy="6059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B79BA724-CB2D-48BA-8B7F-9948AD55D03B}"/>
              </a:ext>
            </a:extLst>
          </p:cNvPr>
          <p:cNvSpPr/>
          <p:nvPr/>
        </p:nvSpPr>
        <p:spPr>
          <a:xfrm>
            <a:off x="6458338" y="4284971"/>
            <a:ext cx="418780" cy="3920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E5B8D812-FA15-4316-8F27-550B109EBA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384692"/>
              </p:ext>
            </p:extLst>
          </p:nvPr>
        </p:nvGraphicFramePr>
        <p:xfrm>
          <a:off x="887241" y="1801641"/>
          <a:ext cx="10411485" cy="25298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82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5661">
                <a:tc>
                  <a:txBody>
                    <a:bodyPr/>
                    <a:lstStyle/>
                    <a:p>
                      <a:pPr algn="l"/>
                      <a:endParaRPr lang="en-JM" sz="12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A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B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C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D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oup 9">
            <a:extLst>
              <a:ext uri="{FF2B5EF4-FFF2-40B4-BE49-F238E27FC236}">
                <a16:creationId xmlns:a16="http://schemas.microsoft.com/office/drawing/2014/main" id="{F7A2A885-F015-471B-A859-19727BF7B050}"/>
              </a:ext>
            </a:extLst>
          </p:cNvPr>
          <p:cNvGrpSpPr/>
          <p:nvPr/>
        </p:nvGrpSpPr>
        <p:grpSpPr>
          <a:xfrm>
            <a:off x="911384" y="5180162"/>
            <a:ext cx="2438282" cy="919505"/>
            <a:chOff x="395534" y="3722056"/>
            <a:chExt cx="3972999" cy="9195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A0FDB8-4FB9-45CB-9A4D-86A00A2DC196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69A76DF-DBFF-465A-ABE6-AF1ED49A152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9014A663-BDA6-4C18-9446-CDDF94524DCF}"/>
              </a:ext>
            </a:extLst>
          </p:cNvPr>
          <p:cNvGrpSpPr/>
          <p:nvPr/>
        </p:nvGrpSpPr>
        <p:grpSpPr>
          <a:xfrm>
            <a:off x="3561072" y="5180162"/>
            <a:ext cx="2438282" cy="919505"/>
            <a:chOff x="395534" y="3722056"/>
            <a:chExt cx="3972999" cy="919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9EC491-0B2C-47EC-97FF-F4DACD22844B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281E56-CC17-4FBB-9B23-09A8E555975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id="{384F9BEF-29B1-4793-98EB-EFC48744C89A}"/>
              </a:ext>
            </a:extLst>
          </p:cNvPr>
          <p:cNvGrpSpPr/>
          <p:nvPr/>
        </p:nvGrpSpPr>
        <p:grpSpPr>
          <a:xfrm>
            <a:off x="6210760" y="5180162"/>
            <a:ext cx="2438282" cy="919505"/>
            <a:chOff x="395534" y="3722056"/>
            <a:chExt cx="3972999" cy="919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36AB27-0A65-44BD-BC40-C41068A5C5AB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F016BF-E251-4442-A277-AC01D6173D5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B6B5436F-8347-49A4-84F8-46993B0F91ED}"/>
              </a:ext>
            </a:extLst>
          </p:cNvPr>
          <p:cNvGrpSpPr/>
          <p:nvPr/>
        </p:nvGrpSpPr>
        <p:grpSpPr>
          <a:xfrm>
            <a:off x="8860448" y="5180162"/>
            <a:ext cx="2438282" cy="919505"/>
            <a:chOff x="395534" y="3722056"/>
            <a:chExt cx="3972999" cy="9195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AC8A031-CE7F-46CD-94E8-AB308484A825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B2EEA6-51B7-466D-9E5C-8693B302CEF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6" name="Oval 21">
            <a:extLst>
              <a:ext uri="{FF2B5EF4-FFF2-40B4-BE49-F238E27FC236}">
                <a16:creationId xmlns:a16="http://schemas.microsoft.com/office/drawing/2014/main" id="{3ECD3337-6B1C-47BD-A2AB-FBB9A3C23DCB}"/>
              </a:ext>
            </a:extLst>
          </p:cNvPr>
          <p:cNvSpPr/>
          <p:nvPr/>
        </p:nvSpPr>
        <p:spPr>
          <a:xfrm>
            <a:off x="9807618" y="4536169"/>
            <a:ext cx="543943" cy="5439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22">
            <a:extLst>
              <a:ext uri="{FF2B5EF4-FFF2-40B4-BE49-F238E27FC236}">
                <a16:creationId xmlns:a16="http://schemas.microsoft.com/office/drawing/2014/main" id="{358F2D06-964A-4765-A2C0-5E6BA023B881}"/>
              </a:ext>
            </a:extLst>
          </p:cNvPr>
          <p:cNvSpPr/>
          <p:nvPr/>
        </p:nvSpPr>
        <p:spPr>
          <a:xfrm>
            <a:off x="7157930" y="4536169"/>
            <a:ext cx="543943" cy="5439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23">
            <a:extLst>
              <a:ext uri="{FF2B5EF4-FFF2-40B4-BE49-F238E27FC236}">
                <a16:creationId xmlns:a16="http://schemas.microsoft.com/office/drawing/2014/main" id="{809B3715-A8A8-49AB-A757-27C6EDB09432}"/>
              </a:ext>
            </a:extLst>
          </p:cNvPr>
          <p:cNvSpPr/>
          <p:nvPr/>
        </p:nvSpPr>
        <p:spPr>
          <a:xfrm>
            <a:off x="4508242" y="4536169"/>
            <a:ext cx="543943" cy="5439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id="{FAF37737-56B0-43FC-8D03-CEAB7ABDD7EF}"/>
              </a:ext>
            </a:extLst>
          </p:cNvPr>
          <p:cNvSpPr/>
          <p:nvPr/>
        </p:nvSpPr>
        <p:spPr>
          <a:xfrm>
            <a:off x="1858554" y="4536169"/>
            <a:ext cx="543943" cy="5439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920807DF-AB75-45CD-941F-6FCE5D2DF548}"/>
              </a:ext>
            </a:extLst>
          </p:cNvPr>
          <p:cNvSpPr/>
          <p:nvPr/>
        </p:nvSpPr>
        <p:spPr>
          <a:xfrm>
            <a:off x="1987266" y="4709876"/>
            <a:ext cx="286517" cy="21010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5B55B62A-DB14-4F32-8B17-927D49DD8811}"/>
              </a:ext>
            </a:extLst>
          </p:cNvPr>
          <p:cNvSpPr/>
          <p:nvPr/>
        </p:nvSpPr>
        <p:spPr>
          <a:xfrm flipH="1">
            <a:off x="4635270" y="4658624"/>
            <a:ext cx="307706" cy="30770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A55F41D8-4E1D-490A-9F24-9A77E89440C6}"/>
              </a:ext>
            </a:extLst>
          </p:cNvPr>
          <p:cNvSpPr/>
          <p:nvPr/>
        </p:nvSpPr>
        <p:spPr>
          <a:xfrm>
            <a:off x="9923439" y="4651635"/>
            <a:ext cx="310807" cy="3108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73001A9E-8FF6-4EA0-B08E-B51AE1F34EDB}"/>
              </a:ext>
            </a:extLst>
          </p:cNvPr>
          <p:cNvSpPr/>
          <p:nvPr/>
        </p:nvSpPr>
        <p:spPr>
          <a:xfrm>
            <a:off x="7256902" y="4685001"/>
            <a:ext cx="354588" cy="25985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>
            <a:extLst>
              <a:ext uri="{FF2B5EF4-FFF2-40B4-BE49-F238E27FC236}">
                <a16:creationId xmlns:a16="http://schemas.microsoft.com/office/drawing/2014/main" id="{DBC562AF-8C8C-4AAC-88AB-123B3F8CFF48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306B25B3-448A-4BED-81AA-A6E9367CDDDB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</a:rPr>
              <a:t>Portfolio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6" name="직사각형 3">
            <a:extLst>
              <a:ext uri="{FF2B5EF4-FFF2-40B4-BE49-F238E27FC236}">
                <a16:creationId xmlns:a16="http://schemas.microsoft.com/office/drawing/2014/main" id="{A5F271C4-DDD7-4394-B98C-481B7B40C690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7" name="직사각형 12">
            <a:extLst>
              <a:ext uri="{FF2B5EF4-FFF2-40B4-BE49-F238E27FC236}">
                <a16:creationId xmlns:a16="http://schemas.microsoft.com/office/drawing/2014/main" id="{F25312E1-B5ED-49DA-A6DD-C5DAA840902E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B1BCCE8C-BF0A-4353-94F4-5EEBFC33C1A7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22EF69D-E010-4110-8DE6-8D40900943F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6C68782-37D4-457D-8FBF-853CBEE97B4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3">
            <a:extLst>
              <a:ext uri="{FF2B5EF4-FFF2-40B4-BE49-F238E27FC236}">
                <a16:creationId xmlns:a16="http://schemas.microsoft.com/office/drawing/2014/main" id="{74C59DE6-D7E7-42E2-9D71-35EB5C80F044}"/>
              </a:ext>
            </a:extLst>
          </p:cNvPr>
          <p:cNvCxnSpPr>
            <a:cxnSpLocks/>
            <a:stCxn id="9" idx="6"/>
            <a:endCxn id="10" idx="3"/>
          </p:cNvCxnSpPr>
          <p:nvPr/>
        </p:nvCxnSpPr>
        <p:spPr>
          <a:xfrm flipV="1">
            <a:off x="7677206" y="2503344"/>
            <a:ext cx="1990658" cy="1439317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21">
            <a:extLst>
              <a:ext uri="{FF2B5EF4-FFF2-40B4-BE49-F238E27FC236}">
                <a16:creationId xmlns:a16="http://schemas.microsoft.com/office/drawing/2014/main" id="{B88921EE-6A77-49DE-9B91-FF239A9A0E5D}"/>
              </a:ext>
            </a:extLst>
          </p:cNvPr>
          <p:cNvCxnSpPr>
            <a:cxnSpLocks/>
            <a:stCxn id="9" idx="6"/>
            <a:endCxn id="13" idx="2"/>
          </p:cNvCxnSpPr>
          <p:nvPr/>
        </p:nvCxnSpPr>
        <p:spPr>
          <a:xfrm flipV="1">
            <a:off x="7677207" y="3355930"/>
            <a:ext cx="2689629" cy="586730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25">
            <a:extLst>
              <a:ext uri="{FF2B5EF4-FFF2-40B4-BE49-F238E27FC236}">
                <a16:creationId xmlns:a16="http://schemas.microsoft.com/office/drawing/2014/main" id="{7D175238-A95E-4FF1-BFC0-D1C05173F4FE}"/>
              </a:ext>
            </a:extLst>
          </p:cNvPr>
          <p:cNvCxnSpPr>
            <a:cxnSpLocks/>
            <a:stCxn id="9" idx="6"/>
            <a:endCxn id="11" idx="2"/>
          </p:cNvCxnSpPr>
          <p:nvPr/>
        </p:nvCxnSpPr>
        <p:spPr>
          <a:xfrm>
            <a:off x="7677207" y="3942660"/>
            <a:ext cx="2689629" cy="573648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28">
            <a:extLst>
              <a:ext uri="{FF2B5EF4-FFF2-40B4-BE49-F238E27FC236}">
                <a16:creationId xmlns:a16="http://schemas.microsoft.com/office/drawing/2014/main" id="{73D21523-049B-4DEC-9C63-AEA1365AB8F5}"/>
              </a:ext>
            </a:extLst>
          </p:cNvPr>
          <p:cNvCxnSpPr>
            <a:cxnSpLocks/>
            <a:stCxn id="9" idx="6"/>
            <a:endCxn id="12" idx="1"/>
          </p:cNvCxnSpPr>
          <p:nvPr/>
        </p:nvCxnSpPr>
        <p:spPr>
          <a:xfrm>
            <a:off x="7677206" y="3942660"/>
            <a:ext cx="1990658" cy="1426236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10">
            <a:extLst>
              <a:ext uri="{FF2B5EF4-FFF2-40B4-BE49-F238E27FC236}">
                <a16:creationId xmlns:a16="http://schemas.microsoft.com/office/drawing/2014/main" id="{CD3FFC25-4ABF-4869-A363-9FD95A88D098}"/>
              </a:ext>
            </a:extLst>
          </p:cNvPr>
          <p:cNvSpPr/>
          <p:nvPr/>
        </p:nvSpPr>
        <p:spPr>
          <a:xfrm>
            <a:off x="3668237" y="4095039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C82C8737-EBD8-4678-B566-6D2F9296A68E}"/>
              </a:ext>
            </a:extLst>
          </p:cNvPr>
          <p:cNvSpPr/>
          <p:nvPr/>
        </p:nvSpPr>
        <p:spPr>
          <a:xfrm>
            <a:off x="931925" y="4095039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9" name="Oval 1">
            <a:extLst>
              <a:ext uri="{FF2B5EF4-FFF2-40B4-BE49-F238E27FC236}">
                <a16:creationId xmlns:a16="http://schemas.microsoft.com/office/drawing/2014/main" id="{64548D4E-A3A7-4F46-BE21-8E909EDEC1B6}"/>
              </a:ext>
            </a:extLst>
          </p:cNvPr>
          <p:cNvSpPr/>
          <p:nvPr/>
        </p:nvSpPr>
        <p:spPr>
          <a:xfrm>
            <a:off x="6355016" y="3281566"/>
            <a:ext cx="1322190" cy="13221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14">
            <a:extLst>
              <a:ext uri="{FF2B5EF4-FFF2-40B4-BE49-F238E27FC236}">
                <a16:creationId xmlns:a16="http://schemas.microsoft.com/office/drawing/2014/main" id="{80525A12-F930-425B-857E-5343B9499F88}"/>
              </a:ext>
            </a:extLst>
          </p:cNvPr>
          <p:cNvSpPr/>
          <p:nvPr/>
        </p:nvSpPr>
        <p:spPr>
          <a:xfrm>
            <a:off x="9540373" y="1760270"/>
            <a:ext cx="870564" cy="87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EBDFBA69-6413-491E-A483-D1369F0F59EE}"/>
              </a:ext>
            </a:extLst>
          </p:cNvPr>
          <p:cNvSpPr/>
          <p:nvPr/>
        </p:nvSpPr>
        <p:spPr>
          <a:xfrm>
            <a:off x="10366835" y="4081026"/>
            <a:ext cx="870564" cy="87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2" name="Oval 16">
            <a:extLst>
              <a:ext uri="{FF2B5EF4-FFF2-40B4-BE49-F238E27FC236}">
                <a16:creationId xmlns:a16="http://schemas.microsoft.com/office/drawing/2014/main" id="{D93F76A6-1850-451A-87AC-EE9EF7590B7E}"/>
              </a:ext>
            </a:extLst>
          </p:cNvPr>
          <p:cNvSpPr/>
          <p:nvPr/>
        </p:nvSpPr>
        <p:spPr>
          <a:xfrm>
            <a:off x="9540373" y="5241405"/>
            <a:ext cx="870564" cy="87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E7DE79C6-6E14-4E58-84F6-CEAEC78FFC28}"/>
              </a:ext>
            </a:extLst>
          </p:cNvPr>
          <p:cNvSpPr/>
          <p:nvPr/>
        </p:nvSpPr>
        <p:spPr>
          <a:xfrm>
            <a:off x="10366835" y="2920648"/>
            <a:ext cx="870564" cy="87056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4" name="Group 36">
            <a:extLst>
              <a:ext uri="{FF2B5EF4-FFF2-40B4-BE49-F238E27FC236}">
                <a16:creationId xmlns:a16="http://schemas.microsoft.com/office/drawing/2014/main" id="{909E1F89-D992-428E-A893-8B66727D6986}"/>
              </a:ext>
            </a:extLst>
          </p:cNvPr>
          <p:cNvGrpSpPr/>
          <p:nvPr/>
        </p:nvGrpSpPr>
        <p:grpSpPr>
          <a:xfrm>
            <a:off x="1630981" y="3977988"/>
            <a:ext cx="1818547" cy="911229"/>
            <a:chOff x="3131840" y="2204864"/>
            <a:chExt cx="3096344" cy="9112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34560A-B67F-422D-B274-2BD1856AB2D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F8C66E-2DCC-471A-B5C2-530D9078830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id="{EDC7F343-0ACD-42A6-8E98-EA4312D92C7F}"/>
              </a:ext>
            </a:extLst>
          </p:cNvPr>
          <p:cNvGrpSpPr/>
          <p:nvPr/>
        </p:nvGrpSpPr>
        <p:grpSpPr>
          <a:xfrm>
            <a:off x="4367293" y="3977988"/>
            <a:ext cx="1818547" cy="911229"/>
            <a:chOff x="3131840" y="2204864"/>
            <a:chExt cx="3096344" cy="9112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502E9C-41C6-4836-966C-BCFFB7B6030D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F4F376-B204-4D34-8B5C-C20CC267C0E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0" name="Oval 42">
            <a:extLst>
              <a:ext uri="{FF2B5EF4-FFF2-40B4-BE49-F238E27FC236}">
                <a16:creationId xmlns:a16="http://schemas.microsoft.com/office/drawing/2014/main" id="{1EE4DB54-DA29-427B-BAB1-3F48F3ABEA0C}"/>
              </a:ext>
            </a:extLst>
          </p:cNvPr>
          <p:cNvSpPr/>
          <p:nvPr/>
        </p:nvSpPr>
        <p:spPr>
          <a:xfrm>
            <a:off x="3668237" y="5268325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1" name="Oval 43">
            <a:extLst>
              <a:ext uri="{FF2B5EF4-FFF2-40B4-BE49-F238E27FC236}">
                <a16:creationId xmlns:a16="http://schemas.microsoft.com/office/drawing/2014/main" id="{48B587FE-0315-4EDA-8B72-8A47DBA213DB}"/>
              </a:ext>
            </a:extLst>
          </p:cNvPr>
          <p:cNvSpPr/>
          <p:nvPr/>
        </p:nvSpPr>
        <p:spPr>
          <a:xfrm>
            <a:off x="931925" y="5268325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2" name="Group 44">
            <a:extLst>
              <a:ext uri="{FF2B5EF4-FFF2-40B4-BE49-F238E27FC236}">
                <a16:creationId xmlns:a16="http://schemas.microsoft.com/office/drawing/2014/main" id="{95817A46-B8D4-4B4D-9EA7-167EE63EF4BC}"/>
              </a:ext>
            </a:extLst>
          </p:cNvPr>
          <p:cNvGrpSpPr/>
          <p:nvPr/>
        </p:nvGrpSpPr>
        <p:grpSpPr>
          <a:xfrm>
            <a:off x="1630981" y="5135886"/>
            <a:ext cx="1818547" cy="926617"/>
            <a:chOff x="3131840" y="2189476"/>
            <a:chExt cx="3096344" cy="9266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871FF4-9DEA-4DC4-8460-686D77D463F9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D2A724-B7F0-45CB-8111-62E3887C737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47">
            <a:extLst>
              <a:ext uri="{FF2B5EF4-FFF2-40B4-BE49-F238E27FC236}">
                <a16:creationId xmlns:a16="http://schemas.microsoft.com/office/drawing/2014/main" id="{5A8FC8AA-46DD-4E14-9B22-6B3F475475E2}"/>
              </a:ext>
            </a:extLst>
          </p:cNvPr>
          <p:cNvGrpSpPr/>
          <p:nvPr/>
        </p:nvGrpSpPr>
        <p:grpSpPr>
          <a:xfrm>
            <a:off x="4367293" y="5151274"/>
            <a:ext cx="1818547" cy="911229"/>
            <a:chOff x="3131840" y="2204864"/>
            <a:chExt cx="3096344" cy="9112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2DE10-369B-456B-AA32-83D928A3D97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257FA6-058C-4F1C-8FD4-AE8A48F90FD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8" name="Group 53">
            <a:extLst>
              <a:ext uri="{FF2B5EF4-FFF2-40B4-BE49-F238E27FC236}">
                <a16:creationId xmlns:a16="http://schemas.microsoft.com/office/drawing/2014/main" id="{CC2BDF66-A2C8-4DC6-894D-654086F02F7A}"/>
              </a:ext>
            </a:extLst>
          </p:cNvPr>
          <p:cNvGrpSpPr/>
          <p:nvPr/>
        </p:nvGrpSpPr>
        <p:grpSpPr>
          <a:xfrm>
            <a:off x="1075941" y="1794180"/>
            <a:ext cx="5109899" cy="1477328"/>
            <a:chOff x="3017859" y="4283314"/>
            <a:chExt cx="1249476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B24D5A8-D327-4676-92AC-F5445A9EBE1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A99660-5E09-41BC-90BC-CBD21C06B845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FFB3F3D-6C94-4FAA-B607-7AE43FA7CF02}"/>
              </a:ext>
            </a:extLst>
          </p:cNvPr>
          <p:cNvSpPr txBox="1"/>
          <p:nvPr/>
        </p:nvSpPr>
        <p:spPr>
          <a:xfrm>
            <a:off x="1075941" y="3538900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Block Arc 14">
            <a:extLst>
              <a:ext uri="{FF2B5EF4-FFF2-40B4-BE49-F238E27FC236}">
                <a16:creationId xmlns:a16="http://schemas.microsoft.com/office/drawing/2014/main" id="{C398C9C1-9EE2-44F8-97C2-E8FC3749AA1B}"/>
              </a:ext>
            </a:extLst>
          </p:cNvPr>
          <p:cNvSpPr/>
          <p:nvPr/>
        </p:nvSpPr>
        <p:spPr>
          <a:xfrm rot="16200000">
            <a:off x="6723653" y="3640525"/>
            <a:ext cx="603871" cy="604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E967E614-695A-4624-B019-55625CB036C2}"/>
              </a:ext>
            </a:extLst>
          </p:cNvPr>
          <p:cNvSpPr/>
          <p:nvPr/>
        </p:nvSpPr>
        <p:spPr>
          <a:xfrm>
            <a:off x="9792496" y="207070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C8A9A512-BBF9-43AE-AF84-3B6FC87AB402}"/>
              </a:ext>
            </a:extLst>
          </p:cNvPr>
          <p:cNvSpPr/>
          <p:nvPr/>
        </p:nvSpPr>
        <p:spPr>
          <a:xfrm>
            <a:off x="10634202" y="318803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Teardrop 1">
            <a:extLst>
              <a:ext uri="{FF2B5EF4-FFF2-40B4-BE49-F238E27FC236}">
                <a16:creationId xmlns:a16="http://schemas.microsoft.com/office/drawing/2014/main" id="{ACE2957C-955D-4A89-9523-E23A891C8957}"/>
              </a:ext>
            </a:extLst>
          </p:cNvPr>
          <p:cNvSpPr/>
          <p:nvPr/>
        </p:nvSpPr>
        <p:spPr>
          <a:xfrm rot="18805991">
            <a:off x="10637542" y="432984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33F845B8-E8F6-4489-AF49-82938A38F8CD}"/>
              </a:ext>
            </a:extLst>
          </p:cNvPr>
          <p:cNvSpPr/>
          <p:nvPr/>
        </p:nvSpPr>
        <p:spPr>
          <a:xfrm>
            <a:off x="9802457" y="554364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Isosceles Triangle 51">
            <a:extLst>
              <a:ext uri="{FF2B5EF4-FFF2-40B4-BE49-F238E27FC236}">
                <a16:creationId xmlns:a16="http://schemas.microsoft.com/office/drawing/2014/main" id="{37450396-B469-4F55-A82C-D3D77BD08DDA}"/>
              </a:ext>
            </a:extLst>
          </p:cNvPr>
          <p:cNvSpPr/>
          <p:nvPr/>
        </p:nvSpPr>
        <p:spPr>
          <a:xfrm>
            <a:off x="1073082" y="428335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E5728648-26F5-401C-862F-38CE1C236E3F}"/>
              </a:ext>
            </a:extLst>
          </p:cNvPr>
          <p:cNvSpPr/>
          <p:nvPr/>
        </p:nvSpPr>
        <p:spPr>
          <a:xfrm>
            <a:off x="3827112" y="424288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E7C3198B-695F-4139-92DD-FE8B0C18E34A}"/>
              </a:ext>
            </a:extLst>
          </p:cNvPr>
          <p:cNvSpPr/>
          <p:nvPr/>
        </p:nvSpPr>
        <p:spPr>
          <a:xfrm rot="18805991">
            <a:off x="1068240" y="539734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FD7C60B9-F42C-4CF3-86C9-60AA5CD14127}"/>
              </a:ext>
            </a:extLst>
          </p:cNvPr>
          <p:cNvSpPr/>
          <p:nvPr/>
        </p:nvSpPr>
        <p:spPr>
          <a:xfrm>
            <a:off x="3827112" y="545076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BCAEE46D-CB7A-43EB-A8EB-D35FC07EED77}"/>
              </a:ext>
            </a:extLst>
          </p:cNvPr>
          <p:cNvSpPr/>
          <p:nvPr/>
        </p:nvSpPr>
        <p:spPr>
          <a:xfrm>
            <a:off x="2780897" y="4261826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077DBA90-4707-4B23-B3B3-ADD6D2FD9788}"/>
              </a:ext>
            </a:extLst>
          </p:cNvPr>
          <p:cNvSpPr/>
          <p:nvPr/>
        </p:nvSpPr>
        <p:spPr>
          <a:xfrm>
            <a:off x="6798093" y="2739979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8E7027AC-18AA-46CC-BF38-701D3C46C277}"/>
              </a:ext>
            </a:extLst>
          </p:cNvPr>
          <p:cNvSpPr/>
          <p:nvPr/>
        </p:nvSpPr>
        <p:spPr>
          <a:xfrm>
            <a:off x="8806692" y="1979055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13">
            <a:extLst>
              <a:ext uri="{FF2B5EF4-FFF2-40B4-BE49-F238E27FC236}">
                <a16:creationId xmlns:a16="http://schemas.microsoft.com/office/drawing/2014/main" id="{29F4BBCF-5527-42DD-9B5E-D354643BE8AF}"/>
              </a:ext>
            </a:extLst>
          </p:cNvPr>
          <p:cNvSpPr/>
          <p:nvPr/>
        </p:nvSpPr>
        <p:spPr>
          <a:xfrm>
            <a:off x="3821890" y="1947434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83AA3488-0FEA-4714-92C7-1A0A49E8EE42}"/>
              </a:ext>
            </a:extLst>
          </p:cNvPr>
          <p:cNvGrpSpPr/>
          <p:nvPr/>
        </p:nvGrpSpPr>
        <p:grpSpPr>
          <a:xfrm>
            <a:off x="742865" y="5215389"/>
            <a:ext cx="2848136" cy="923330"/>
            <a:chOff x="2551705" y="4283314"/>
            <a:chExt cx="1821094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4A54D1-62BF-4A48-9E06-9045E5FD981C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4FFF55-46AB-44BD-B340-8570B5318443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19">
            <a:extLst>
              <a:ext uri="{FF2B5EF4-FFF2-40B4-BE49-F238E27FC236}">
                <a16:creationId xmlns:a16="http://schemas.microsoft.com/office/drawing/2014/main" id="{BF4A9209-076C-4E4C-AD2C-782208D982C9}"/>
              </a:ext>
            </a:extLst>
          </p:cNvPr>
          <p:cNvSpPr/>
          <p:nvPr/>
        </p:nvSpPr>
        <p:spPr>
          <a:xfrm>
            <a:off x="4789495" y="3500903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id="{F0BB177D-6B34-49BA-B7E7-34C6CC4707E9}"/>
              </a:ext>
            </a:extLst>
          </p:cNvPr>
          <p:cNvGrpSpPr/>
          <p:nvPr/>
        </p:nvGrpSpPr>
        <p:grpSpPr>
          <a:xfrm>
            <a:off x="923209" y="1890819"/>
            <a:ext cx="2790816" cy="923330"/>
            <a:chOff x="2551705" y="4283314"/>
            <a:chExt cx="1472007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89D6A4-E132-4624-BECC-BE268DF834E0}"/>
                </a:ext>
              </a:extLst>
            </p:cNvPr>
            <p:cNvSpPr txBox="1"/>
            <p:nvPr/>
          </p:nvSpPr>
          <p:spPr>
            <a:xfrm>
              <a:off x="2551706" y="4560313"/>
              <a:ext cx="14720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C65203-E37C-4547-85B3-DFBB96BC1D8C}"/>
                </a:ext>
              </a:extLst>
            </p:cNvPr>
            <p:cNvSpPr txBox="1"/>
            <p:nvPr/>
          </p:nvSpPr>
          <p:spPr>
            <a:xfrm>
              <a:off x="2551705" y="4283314"/>
              <a:ext cx="1472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7183C251-FF14-4D1F-9940-33E23C8FC2AA}"/>
              </a:ext>
            </a:extLst>
          </p:cNvPr>
          <p:cNvGrpSpPr/>
          <p:nvPr/>
        </p:nvGrpSpPr>
        <p:grpSpPr>
          <a:xfrm>
            <a:off x="8529976" y="2903155"/>
            <a:ext cx="2848136" cy="923330"/>
            <a:chOff x="2551705" y="4283314"/>
            <a:chExt cx="1821094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E04F88-EA05-4EBA-A9F3-B7D96F7CBA5F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1E0285-0477-492C-B91F-6EA8ACB1D31B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7">
            <a:extLst>
              <a:ext uri="{FF2B5EF4-FFF2-40B4-BE49-F238E27FC236}">
                <a16:creationId xmlns:a16="http://schemas.microsoft.com/office/drawing/2014/main" id="{E7451BF8-760C-4CC0-93E3-B30FDDBF40C4}"/>
              </a:ext>
            </a:extLst>
          </p:cNvPr>
          <p:cNvGrpSpPr/>
          <p:nvPr/>
        </p:nvGrpSpPr>
        <p:grpSpPr>
          <a:xfrm>
            <a:off x="6026751" y="3673900"/>
            <a:ext cx="2848136" cy="923330"/>
            <a:chOff x="2551705" y="4283314"/>
            <a:chExt cx="1821094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5A52B4-4E59-4D06-B69B-C9AAA67CBDF8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DF75679-382D-4F85-9348-CD14D16562E4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0">
            <a:extLst>
              <a:ext uri="{FF2B5EF4-FFF2-40B4-BE49-F238E27FC236}">
                <a16:creationId xmlns:a16="http://schemas.microsoft.com/office/drawing/2014/main" id="{C07E3C23-DED0-484A-BDB4-A6D7CE64F211}"/>
              </a:ext>
            </a:extLst>
          </p:cNvPr>
          <p:cNvGrpSpPr/>
          <p:nvPr/>
        </p:nvGrpSpPr>
        <p:grpSpPr>
          <a:xfrm>
            <a:off x="4213562" y="4444645"/>
            <a:ext cx="2848136" cy="923330"/>
            <a:chOff x="2551705" y="4283314"/>
            <a:chExt cx="1821094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97A68D-8988-4F3F-92D1-21BE88BB403F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B00B98-EFF4-478F-884B-438076347726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38">
            <a:extLst>
              <a:ext uri="{FF2B5EF4-FFF2-40B4-BE49-F238E27FC236}">
                <a16:creationId xmlns:a16="http://schemas.microsoft.com/office/drawing/2014/main" id="{1D7D505C-DB27-41BF-B716-4DF64B4E5BBE}"/>
              </a:ext>
            </a:extLst>
          </p:cNvPr>
          <p:cNvCxnSpPr>
            <a:cxnSpLocks/>
          </p:cNvCxnSpPr>
          <p:nvPr/>
        </p:nvCxnSpPr>
        <p:spPr>
          <a:xfrm flipV="1">
            <a:off x="3698234" y="4065275"/>
            <a:ext cx="1016456" cy="37937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39">
            <a:extLst>
              <a:ext uri="{FF2B5EF4-FFF2-40B4-BE49-F238E27FC236}">
                <a16:creationId xmlns:a16="http://schemas.microsoft.com/office/drawing/2014/main" id="{E4A3C179-374A-45EF-967B-2C262373E566}"/>
              </a:ext>
            </a:extLst>
          </p:cNvPr>
          <p:cNvCxnSpPr>
            <a:cxnSpLocks/>
          </p:cNvCxnSpPr>
          <p:nvPr/>
        </p:nvCxnSpPr>
        <p:spPr>
          <a:xfrm flipV="1">
            <a:off x="5672809" y="3277402"/>
            <a:ext cx="1042914" cy="40631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40">
            <a:extLst>
              <a:ext uri="{FF2B5EF4-FFF2-40B4-BE49-F238E27FC236}">
                <a16:creationId xmlns:a16="http://schemas.microsoft.com/office/drawing/2014/main" id="{A57FD539-B119-4AA8-8105-7FFBD03BBE7F}"/>
              </a:ext>
            </a:extLst>
          </p:cNvPr>
          <p:cNvCxnSpPr>
            <a:cxnSpLocks/>
          </p:cNvCxnSpPr>
          <p:nvPr/>
        </p:nvCxnSpPr>
        <p:spPr>
          <a:xfrm flipV="1">
            <a:off x="7635111" y="2497120"/>
            <a:ext cx="1111806" cy="42847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41">
            <a:extLst>
              <a:ext uri="{FF2B5EF4-FFF2-40B4-BE49-F238E27FC236}">
                <a16:creationId xmlns:a16="http://schemas.microsoft.com/office/drawing/2014/main" id="{C6F08A6F-089D-4071-AC91-CCDD0CEA6FFC}"/>
              </a:ext>
            </a:extLst>
          </p:cNvPr>
          <p:cNvCxnSpPr>
            <a:cxnSpLocks/>
          </p:cNvCxnSpPr>
          <p:nvPr/>
        </p:nvCxnSpPr>
        <p:spPr>
          <a:xfrm>
            <a:off x="4698047" y="2428489"/>
            <a:ext cx="2073133" cy="426083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6">
            <a:extLst>
              <a:ext uri="{FF2B5EF4-FFF2-40B4-BE49-F238E27FC236}">
                <a16:creationId xmlns:a16="http://schemas.microsoft.com/office/drawing/2014/main" id="{E8C07DF3-794A-4C5F-81E7-4164921AE00C}"/>
              </a:ext>
            </a:extLst>
          </p:cNvPr>
          <p:cNvSpPr/>
          <p:nvPr/>
        </p:nvSpPr>
        <p:spPr>
          <a:xfrm rot="2700000">
            <a:off x="5061586" y="36613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C2ECA2FA-9E15-4158-946F-8229B0C9B557}"/>
              </a:ext>
            </a:extLst>
          </p:cNvPr>
          <p:cNvSpPr/>
          <p:nvPr/>
        </p:nvSpPr>
        <p:spPr>
          <a:xfrm>
            <a:off x="3021217" y="451267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BBDC2F5C-2F80-4245-BB5E-4ACC5626A85C}"/>
              </a:ext>
            </a:extLst>
          </p:cNvPr>
          <p:cNvSpPr/>
          <p:nvPr/>
        </p:nvSpPr>
        <p:spPr>
          <a:xfrm>
            <a:off x="7032018" y="2992342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4441FAC4-32F9-480D-88E9-B1E75048245E}"/>
              </a:ext>
            </a:extLst>
          </p:cNvPr>
          <p:cNvSpPr>
            <a:spLocks noChangeAspect="1"/>
          </p:cNvSpPr>
          <p:nvPr/>
        </p:nvSpPr>
        <p:spPr>
          <a:xfrm>
            <a:off x="9045451" y="220528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id="{AE88BC8C-12C9-4A62-B52A-7E153B7783E2}"/>
              </a:ext>
            </a:extLst>
          </p:cNvPr>
          <p:cNvSpPr/>
          <p:nvPr/>
        </p:nvSpPr>
        <p:spPr>
          <a:xfrm>
            <a:off x="4009028" y="223650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4ECA11-3956-4F84-BFF1-3464538625A5}"/>
              </a:ext>
            </a:extLst>
          </p:cNvPr>
          <p:cNvSpPr txBox="1"/>
          <p:nvPr/>
        </p:nvSpPr>
        <p:spPr>
          <a:xfrm>
            <a:off x="553044" y="643219"/>
            <a:ext cx="52207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4F013-3FD8-4CF8-9639-4099B33C6F5D}"/>
              </a:ext>
            </a:extLst>
          </p:cNvPr>
          <p:cNvSpPr txBox="1"/>
          <p:nvPr/>
        </p:nvSpPr>
        <p:spPr>
          <a:xfrm>
            <a:off x="620588" y="2152821"/>
            <a:ext cx="5153196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41558-6C6A-41CA-A0C6-04D866149357}"/>
              </a:ext>
            </a:extLst>
          </p:cNvPr>
          <p:cNvSpPr txBox="1"/>
          <p:nvPr/>
        </p:nvSpPr>
        <p:spPr>
          <a:xfrm>
            <a:off x="620587" y="337063"/>
            <a:ext cx="51531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Portfolio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188B6-5E25-461A-8EE1-D358B28AD9C6}"/>
              </a:ext>
            </a:extLst>
          </p:cNvPr>
          <p:cNvSpPr txBox="1"/>
          <p:nvPr/>
        </p:nvSpPr>
        <p:spPr>
          <a:xfrm>
            <a:off x="7293031" y="2212879"/>
            <a:ext cx="235579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61B6CD7B-16A3-4475-BDEB-A1EFA55CF1E2}"/>
              </a:ext>
            </a:extLst>
          </p:cNvPr>
          <p:cNvGrpSpPr/>
          <p:nvPr/>
        </p:nvGrpSpPr>
        <p:grpSpPr>
          <a:xfrm>
            <a:off x="7057900" y="4501985"/>
            <a:ext cx="3819106" cy="2005900"/>
            <a:chOff x="4822352" y="1840632"/>
            <a:chExt cx="3422056" cy="2005900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3B63315E-33AE-4169-B479-52CF800D470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8406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962B44-F8A4-486C-83B2-8432DAE2C9B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7">
            <a:extLst>
              <a:ext uri="{FF2B5EF4-FFF2-40B4-BE49-F238E27FC236}">
                <a16:creationId xmlns:a16="http://schemas.microsoft.com/office/drawing/2014/main" id="{465219BB-EC6F-478C-A7F0-53FD37CDA6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0779432"/>
              </p:ext>
            </p:extLst>
          </p:nvPr>
        </p:nvGraphicFramePr>
        <p:xfrm>
          <a:off x="9579722" y="43677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7">
            <a:extLst>
              <a:ext uri="{FF2B5EF4-FFF2-40B4-BE49-F238E27FC236}">
                <a16:creationId xmlns:a16="http://schemas.microsoft.com/office/drawing/2014/main" id="{33FA8C42-8C4D-4D00-ACF8-FF3135E3A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457375"/>
              </p:ext>
            </p:extLst>
          </p:nvPr>
        </p:nvGraphicFramePr>
        <p:xfrm>
          <a:off x="6710876" y="43677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id="{62F74B48-8A33-41C8-8CB6-419D2114E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0540837"/>
              </p:ext>
            </p:extLst>
          </p:nvPr>
        </p:nvGraphicFramePr>
        <p:xfrm>
          <a:off x="3842030" y="43677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E41E84AC-DA9B-414E-9F8B-4FBA58F7EAF4}"/>
              </a:ext>
            </a:extLst>
          </p:cNvPr>
          <p:cNvSpPr/>
          <p:nvPr/>
        </p:nvSpPr>
        <p:spPr>
          <a:xfrm>
            <a:off x="4215154" y="47710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69CD63-D90F-4D1A-9950-12EBDBC5D56D}"/>
              </a:ext>
            </a:extLst>
          </p:cNvPr>
          <p:cNvSpPr txBox="1"/>
          <p:nvPr/>
        </p:nvSpPr>
        <p:spPr>
          <a:xfrm>
            <a:off x="4204302" y="49974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Oval 8">
            <a:extLst>
              <a:ext uri="{FF2B5EF4-FFF2-40B4-BE49-F238E27FC236}">
                <a16:creationId xmlns:a16="http://schemas.microsoft.com/office/drawing/2014/main" id="{833AA84F-98AB-49DD-B7BD-1FF7A55FE191}"/>
              </a:ext>
            </a:extLst>
          </p:cNvPr>
          <p:cNvSpPr/>
          <p:nvPr/>
        </p:nvSpPr>
        <p:spPr>
          <a:xfrm>
            <a:off x="7084000" y="47710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81EFCE-EDFF-463C-8745-4DC767DBFFB2}"/>
              </a:ext>
            </a:extLst>
          </p:cNvPr>
          <p:cNvSpPr txBox="1"/>
          <p:nvPr/>
        </p:nvSpPr>
        <p:spPr>
          <a:xfrm>
            <a:off x="7073148" y="49974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2" name="Chart 7">
            <a:extLst>
              <a:ext uri="{FF2B5EF4-FFF2-40B4-BE49-F238E27FC236}">
                <a16:creationId xmlns:a16="http://schemas.microsoft.com/office/drawing/2014/main" id="{3F782E65-2C04-441B-ABA6-D53B022C55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7432282"/>
              </p:ext>
            </p:extLst>
          </p:nvPr>
        </p:nvGraphicFramePr>
        <p:xfrm>
          <a:off x="973184" y="43677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Oval 9">
            <a:extLst>
              <a:ext uri="{FF2B5EF4-FFF2-40B4-BE49-F238E27FC236}">
                <a16:creationId xmlns:a16="http://schemas.microsoft.com/office/drawing/2014/main" id="{1B8A8D90-C3AC-4E65-A9F8-F61EEFE90D55}"/>
              </a:ext>
            </a:extLst>
          </p:cNvPr>
          <p:cNvSpPr/>
          <p:nvPr/>
        </p:nvSpPr>
        <p:spPr>
          <a:xfrm>
            <a:off x="9952846" y="47710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Oval 10">
            <a:extLst>
              <a:ext uri="{FF2B5EF4-FFF2-40B4-BE49-F238E27FC236}">
                <a16:creationId xmlns:a16="http://schemas.microsoft.com/office/drawing/2014/main" id="{0E69270A-0E35-4ED2-ACEA-E0C34B0DBA4C}"/>
              </a:ext>
            </a:extLst>
          </p:cNvPr>
          <p:cNvSpPr/>
          <p:nvPr/>
        </p:nvSpPr>
        <p:spPr>
          <a:xfrm>
            <a:off x="1357161" y="47710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CCA2AA-B24C-4DDC-8B85-31B6D42DBC70}"/>
              </a:ext>
            </a:extLst>
          </p:cNvPr>
          <p:cNvSpPr txBox="1"/>
          <p:nvPr/>
        </p:nvSpPr>
        <p:spPr>
          <a:xfrm>
            <a:off x="9941994" y="49974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A8D653-BA1D-4FD2-8401-7B875BB7CF54}"/>
              </a:ext>
            </a:extLst>
          </p:cNvPr>
          <p:cNvSpPr txBox="1"/>
          <p:nvPr/>
        </p:nvSpPr>
        <p:spPr>
          <a:xfrm>
            <a:off x="1346309" y="49974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364ED5-0D9E-4AD3-8439-8F9D9065C033}"/>
              </a:ext>
            </a:extLst>
          </p:cNvPr>
          <p:cNvSpPr txBox="1"/>
          <p:nvPr/>
        </p:nvSpPr>
        <p:spPr>
          <a:xfrm>
            <a:off x="857327" y="228905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0E791B-A18F-4E42-BE02-3B91AB8DD1AF}"/>
              </a:ext>
            </a:extLst>
          </p:cNvPr>
          <p:cNvSpPr txBox="1"/>
          <p:nvPr/>
        </p:nvSpPr>
        <p:spPr>
          <a:xfrm>
            <a:off x="2152140" y="2073886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B9B2C4-1F2D-4606-8605-678A343F282A}"/>
              </a:ext>
            </a:extLst>
          </p:cNvPr>
          <p:cNvSpPr txBox="1"/>
          <p:nvPr/>
        </p:nvSpPr>
        <p:spPr>
          <a:xfrm>
            <a:off x="857327" y="3017541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38D9DB-C8D9-4A5E-A9EA-A671070CAFC1}"/>
              </a:ext>
            </a:extLst>
          </p:cNvPr>
          <p:cNvSpPr txBox="1"/>
          <p:nvPr/>
        </p:nvSpPr>
        <p:spPr>
          <a:xfrm>
            <a:off x="857328" y="1761370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3A6A33-6BFA-4159-A667-14B1B500F9A6}"/>
              </a:ext>
            </a:extLst>
          </p:cNvPr>
          <p:cNvSpPr txBox="1"/>
          <p:nvPr/>
        </p:nvSpPr>
        <p:spPr>
          <a:xfrm>
            <a:off x="6352991" y="2301561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3934CB-431A-4590-96A7-6DE5D3D30DF7}"/>
              </a:ext>
            </a:extLst>
          </p:cNvPr>
          <p:cNvSpPr txBox="1"/>
          <p:nvPr/>
        </p:nvSpPr>
        <p:spPr>
          <a:xfrm>
            <a:off x="7647804" y="2086390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4299B5-6A3E-4188-970D-65A79B5669F8}"/>
              </a:ext>
            </a:extLst>
          </p:cNvPr>
          <p:cNvSpPr txBox="1"/>
          <p:nvPr/>
        </p:nvSpPr>
        <p:spPr>
          <a:xfrm>
            <a:off x="6352991" y="3030045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29DF12-2690-4127-9BAD-ABE62256E5C9}"/>
              </a:ext>
            </a:extLst>
          </p:cNvPr>
          <p:cNvSpPr txBox="1"/>
          <p:nvPr/>
        </p:nvSpPr>
        <p:spPr>
          <a:xfrm>
            <a:off x="6352992" y="177387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09B90741-ABA3-4F61-949A-E8B7238CFA23}"/>
              </a:ext>
            </a:extLst>
          </p:cNvPr>
          <p:cNvSpPr/>
          <p:nvPr/>
        </p:nvSpPr>
        <p:spPr>
          <a:xfrm>
            <a:off x="4832776" y="3484529"/>
            <a:ext cx="791419" cy="60791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78B9936D-A44B-4C0F-9334-F234CAFABE83}"/>
              </a:ext>
            </a:extLst>
          </p:cNvPr>
          <p:cNvSpPr/>
          <p:nvPr/>
        </p:nvSpPr>
        <p:spPr>
          <a:xfrm>
            <a:off x="10654924" y="3446950"/>
            <a:ext cx="804625" cy="6943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33F0AEE-B180-46DF-A124-C21DBCF4CFFA}"/>
              </a:ext>
            </a:extLst>
          </p:cNvPr>
          <p:cNvSpPr/>
          <p:nvPr/>
        </p:nvSpPr>
        <p:spPr>
          <a:xfrm>
            <a:off x="3174884" y="1850643"/>
            <a:ext cx="1368153" cy="136815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962282F0-4480-43DA-B39D-81E6F6600296}"/>
              </a:ext>
            </a:extLst>
          </p:cNvPr>
          <p:cNvSpPr/>
          <p:nvPr/>
        </p:nvSpPr>
        <p:spPr>
          <a:xfrm>
            <a:off x="5361672" y="1850643"/>
            <a:ext cx="1368153" cy="136815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36D6163C-2A52-406A-8E92-2900411FECD9}"/>
              </a:ext>
            </a:extLst>
          </p:cNvPr>
          <p:cNvSpPr/>
          <p:nvPr/>
        </p:nvSpPr>
        <p:spPr>
          <a:xfrm>
            <a:off x="7548460" y="1850643"/>
            <a:ext cx="1368153" cy="136815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B236AF7C-1A6C-45B7-A07F-2828A540EBAB}"/>
              </a:ext>
            </a:extLst>
          </p:cNvPr>
          <p:cNvSpPr/>
          <p:nvPr/>
        </p:nvSpPr>
        <p:spPr>
          <a:xfrm>
            <a:off x="9735251" y="1850643"/>
            <a:ext cx="1368153" cy="136815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E1BD03D2-9373-41F7-A833-A97FD61C0800}"/>
              </a:ext>
            </a:extLst>
          </p:cNvPr>
          <p:cNvGrpSpPr/>
          <p:nvPr/>
        </p:nvGrpSpPr>
        <p:grpSpPr>
          <a:xfrm>
            <a:off x="3014913" y="4029935"/>
            <a:ext cx="1987649" cy="2059831"/>
            <a:chOff x="424111" y="3645025"/>
            <a:chExt cx="1987649" cy="2059831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9CA7A017-42EA-4025-81A8-894CC10F022B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A19D004B-711E-4CC3-9D90-54E729BBD202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AFFABCCF-2A50-4F1F-8D49-2DBC947B81C3}"/>
              </a:ext>
            </a:extLst>
          </p:cNvPr>
          <p:cNvGrpSpPr/>
          <p:nvPr/>
        </p:nvGrpSpPr>
        <p:grpSpPr>
          <a:xfrm>
            <a:off x="5196532" y="4029935"/>
            <a:ext cx="1987649" cy="2059831"/>
            <a:chOff x="424111" y="3645025"/>
            <a:chExt cx="1987649" cy="2059831"/>
          </a:xfrm>
        </p:grpSpPr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354CF2A6-5BC2-4C5A-9CBE-BAE018E3CD69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617AAF8A-5850-4754-8F6F-CB6CC7B3CEFD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59AD40E7-1DE7-44F2-8F3D-CA1139E11EF3}"/>
              </a:ext>
            </a:extLst>
          </p:cNvPr>
          <p:cNvGrpSpPr/>
          <p:nvPr/>
        </p:nvGrpSpPr>
        <p:grpSpPr>
          <a:xfrm>
            <a:off x="7378151" y="4029935"/>
            <a:ext cx="1987649" cy="2059831"/>
            <a:chOff x="424111" y="3645025"/>
            <a:chExt cx="1987649" cy="2059831"/>
          </a:xfrm>
        </p:grpSpPr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A7B316DE-8A5C-47C8-9B84-E69B941AFE24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E2B340D-71CF-4437-B418-CD9CFE55BFBB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8EECF0A0-4E11-4A88-AC64-0A7BEC28B28E}"/>
              </a:ext>
            </a:extLst>
          </p:cNvPr>
          <p:cNvGrpSpPr/>
          <p:nvPr/>
        </p:nvGrpSpPr>
        <p:grpSpPr>
          <a:xfrm>
            <a:off x="9559769" y="4029935"/>
            <a:ext cx="1719112" cy="2059831"/>
            <a:chOff x="6961100" y="3645025"/>
            <a:chExt cx="1719112" cy="2059831"/>
          </a:xfrm>
        </p:grpSpPr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EA065586-19F5-481D-AF51-FBDDE186F40F}"/>
                </a:ext>
              </a:extLst>
            </p:cNvPr>
            <p:cNvSpPr/>
            <p:nvPr/>
          </p:nvSpPr>
          <p:spPr>
            <a:xfrm>
              <a:off x="6961100" y="3645025"/>
              <a:ext cx="1719112" cy="20598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E8014EC9-763E-4B67-99E8-51A96ADD6DEB}"/>
                </a:ext>
              </a:extLst>
            </p:cNvPr>
            <p:cNvSpPr/>
            <p:nvPr/>
          </p:nvSpPr>
          <p:spPr>
            <a:xfrm>
              <a:off x="6964975" y="3645025"/>
              <a:ext cx="115441" cy="20598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BF1DCB9-806B-4347-AA77-91A07491C7A7}"/>
              </a:ext>
            </a:extLst>
          </p:cNvPr>
          <p:cNvSpPr txBox="1"/>
          <p:nvPr/>
        </p:nvSpPr>
        <p:spPr>
          <a:xfrm>
            <a:off x="3018786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B23BC9-0B50-4618-9697-188C7CE3CF62}"/>
              </a:ext>
            </a:extLst>
          </p:cNvPr>
          <p:cNvSpPr txBox="1"/>
          <p:nvPr/>
        </p:nvSpPr>
        <p:spPr>
          <a:xfrm>
            <a:off x="5205575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EC6BC8-CBDB-4C64-8565-2F7CC28DE823}"/>
              </a:ext>
            </a:extLst>
          </p:cNvPr>
          <p:cNvSpPr txBox="1"/>
          <p:nvPr/>
        </p:nvSpPr>
        <p:spPr>
          <a:xfrm>
            <a:off x="7392364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8B8504-51C2-4AC4-8B7F-E39370679AA2}"/>
              </a:ext>
            </a:extLst>
          </p:cNvPr>
          <p:cNvSpPr txBox="1"/>
          <p:nvPr/>
        </p:nvSpPr>
        <p:spPr>
          <a:xfrm>
            <a:off x="9579153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23" name="Group 32">
            <a:extLst>
              <a:ext uri="{FF2B5EF4-FFF2-40B4-BE49-F238E27FC236}">
                <a16:creationId xmlns:a16="http://schemas.microsoft.com/office/drawing/2014/main" id="{C8E73B04-EACE-42E6-A201-03CA0C02A039}"/>
              </a:ext>
            </a:extLst>
          </p:cNvPr>
          <p:cNvGrpSpPr/>
          <p:nvPr/>
        </p:nvGrpSpPr>
        <p:grpSpPr>
          <a:xfrm>
            <a:off x="3202362" y="4308439"/>
            <a:ext cx="1488581" cy="276999"/>
            <a:chOff x="605046" y="3751515"/>
            <a:chExt cx="1488582" cy="276999"/>
          </a:xfrm>
        </p:grpSpPr>
        <p:grpSp>
          <p:nvGrpSpPr>
            <p:cNvPr id="24" name="Group 28">
              <a:extLst>
                <a:ext uri="{FF2B5EF4-FFF2-40B4-BE49-F238E27FC236}">
                  <a16:creationId xmlns:a16="http://schemas.microsoft.com/office/drawing/2014/main" id="{48EADF3F-0CDE-4AB2-80BE-1D84121B849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6" name="Oval 29">
                <a:extLst>
                  <a:ext uri="{FF2B5EF4-FFF2-40B4-BE49-F238E27FC236}">
                    <a16:creationId xmlns:a16="http://schemas.microsoft.com/office/drawing/2014/main" id="{DA4172BE-0F3B-4A2B-8381-AFC2831C8C6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Chevron 30">
                <a:extLst>
                  <a:ext uri="{FF2B5EF4-FFF2-40B4-BE49-F238E27FC236}">
                    <a16:creationId xmlns:a16="http://schemas.microsoft.com/office/drawing/2014/main" id="{B8641B94-101A-4E60-9C1E-2A1F5A70700C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2ECFF42-ECBD-4E21-97C2-5AEC6574BACC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7FB51228-E513-427E-8289-28EE64580145}"/>
              </a:ext>
            </a:extLst>
          </p:cNvPr>
          <p:cNvGrpSpPr/>
          <p:nvPr/>
        </p:nvGrpSpPr>
        <p:grpSpPr>
          <a:xfrm>
            <a:off x="3202362" y="4670821"/>
            <a:ext cx="1488581" cy="461665"/>
            <a:chOff x="605046" y="3750007"/>
            <a:chExt cx="1488582" cy="461665"/>
          </a:xfrm>
        </p:grpSpPr>
        <p:grpSp>
          <p:nvGrpSpPr>
            <p:cNvPr id="29" name="Group 34">
              <a:extLst>
                <a:ext uri="{FF2B5EF4-FFF2-40B4-BE49-F238E27FC236}">
                  <a16:creationId xmlns:a16="http://schemas.microsoft.com/office/drawing/2014/main" id="{BBD63FB1-7244-4C0F-BB4B-6FBBE306E52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1" name="Oval 36">
                <a:extLst>
                  <a:ext uri="{FF2B5EF4-FFF2-40B4-BE49-F238E27FC236}">
                    <a16:creationId xmlns:a16="http://schemas.microsoft.com/office/drawing/2014/main" id="{E7980810-2F8B-42AC-AC74-EAF57123C70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" name="Chevron 37">
                <a:extLst>
                  <a:ext uri="{FF2B5EF4-FFF2-40B4-BE49-F238E27FC236}">
                    <a16:creationId xmlns:a16="http://schemas.microsoft.com/office/drawing/2014/main" id="{B1F109D3-68E1-4E45-B62C-4237BF9091D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71FB76-5C95-42DA-AEBF-0B389F8DA04A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3" name="Group 38">
            <a:extLst>
              <a:ext uri="{FF2B5EF4-FFF2-40B4-BE49-F238E27FC236}">
                <a16:creationId xmlns:a16="http://schemas.microsoft.com/office/drawing/2014/main" id="{4E29D15A-95C2-4C96-86C2-358ED8AC8384}"/>
              </a:ext>
            </a:extLst>
          </p:cNvPr>
          <p:cNvGrpSpPr/>
          <p:nvPr/>
        </p:nvGrpSpPr>
        <p:grpSpPr>
          <a:xfrm>
            <a:off x="3202362" y="5174281"/>
            <a:ext cx="1488581" cy="646331"/>
            <a:chOff x="605046" y="3657674"/>
            <a:chExt cx="1488582" cy="646331"/>
          </a:xfrm>
        </p:grpSpPr>
        <p:grpSp>
          <p:nvGrpSpPr>
            <p:cNvPr id="34" name="Group 39">
              <a:extLst>
                <a:ext uri="{FF2B5EF4-FFF2-40B4-BE49-F238E27FC236}">
                  <a16:creationId xmlns:a16="http://schemas.microsoft.com/office/drawing/2014/main" id="{92BF085C-900B-49F6-84F2-3E22C223E90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6" name="Oval 41">
                <a:extLst>
                  <a:ext uri="{FF2B5EF4-FFF2-40B4-BE49-F238E27FC236}">
                    <a16:creationId xmlns:a16="http://schemas.microsoft.com/office/drawing/2014/main" id="{1B4AF642-7532-406E-A0A0-7BB4E162C52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7" name="Chevron 42">
                <a:extLst>
                  <a:ext uri="{FF2B5EF4-FFF2-40B4-BE49-F238E27FC236}">
                    <a16:creationId xmlns:a16="http://schemas.microsoft.com/office/drawing/2014/main" id="{F7C71313-0775-4371-AC98-3DA03B88E5F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373B6B-F3E9-4E25-B36E-72ECC12FDA3C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8" name="Group 43">
            <a:extLst>
              <a:ext uri="{FF2B5EF4-FFF2-40B4-BE49-F238E27FC236}">
                <a16:creationId xmlns:a16="http://schemas.microsoft.com/office/drawing/2014/main" id="{0C8A3B78-87ED-4DF4-A98B-5B38908ED72D}"/>
              </a:ext>
            </a:extLst>
          </p:cNvPr>
          <p:cNvGrpSpPr/>
          <p:nvPr/>
        </p:nvGrpSpPr>
        <p:grpSpPr>
          <a:xfrm>
            <a:off x="5386189" y="4317963"/>
            <a:ext cx="1488581" cy="276999"/>
            <a:chOff x="605046" y="3751515"/>
            <a:chExt cx="1488582" cy="276999"/>
          </a:xfrm>
        </p:grpSpPr>
        <p:grpSp>
          <p:nvGrpSpPr>
            <p:cNvPr id="39" name="Group 44">
              <a:extLst>
                <a:ext uri="{FF2B5EF4-FFF2-40B4-BE49-F238E27FC236}">
                  <a16:creationId xmlns:a16="http://schemas.microsoft.com/office/drawing/2014/main" id="{75CE5D1A-C749-4F47-BBA5-A05B2697280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1" name="Oval 46">
                <a:extLst>
                  <a:ext uri="{FF2B5EF4-FFF2-40B4-BE49-F238E27FC236}">
                    <a16:creationId xmlns:a16="http://schemas.microsoft.com/office/drawing/2014/main" id="{6EF7ACAA-DE3F-4386-8D8F-023A316CFF8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Chevron 47">
                <a:extLst>
                  <a:ext uri="{FF2B5EF4-FFF2-40B4-BE49-F238E27FC236}">
                    <a16:creationId xmlns:a16="http://schemas.microsoft.com/office/drawing/2014/main" id="{E291C37A-4FC8-4568-97BB-AE64B64BA0AD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12BEBC2-85CB-473D-9C9F-84B384F2B89F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3" name="Group 48">
            <a:extLst>
              <a:ext uri="{FF2B5EF4-FFF2-40B4-BE49-F238E27FC236}">
                <a16:creationId xmlns:a16="http://schemas.microsoft.com/office/drawing/2014/main" id="{69CEB799-B7D1-4301-9BD0-492392120C86}"/>
              </a:ext>
            </a:extLst>
          </p:cNvPr>
          <p:cNvGrpSpPr/>
          <p:nvPr/>
        </p:nvGrpSpPr>
        <p:grpSpPr>
          <a:xfrm>
            <a:off x="5386189" y="4680346"/>
            <a:ext cx="1488581" cy="461665"/>
            <a:chOff x="605046" y="3750007"/>
            <a:chExt cx="1488582" cy="461665"/>
          </a:xfrm>
        </p:grpSpPr>
        <p:grpSp>
          <p:nvGrpSpPr>
            <p:cNvPr id="44" name="Group 49">
              <a:extLst>
                <a:ext uri="{FF2B5EF4-FFF2-40B4-BE49-F238E27FC236}">
                  <a16:creationId xmlns:a16="http://schemas.microsoft.com/office/drawing/2014/main" id="{443D1BAB-F1CB-44AA-A2FC-CB739DF06BE0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6" name="Oval 51">
                <a:extLst>
                  <a:ext uri="{FF2B5EF4-FFF2-40B4-BE49-F238E27FC236}">
                    <a16:creationId xmlns:a16="http://schemas.microsoft.com/office/drawing/2014/main" id="{3266D295-81A5-4BA1-8865-DB56717F137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Chevron 52">
                <a:extLst>
                  <a:ext uri="{FF2B5EF4-FFF2-40B4-BE49-F238E27FC236}">
                    <a16:creationId xmlns:a16="http://schemas.microsoft.com/office/drawing/2014/main" id="{5E0D61C4-CE46-496D-B379-5CACAE6FBE2F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1F2ADA5-D8A1-46E8-9DD6-B4D152818AE9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8" name="Group 53">
            <a:extLst>
              <a:ext uri="{FF2B5EF4-FFF2-40B4-BE49-F238E27FC236}">
                <a16:creationId xmlns:a16="http://schemas.microsoft.com/office/drawing/2014/main" id="{F2EE7BC4-E027-493C-B0FC-D90FFF2F093E}"/>
              </a:ext>
            </a:extLst>
          </p:cNvPr>
          <p:cNvGrpSpPr/>
          <p:nvPr/>
        </p:nvGrpSpPr>
        <p:grpSpPr>
          <a:xfrm>
            <a:off x="5386189" y="5183806"/>
            <a:ext cx="1488581" cy="646331"/>
            <a:chOff x="605046" y="3657674"/>
            <a:chExt cx="1488582" cy="646331"/>
          </a:xfrm>
        </p:grpSpPr>
        <p:grpSp>
          <p:nvGrpSpPr>
            <p:cNvPr id="49" name="Group 54">
              <a:extLst>
                <a:ext uri="{FF2B5EF4-FFF2-40B4-BE49-F238E27FC236}">
                  <a16:creationId xmlns:a16="http://schemas.microsoft.com/office/drawing/2014/main" id="{384C371D-3F79-4051-AF0E-C292866EB6F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1" name="Oval 56">
                <a:extLst>
                  <a:ext uri="{FF2B5EF4-FFF2-40B4-BE49-F238E27FC236}">
                    <a16:creationId xmlns:a16="http://schemas.microsoft.com/office/drawing/2014/main" id="{6C8A7D7D-898D-40B8-AD52-30A585117C9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2" name="Chevron 57">
                <a:extLst>
                  <a:ext uri="{FF2B5EF4-FFF2-40B4-BE49-F238E27FC236}">
                    <a16:creationId xmlns:a16="http://schemas.microsoft.com/office/drawing/2014/main" id="{B8DBE044-6EA9-48C1-82E1-DBDE1F05A54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3FB86D0-487C-4102-A7EB-F95165D845D1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3" name="Group 58">
            <a:extLst>
              <a:ext uri="{FF2B5EF4-FFF2-40B4-BE49-F238E27FC236}">
                <a16:creationId xmlns:a16="http://schemas.microsoft.com/office/drawing/2014/main" id="{9FAF8352-C747-49E1-882B-F2CEB8B974DF}"/>
              </a:ext>
            </a:extLst>
          </p:cNvPr>
          <p:cNvGrpSpPr/>
          <p:nvPr/>
        </p:nvGrpSpPr>
        <p:grpSpPr>
          <a:xfrm>
            <a:off x="7570016" y="4327489"/>
            <a:ext cx="1488581" cy="276999"/>
            <a:chOff x="605046" y="3751515"/>
            <a:chExt cx="1488582" cy="276999"/>
          </a:xfrm>
        </p:grpSpPr>
        <p:grpSp>
          <p:nvGrpSpPr>
            <p:cNvPr id="54" name="Group 59">
              <a:extLst>
                <a:ext uri="{FF2B5EF4-FFF2-40B4-BE49-F238E27FC236}">
                  <a16:creationId xmlns:a16="http://schemas.microsoft.com/office/drawing/2014/main" id="{8144919F-0E31-42F4-BA63-7AC582B97BD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6" name="Oval 61">
                <a:extLst>
                  <a:ext uri="{FF2B5EF4-FFF2-40B4-BE49-F238E27FC236}">
                    <a16:creationId xmlns:a16="http://schemas.microsoft.com/office/drawing/2014/main" id="{EF016359-24E7-4408-9492-E5075A1FF45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7" name="Chevron 62">
                <a:extLst>
                  <a:ext uri="{FF2B5EF4-FFF2-40B4-BE49-F238E27FC236}">
                    <a16:creationId xmlns:a16="http://schemas.microsoft.com/office/drawing/2014/main" id="{64C9A1B1-3FFF-4F12-8BCD-ECD7ABF48E3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033677B-B9EF-497D-9371-0281DEF97525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8" name="Group 63">
            <a:extLst>
              <a:ext uri="{FF2B5EF4-FFF2-40B4-BE49-F238E27FC236}">
                <a16:creationId xmlns:a16="http://schemas.microsoft.com/office/drawing/2014/main" id="{09B642BE-E5B5-45B0-87AA-DFCBBC15685D}"/>
              </a:ext>
            </a:extLst>
          </p:cNvPr>
          <p:cNvGrpSpPr/>
          <p:nvPr/>
        </p:nvGrpSpPr>
        <p:grpSpPr>
          <a:xfrm>
            <a:off x="7570016" y="4689871"/>
            <a:ext cx="1488581" cy="461665"/>
            <a:chOff x="605046" y="3750007"/>
            <a:chExt cx="1488582" cy="461665"/>
          </a:xfrm>
        </p:grpSpPr>
        <p:grpSp>
          <p:nvGrpSpPr>
            <p:cNvPr id="59" name="Group 64">
              <a:extLst>
                <a:ext uri="{FF2B5EF4-FFF2-40B4-BE49-F238E27FC236}">
                  <a16:creationId xmlns:a16="http://schemas.microsoft.com/office/drawing/2014/main" id="{BFC2BD6F-30B3-4192-9A1B-A2C6A8F5220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1" name="Oval 66">
                <a:extLst>
                  <a:ext uri="{FF2B5EF4-FFF2-40B4-BE49-F238E27FC236}">
                    <a16:creationId xmlns:a16="http://schemas.microsoft.com/office/drawing/2014/main" id="{6FD97E3D-7942-4E18-948D-2A1C53209E6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2" name="Chevron 67">
                <a:extLst>
                  <a:ext uri="{FF2B5EF4-FFF2-40B4-BE49-F238E27FC236}">
                    <a16:creationId xmlns:a16="http://schemas.microsoft.com/office/drawing/2014/main" id="{A81D5913-3DA8-45AD-A109-1821271EEA9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F182433-1AD1-468C-B021-C573286C19EC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3" name="Group 68">
            <a:extLst>
              <a:ext uri="{FF2B5EF4-FFF2-40B4-BE49-F238E27FC236}">
                <a16:creationId xmlns:a16="http://schemas.microsoft.com/office/drawing/2014/main" id="{D5D49480-824A-4252-8ED6-1356CE6E6D3A}"/>
              </a:ext>
            </a:extLst>
          </p:cNvPr>
          <p:cNvGrpSpPr/>
          <p:nvPr/>
        </p:nvGrpSpPr>
        <p:grpSpPr>
          <a:xfrm>
            <a:off x="7570016" y="5193331"/>
            <a:ext cx="1488581" cy="646331"/>
            <a:chOff x="605046" y="3657674"/>
            <a:chExt cx="1488582" cy="646331"/>
          </a:xfrm>
        </p:grpSpPr>
        <p:grpSp>
          <p:nvGrpSpPr>
            <p:cNvPr id="64" name="Group 69">
              <a:extLst>
                <a:ext uri="{FF2B5EF4-FFF2-40B4-BE49-F238E27FC236}">
                  <a16:creationId xmlns:a16="http://schemas.microsoft.com/office/drawing/2014/main" id="{CCF59858-81CA-4F40-A3B5-F1902157EDF5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6" name="Oval 71">
                <a:extLst>
                  <a:ext uri="{FF2B5EF4-FFF2-40B4-BE49-F238E27FC236}">
                    <a16:creationId xmlns:a16="http://schemas.microsoft.com/office/drawing/2014/main" id="{B43BAD19-180D-48A1-80A7-82BCD1573F5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7" name="Chevron 72">
                <a:extLst>
                  <a:ext uri="{FF2B5EF4-FFF2-40B4-BE49-F238E27FC236}">
                    <a16:creationId xmlns:a16="http://schemas.microsoft.com/office/drawing/2014/main" id="{2AC38D06-0EA3-424B-9952-E8C086D79DCD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942745A-2C58-4CE6-8410-B04E65158006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8" name="Group 73">
            <a:extLst>
              <a:ext uri="{FF2B5EF4-FFF2-40B4-BE49-F238E27FC236}">
                <a16:creationId xmlns:a16="http://schemas.microsoft.com/office/drawing/2014/main" id="{8D78F13E-14A0-44D3-965A-0259DB6A8252}"/>
              </a:ext>
            </a:extLst>
          </p:cNvPr>
          <p:cNvGrpSpPr/>
          <p:nvPr/>
        </p:nvGrpSpPr>
        <p:grpSpPr>
          <a:xfrm>
            <a:off x="9753843" y="4337013"/>
            <a:ext cx="1488581" cy="276999"/>
            <a:chOff x="605046" y="3751515"/>
            <a:chExt cx="1488582" cy="276999"/>
          </a:xfrm>
        </p:grpSpPr>
        <p:grpSp>
          <p:nvGrpSpPr>
            <p:cNvPr id="69" name="Group 74">
              <a:extLst>
                <a:ext uri="{FF2B5EF4-FFF2-40B4-BE49-F238E27FC236}">
                  <a16:creationId xmlns:a16="http://schemas.microsoft.com/office/drawing/2014/main" id="{A11A5FB6-F4EF-447A-AA73-00175843282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1" name="Oval 76">
                <a:extLst>
                  <a:ext uri="{FF2B5EF4-FFF2-40B4-BE49-F238E27FC236}">
                    <a16:creationId xmlns:a16="http://schemas.microsoft.com/office/drawing/2014/main" id="{7B16CBD4-8882-49E5-904C-4B760445DE1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2" name="Chevron 77">
                <a:extLst>
                  <a:ext uri="{FF2B5EF4-FFF2-40B4-BE49-F238E27FC236}">
                    <a16:creationId xmlns:a16="http://schemas.microsoft.com/office/drawing/2014/main" id="{E1ABA3DA-4C36-4837-A89C-A1C7FA51D6FC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CC9AD77-AA0C-4A20-920A-1F5E5458DB8B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3" name="Group 78">
            <a:extLst>
              <a:ext uri="{FF2B5EF4-FFF2-40B4-BE49-F238E27FC236}">
                <a16:creationId xmlns:a16="http://schemas.microsoft.com/office/drawing/2014/main" id="{A476DF47-019E-47AD-A45E-37E197E369B4}"/>
              </a:ext>
            </a:extLst>
          </p:cNvPr>
          <p:cNvGrpSpPr/>
          <p:nvPr/>
        </p:nvGrpSpPr>
        <p:grpSpPr>
          <a:xfrm>
            <a:off x="9753843" y="4699396"/>
            <a:ext cx="1488581" cy="461665"/>
            <a:chOff x="605046" y="3750007"/>
            <a:chExt cx="1488582" cy="461665"/>
          </a:xfrm>
        </p:grpSpPr>
        <p:grpSp>
          <p:nvGrpSpPr>
            <p:cNvPr id="74" name="Group 79">
              <a:extLst>
                <a:ext uri="{FF2B5EF4-FFF2-40B4-BE49-F238E27FC236}">
                  <a16:creationId xmlns:a16="http://schemas.microsoft.com/office/drawing/2014/main" id="{C22A44C5-0ABF-49D9-ADF3-AD4E14448598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6" name="Oval 81">
                <a:extLst>
                  <a:ext uri="{FF2B5EF4-FFF2-40B4-BE49-F238E27FC236}">
                    <a16:creationId xmlns:a16="http://schemas.microsoft.com/office/drawing/2014/main" id="{3F9B7CC9-2E0B-4C21-B917-A07F0B456F6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7" name="Chevron 82">
                <a:extLst>
                  <a:ext uri="{FF2B5EF4-FFF2-40B4-BE49-F238E27FC236}">
                    <a16:creationId xmlns:a16="http://schemas.microsoft.com/office/drawing/2014/main" id="{38253675-A781-4AA4-AE14-4E697A37036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E2CA36D-F81B-4AD3-BC3B-F3C6760CE881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8" name="Group 83">
            <a:extLst>
              <a:ext uri="{FF2B5EF4-FFF2-40B4-BE49-F238E27FC236}">
                <a16:creationId xmlns:a16="http://schemas.microsoft.com/office/drawing/2014/main" id="{D713DBC2-A2F3-4420-B626-11C6D0092252}"/>
              </a:ext>
            </a:extLst>
          </p:cNvPr>
          <p:cNvGrpSpPr/>
          <p:nvPr/>
        </p:nvGrpSpPr>
        <p:grpSpPr>
          <a:xfrm>
            <a:off x="9753843" y="5202856"/>
            <a:ext cx="1488581" cy="646331"/>
            <a:chOff x="605046" y="3657674"/>
            <a:chExt cx="1488582" cy="646331"/>
          </a:xfrm>
        </p:grpSpPr>
        <p:grpSp>
          <p:nvGrpSpPr>
            <p:cNvPr id="79" name="Group 84">
              <a:extLst>
                <a:ext uri="{FF2B5EF4-FFF2-40B4-BE49-F238E27FC236}">
                  <a16:creationId xmlns:a16="http://schemas.microsoft.com/office/drawing/2014/main" id="{AA88F857-7EF5-4AF2-83F3-2C2C3374D39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81" name="Oval 86">
                <a:extLst>
                  <a:ext uri="{FF2B5EF4-FFF2-40B4-BE49-F238E27FC236}">
                    <a16:creationId xmlns:a16="http://schemas.microsoft.com/office/drawing/2014/main" id="{C199C264-36A5-47E7-9306-081CAE5C75F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2" name="Chevron 87">
                <a:extLst>
                  <a:ext uri="{FF2B5EF4-FFF2-40B4-BE49-F238E27FC236}">
                    <a16:creationId xmlns:a16="http://schemas.microsoft.com/office/drawing/2014/main" id="{A1249A3E-C33C-40DD-A679-F13F7C376B7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EF01465-D338-4316-AC21-F1D85FFA3811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83" name="Chevron 92">
            <a:extLst>
              <a:ext uri="{FF2B5EF4-FFF2-40B4-BE49-F238E27FC236}">
                <a16:creationId xmlns:a16="http://schemas.microsoft.com/office/drawing/2014/main" id="{426860A8-1002-4283-A42F-0D3D973392B6}"/>
              </a:ext>
            </a:extLst>
          </p:cNvPr>
          <p:cNvSpPr/>
          <p:nvPr/>
        </p:nvSpPr>
        <p:spPr>
          <a:xfrm>
            <a:off x="4861185" y="2320691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4" name="Chevron 93">
            <a:extLst>
              <a:ext uri="{FF2B5EF4-FFF2-40B4-BE49-F238E27FC236}">
                <a16:creationId xmlns:a16="http://schemas.microsoft.com/office/drawing/2014/main" id="{D8A47235-2828-4854-9002-CCAEB4EF93A7}"/>
              </a:ext>
            </a:extLst>
          </p:cNvPr>
          <p:cNvSpPr/>
          <p:nvPr/>
        </p:nvSpPr>
        <p:spPr>
          <a:xfrm>
            <a:off x="7047973" y="2320690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Chevron 94">
            <a:extLst>
              <a:ext uri="{FF2B5EF4-FFF2-40B4-BE49-F238E27FC236}">
                <a16:creationId xmlns:a16="http://schemas.microsoft.com/office/drawing/2014/main" id="{5C40DB3E-B95F-4D9B-8A1F-FB796EBA8610}"/>
              </a:ext>
            </a:extLst>
          </p:cNvPr>
          <p:cNvSpPr/>
          <p:nvPr/>
        </p:nvSpPr>
        <p:spPr>
          <a:xfrm>
            <a:off x="9234762" y="2320689"/>
            <a:ext cx="182339" cy="428055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6" name="Oval 2">
            <a:extLst>
              <a:ext uri="{FF2B5EF4-FFF2-40B4-BE49-F238E27FC236}">
                <a16:creationId xmlns:a16="http://schemas.microsoft.com/office/drawing/2014/main" id="{D0AD15A1-6D5A-4CA7-8933-60AD21FDE5E6}"/>
              </a:ext>
            </a:extLst>
          </p:cNvPr>
          <p:cNvSpPr/>
          <p:nvPr/>
        </p:nvSpPr>
        <p:spPr>
          <a:xfrm>
            <a:off x="1074660" y="1850643"/>
            <a:ext cx="1368153" cy="136815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7" name="Group 1">
            <a:extLst>
              <a:ext uri="{FF2B5EF4-FFF2-40B4-BE49-F238E27FC236}">
                <a16:creationId xmlns:a16="http://schemas.microsoft.com/office/drawing/2014/main" id="{9180DF01-7066-4F45-9844-191EE33D5A51}"/>
              </a:ext>
            </a:extLst>
          </p:cNvPr>
          <p:cNvGrpSpPr/>
          <p:nvPr/>
        </p:nvGrpSpPr>
        <p:grpSpPr>
          <a:xfrm>
            <a:off x="914689" y="4029935"/>
            <a:ext cx="1987649" cy="2059831"/>
            <a:chOff x="424111" y="3645025"/>
            <a:chExt cx="1987649" cy="2059831"/>
          </a:xfrm>
        </p:grpSpPr>
        <p:sp>
          <p:nvSpPr>
            <p:cNvPr id="88" name="Rectangle 3">
              <a:extLst>
                <a:ext uri="{FF2B5EF4-FFF2-40B4-BE49-F238E27FC236}">
                  <a16:creationId xmlns:a16="http://schemas.microsoft.com/office/drawing/2014/main" id="{DF0E12CA-E71A-475B-B5C2-DC7D8011A31C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9" name="Rectangle 9">
              <a:extLst>
                <a:ext uri="{FF2B5EF4-FFF2-40B4-BE49-F238E27FC236}">
                  <a16:creationId xmlns:a16="http://schemas.microsoft.com/office/drawing/2014/main" id="{A8389152-23BB-4B32-B612-1CF3D9D34B60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B7D591E1-C698-41B9-971B-C1B770458307}"/>
              </a:ext>
            </a:extLst>
          </p:cNvPr>
          <p:cNvSpPr txBox="1"/>
          <p:nvPr/>
        </p:nvSpPr>
        <p:spPr>
          <a:xfrm>
            <a:off x="918562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91" name="Group 32">
            <a:extLst>
              <a:ext uri="{FF2B5EF4-FFF2-40B4-BE49-F238E27FC236}">
                <a16:creationId xmlns:a16="http://schemas.microsoft.com/office/drawing/2014/main" id="{CF21AC3B-67D3-474F-8D52-82A7DBA82086}"/>
              </a:ext>
            </a:extLst>
          </p:cNvPr>
          <p:cNvGrpSpPr/>
          <p:nvPr/>
        </p:nvGrpSpPr>
        <p:grpSpPr>
          <a:xfrm>
            <a:off x="1102138" y="4308439"/>
            <a:ext cx="1488581" cy="276999"/>
            <a:chOff x="605046" y="3751515"/>
            <a:chExt cx="1488582" cy="276999"/>
          </a:xfrm>
        </p:grpSpPr>
        <p:grpSp>
          <p:nvGrpSpPr>
            <p:cNvPr id="92" name="Group 28">
              <a:extLst>
                <a:ext uri="{FF2B5EF4-FFF2-40B4-BE49-F238E27FC236}">
                  <a16:creationId xmlns:a16="http://schemas.microsoft.com/office/drawing/2014/main" id="{4E094BFD-1211-46DE-A50C-4B9FA0D182D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4" name="Oval 29">
                <a:extLst>
                  <a:ext uri="{FF2B5EF4-FFF2-40B4-BE49-F238E27FC236}">
                    <a16:creationId xmlns:a16="http://schemas.microsoft.com/office/drawing/2014/main" id="{A5100C17-D582-47A8-A43D-1FD73B9E756D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95" name="Chevron 30">
                <a:extLst>
                  <a:ext uri="{FF2B5EF4-FFF2-40B4-BE49-F238E27FC236}">
                    <a16:creationId xmlns:a16="http://schemas.microsoft.com/office/drawing/2014/main" id="{6961F438-864C-482B-A976-8AAC9A5E021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731B73B-B62E-47AB-B09D-9BAFCA7BAE7C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96" name="Group 33">
            <a:extLst>
              <a:ext uri="{FF2B5EF4-FFF2-40B4-BE49-F238E27FC236}">
                <a16:creationId xmlns:a16="http://schemas.microsoft.com/office/drawing/2014/main" id="{2431DBC7-D5ED-44AB-A278-35E5F33118C8}"/>
              </a:ext>
            </a:extLst>
          </p:cNvPr>
          <p:cNvGrpSpPr/>
          <p:nvPr/>
        </p:nvGrpSpPr>
        <p:grpSpPr>
          <a:xfrm>
            <a:off x="1102138" y="4670821"/>
            <a:ext cx="1488581" cy="461665"/>
            <a:chOff x="605046" y="3750007"/>
            <a:chExt cx="1488582" cy="461665"/>
          </a:xfrm>
        </p:grpSpPr>
        <p:grpSp>
          <p:nvGrpSpPr>
            <p:cNvPr id="97" name="Group 34">
              <a:extLst>
                <a:ext uri="{FF2B5EF4-FFF2-40B4-BE49-F238E27FC236}">
                  <a16:creationId xmlns:a16="http://schemas.microsoft.com/office/drawing/2014/main" id="{801D4304-C56C-4742-B94D-A1DBC7F6231B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9" name="Oval 36">
                <a:extLst>
                  <a:ext uri="{FF2B5EF4-FFF2-40B4-BE49-F238E27FC236}">
                    <a16:creationId xmlns:a16="http://schemas.microsoft.com/office/drawing/2014/main" id="{8CA8C85F-AC33-4703-B426-5B134C0921D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0" name="Chevron 37">
                <a:extLst>
                  <a:ext uri="{FF2B5EF4-FFF2-40B4-BE49-F238E27FC236}">
                    <a16:creationId xmlns:a16="http://schemas.microsoft.com/office/drawing/2014/main" id="{CDAAA101-C466-4472-9656-F1E52B71102D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3F4C8B9-70CE-49B6-A2C4-22B91FFD1955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01" name="Group 38">
            <a:extLst>
              <a:ext uri="{FF2B5EF4-FFF2-40B4-BE49-F238E27FC236}">
                <a16:creationId xmlns:a16="http://schemas.microsoft.com/office/drawing/2014/main" id="{02604920-AE6D-4505-9E85-9DE3C05A85E5}"/>
              </a:ext>
            </a:extLst>
          </p:cNvPr>
          <p:cNvGrpSpPr/>
          <p:nvPr/>
        </p:nvGrpSpPr>
        <p:grpSpPr>
          <a:xfrm>
            <a:off x="1102138" y="5174281"/>
            <a:ext cx="1488581" cy="646331"/>
            <a:chOff x="605046" y="3657674"/>
            <a:chExt cx="1488582" cy="646331"/>
          </a:xfrm>
        </p:grpSpPr>
        <p:grpSp>
          <p:nvGrpSpPr>
            <p:cNvPr id="102" name="Group 39">
              <a:extLst>
                <a:ext uri="{FF2B5EF4-FFF2-40B4-BE49-F238E27FC236}">
                  <a16:creationId xmlns:a16="http://schemas.microsoft.com/office/drawing/2014/main" id="{8D09783C-DC1C-4B98-B5EA-F0D0089A684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4" name="Oval 41">
                <a:extLst>
                  <a:ext uri="{FF2B5EF4-FFF2-40B4-BE49-F238E27FC236}">
                    <a16:creationId xmlns:a16="http://schemas.microsoft.com/office/drawing/2014/main" id="{D86A88CD-6BA3-404E-9C2F-9C3771978A6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5" name="Chevron 42">
                <a:extLst>
                  <a:ext uri="{FF2B5EF4-FFF2-40B4-BE49-F238E27FC236}">
                    <a16:creationId xmlns:a16="http://schemas.microsoft.com/office/drawing/2014/main" id="{838A58DB-9105-4D88-AE44-2835BAF2BAA8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9AC85FF2-3617-4FA6-9708-43E9E71FC985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06" name="Chevron 92">
            <a:extLst>
              <a:ext uri="{FF2B5EF4-FFF2-40B4-BE49-F238E27FC236}">
                <a16:creationId xmlns:a16="http://schemas.microsoft.com/office/drawing/2014/main" id="{399973CC-2CEC-4E58-B018-992FD4D34C39}"/>
              </a:ext>
            </a:extLst>
          </p:cNvPr>
          <p:cNvSpPr/>
          <p:nvPr/>
        </p:nvSpPr>
        <p:spPr>
          <a:xfrm>
            <a:off x="2760961" y="2320691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" name="Isosceles Triangle 51">
            <a:extLst>
              <a:ext uri="{FF2B5EF4-FFF2-40B4-BE49-F238E27FC236}">
                <a16:creationId xmlns:a16="http://schemas.microsoft.com/office/drawing/2014/main" id="{FF4FBDEE-E31C-49B6-B399-26D9E0DC9E43}"/>
              </a:ext>
            </a:extLst>
          </p:cNvPr>
          <p:cNvSpPr/>
          <p:nvPr/>
        </p:nvSpPr>
        <p:spPr>
          <a:xfrm>
            <a:off x="5870233" y="2407850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ounded Rectangle 27">
            <a:extLst>
              <a:ext uri="{FF2B5EF4-FFF2-40B4-BE49-F238E27FC236}">
                <a16:creationId xmlns:a16="http://schemas.microsoft.com/office/drawing/2014/main" id="{A618BE0B-FB23-4049-A0E3-8A645596EDA0}"/>
              </a:ext>
            </a:extLst>
          </p:cNvPr>
          <p:cNvSpPr/>
          <p:nvPr/>
        </p:nvSpPr>
        <p:spPr>
          <a:xfrm>
            <a:off x="3675370" y="2362045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788FC606-9F75-432D-B0CD-240C4DCBEC9B}"/>
              </a:ext>
            </a:extLst>
          </p:cNvPr>
          <p:cNvSpPr/>
          <p:nvPr/>
        </p:nvSpPr>
        <p:spPr>
          <a:xfrm>
            <a:off x="10254872" y="2317498"/>
            <a:ext cx="414534" cy="35773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ound Same Side Corner Rectangle 36">
            <a:extLst>
              <a:ext uri="{FF2B5EF4-FFF2-40B4-BE49-F238E27FC236}">
                <a16:creationId xmlns:a16="http://schemas.microsoft.com/office/drawing/2014/main" id="{18F0FB58-E49F-4F21-8522-A438E82CA0D4}"/>
              </a:ext>
            </a:extLst>
          </p:cNvPr>
          <p:cNvSpPr/>
          <p:nvPr/>
        </p:nvSpPr>
        <p:spPr>
          <a:xfrm>
            <a:off x="8030933" y="2362044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자유형 176">
            <a:extLst>
              <a:ext uri="{FF2B5EF4-FFF2-40B4-BE49-F238E27FC236}">
                <a16:creationId xmlns:a16="http://schemas.microsoft.com/office/drawing/2014/main" id="{C6C1602E-B997-4995-A44B-B7C3A1092858}"/>
              </a:ext>
            </a:extLst>
          </p:cNvPr>
          <p:cNvSpPr/>
          <p:nvPr/>
        </p:nvSpPr>
        <p:spPr>
          <a:xfrm>
            <a:off x="1519590" y="2276066"/>
            <a:ext cx="478288" cy="50199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E1101A-5717-4517-8F35-0D24EFBD14D4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B59B07-15BD-4B3F-9779-526231D07735}"/>
              </a:ext>
            </a:extLst>
          </p:cNvPr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D2890C4-7CF7-45A1-B465-F5BCA989B31F}"/>
              </a:ext>
            </a:extLst>
          </p:cNvPr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84A0618-7029-47A8-8DDF-2F3EF948883F}"/>
              </a:ext>
            </a:extLst>
          </p:cNvPr>
          <p:cNvSpPr/>
          <p:nvPr/>
        </p:nvSpPr>
        <p:spPr>
          <a:xfrm>
            <a:off x="409882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8" name="Group 14">
            <a:extLst>
              <a:ext uri="{FF2B5EF4-FFF2-40B4-BE49-F238E27FC236}">
                <a16:creationId xmlns:a16="http://schemas.microsoft.com/office/drawing/2014/main" id="{0570874A-7A54-401F-B248-91AC6C3EC08B}"/>
              </a:ext>
            </a:extLst>
          </p:cNvPr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8D6414-AFFA-4CFB-B919-86AD8E228936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937E63-1C96-45B2-B3F3-6CA44B749284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5">
            <a:extLst>
              <a:ext uri="{FF2B5EF4-FFF2-40B4-BE49-F238E27FC236}">
                <a16:creationId xmlns:a16="http://schemas.microsoft.com/office/drawing/2014/main" id="{FCD4B0EE-E5BE-4327-88F4-262B2E07BE8F}"/>
              </a:ext>
            </a:extLst>
          </p:cNvPr>
          <p:cNvGrpSpPr/>
          <p:nvPr/>
        </p:nvGrpSpPr>
        <p:grpSpPr>
          <a:xfrm>
            <a:off x="4252800" y="5032804"/>
            <a:ext cx="2618846" cy="923330"/>
            <a:chOff x="591574" y="5195758"/>
            <a:chExt cx="1682436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56D53C-3D7A-4182-AEBC-46C345B0A7F8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797FBC-EE98-4A97-8E8D-DD16D0246021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3F80621-AB5C-4D44-8156-F41497C169D9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BE57BED4-F3FE-4BC7-A476-A1438FAE16AA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DAC6A6-4162-493C-AED4-8CCEAFDB0563}"/>
              </a:ext>
            </a:extLst>
          </p:cNvPr>
          <p:cNvSpPr/>
          <p:nvPr/>
        </p:nvSpPr>
        <p:spPr>
          <a:xfrm rot="5400000">
            <a:off x="5415446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D21744-716D-43BB-91F7-0B4060D3C44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7DA3E5F3-993D-44D5-B0C3-9FD0B7132BA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FCC30F79-38C3-4CF0-805A-7D2C2C37BB30}"/>
              </a:ext>
            </a:extLst>
          </p:cNvPr>
          <p:cNvGrpSpPr/>
          <p:nvPr/>
        </p:nvGrpSpPr>
        <p:grpSpPr>
          <a:xfrm>
            <a:off x="1302141" y="1839815"/>
            <a:ext cx="3321149" cy="3188980"/>
            <a:chOff x="792153" y="2276872"/>
            <a:chExt cx="2699727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DA9D8E0B-42C3-4526-A5F8-1B24E3BD3F8F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4DBC64-EFCB-4C99-863A-8CB70AA1419F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B6A825A-627C-4373-878E-E1796489B7AF}"/>
              </a:ext>
            </a:extLst>
          </p:cNvPr>
          <p:cNvGrpSpPr/>
          <p:nvPr/>
        </p:nvGrpSpPr>
        <p:grpSpPr>
          <a:xfrm>
            <a:off x="2030460" y="3259904"/>
            <a:ext cx="2007837" cy="927187"/>
            <a:chOff x="2022221" y="3259901"/>
            <a:chExt cx="2007837" cy="9271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33FAA7-5DFC-4AF2-9A35-31865B95CACB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353264-E6F5-4E2D-9A31-67B0EDC04864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:a16="http://schemas.microsoft.com/office/drawing/2014/main" id="{0657AD27-86C0-4D87-8F9C-5CE1AADCCD46}"/>
              </a:ext>
            </a:extLst>
          </p:cNvPr>
          <p:cNvGrpSpPr/>
          <p:nvPr/>
        </p:nvGrpSpPr>
        <p:grpSpPr>
          <a:xfrm>
            <a:off x="939114" y="5347905"/>
            <a:ext cx="10404389" cy="769975"/>
            <a:chOff x="611558" y="5496925"/>
            <a:chExt cx="7957378" cy="7699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898667-D71B-4399-AFB1-934D1680EDDA}"/>
                </a:ext>
              </a:extLst>
            </p:cNvPr>
            <p:cNvSpPr txBox="1"/>
            <p:nvPr/>
          </p:nvSpPr>
          <p:spPr>
            <a:xfrm>
              <a:off x="611559" y="5805235"/>
              <a:ext cx="7957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ED5324-ED4B-4CC6-8569-02E96FE69B87}"/>
                </a:ext>
              </a:extLst>
            </p:cNvPr>
            <p:cNvSpPr txBox="1"/>
            <p:nvPr/>
          </p:nvSpPr>
          <p:spPr>
            <a:xfrm>
              <a:off x="611558" y="5496925"/>
              <a:ext cx="79573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7">
            <a:extLst>
              <a:ext uri="{FF2B5EF4-FFF2-40B4-BE49-F238E27FC236}">
                <a16:creationId xmlns:a16="http://schemas.microsoft.com/office/drawing/2014/main" id="{CFF5CC24-4426-4CFF-BCF7-E8B736959823}"/>
              </a:ext>
            </a:extLst>
          </p:cNvPr>
          <p:cNvGrpSpPr/>
          <p:nvPr/>
        </p:nvGrpSpPr>
        <p:grpSpPr>
          <a:xfrm>
            <a:off x="7553417" y="1839815"/>
            <a:ext cx="3321149" cy="3188980"/>
            <a:chOff x="792153" y="2276872"/>
            <a:chExt cx="2699727" cy="2592288"/>
          </a:xfrm>
        </p:grpSpPr>
        <p:sp>
          <p:nvSpPr>
            <p:cNvPr id="13" name="Block Arc 20">
              <a:extLst>
                <a:ext uri="{FF2B5EF4-FFF2-40B4-BE49-F238E27FC236}">
                  <a16:creationId xmlns:a16="http://schemas.microsoft.com/office/drawing/2014/main" id="{7BF8872D-0E36-4233-BB26-594C85C20449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B1D3F7-4C5A-4500-AEC1-D6F35600A7ED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02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2859FFA-4E24-4772-858F-0A3B4F0AA59E}"/>
              </a:ext>
            </a:extLst>
          </p:cNvPr>
          <p:cNvGrpSpPr/>
          <p:nvPr/>
        </p:nvGrpSpPr>
        <p:grpSpPr>
          <a:xfrm>
            <a:off x="8339402" y="3259904"/>
            <a:ext cx="1940023" cy="927187"/>
            <a:chOff x="8273497" y="3259901"/>
            <a:chExt cx="1940023" cy="9271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120488-BA11-4704-B915-9663F7A336A0}"/>
                </a:ext>
              </a:extLst>
            </p:cNvPr>
            <p:cNvSpPr txBox="1"/>
            <p:nvPr/>
          </p:nvSpPr>
          <p:spPr>
            <a:xfrm>
              <a:off x="8273498" y="3540757"/>
              <a:ext cx="1940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0C5AD3-756E-4E0C-BAAB-C9FFCB0A689F}"/>
                </a:ext>
              </a:extLst>
            </p:cNvPr>
            <p:cNvSpPr txBox="1"/>
            <p:nvPr/>
          </p:nvSpPr>
          <p:spPr>
            <a:xfrm>
              <a:off x="8273497" y="3259901"/>
              <a:ext cx="1940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Left-Right Arrow 24">
            <a:extLst>
              <a:ext uri="{FF2B5EF4-FFF2-40B4-BE49-F238E27FC236}">
                <a16:creationId xmlns:a16="http://schemas.microsoft.com/office/drawing/2014/main" id="{0DFD7000-A672-4841-A2C3-75A07B8983F6}"/>
              </a:ext>
            </a:extLst>
          </p:cNvPr>
          <p:cNvSpPr/>
          <p:nvPr/>
        </p:nvSpPr>
        <p:spPr>
          <a:xfrm>
            <a:off x="5084518" y="2765391"/>
            <a:ext cx="2007670" cy="1337828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C3BFF68-9DD9-48BB-91E9-AF3A844EA91D}"/>
              </a:ext>
            </a:extLst>
          </p:cNvPr>
          <p:cNvSpPr/>
          <p:nvPr/>
        </p:nvSpPr>
        <p:spPr>
          <a:xfrm>
            <a:off x="2809174" y="2719958"/>
            <a:ext cx="439251" cy="4111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D2042834-556A-4DB8-BF90-8DCEBD2F113B}"/>
              </a:ext>
            </a:extLst>
          </p:cNvPr>
          <p:cNvSpPr/>
          <p:nvPr/>
        </p:nvSpPr>
        <p:spPr>
          <a:xfrm flipH="1">
            <a:off x="9018974" y="2719958"/>
            <a:ext cx="522203" cy="430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3">
            <a:extLst>
              <a:ext uri="{FF2B5EF4-FFF2-40B4-BE49-F238E27FC236}">
                <a16:creationId xmlns:a16="http://schemas.microsoft.com/office/drawing/2014/main" id="{7BD118AA-7FEB-4175-8FDC-54090F3A45AE}"/>
              </a:ext>
            </a:extLst>
          </p:cNvPr>
          <p:cNvCxnSpPr>
            <a:cxnSpLocks/>
          </p:cNvCxnSpPr>
          <p:nvPr/>
        </p:nvCxnSpPr>
        <p:spPr>
          <a:xfrm>
            <a:off x="685581" y="3920354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24">
            <a:extLst>
              <a:ext uri="{FF2B5EF4-FFF2-40B4-BE49-F238E27FC236}">
                <a16:creationId xmlns:a16="http://schemas.microsoft.com/office/drawing/2014/main" id="{01A2C966-5B99-416C-B212-166CAD2E5FB6}"/>
              </a:ext>
            </a:extLst>
          </p:cNvPr>
          <p:cNvSpPr>
            <a:spLocks noChangeAspect="1"/>
          </p:cNvSpPr>
          <p:nvPr/>
        </p:nvSpPr>
        <p:spPr>
          <a:xfrm>
            <a:off x="8175393" y="377820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A5267138-1A48-4DAB-989B-B130B20CE021}"/>
              </a:ext>
            </a:extLst>
          </p:cNvPr>
          <p:cNvSpPr>
            <a:spLocks noChangeAspect="1"/>
          </p:cNvSpPr>
          <p:nvPr/>
        </p:nvSpPr>
        <p:spPr>
          <a:xfrm>
            <a:off x="1298074" y="3778209"/>
            <a:ext cx="274320" cy="2743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26">
            <a:extLst>
              <a:ext uri="{FF2B5EF4-FFF2-40B4-BE49-F238E27FC236}">
                <a16:creationId xmlns:a16="http://schemas.microsoft.com/office/drawing/2014/main" id="{DB181485-5DF7-4D6D-88BD-694E9B642D03}"/>
              </a:ext>
            </a:extLst>
          </p:cNvPr>
          <p:cNvSpPr>
            <a:spLocks noChangeAspect="1"/>
          </p:cNvSpPr>
          <p:nvPr/>
        </p:nvSpPr>
        <p:spPr>
          <a:xfrm>
            <a:off x="3017404" y="3778209"/>
            <a:ext cx="274320" cy="2743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27">
            <a:extLst>
              <a:ext uri="{FF2B5EF4-FFF2-40B4-BE49-F238E27FC236}">
                <a16:creationId xmlns:a16="http://schemas.microsoft.com/office/drawing/2014/main" id="{30BAEA5E-A5E0-4C19-ADBF-C8745CC6D43C}"/>
              </a:ext>
            </a:extLst>
          </p:cNvPr>
          <p:cNvSpPr>
            <a:spLocks noChangeAspect="1"/>
          </p:cNvSpPr>
          <p:nvPr/>
        </p:nvSpPr>
        <p:spPr>
          <a:xfrm>
            <a:off x="6456064" y="3778209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id="{28F7E181-8D8C-4F1D-8A5A-5031237E5826}"/>
              </a:ext>
            </a:extLst>
          </p:cNvPr>
          <p:cNvSpPr>
            <a:spLocks noChangeAspect="1"/>
          </p:cNvSpPr>
          <p:nvPr/>
        </p:nvSpPr>
        <p:spPr>
          <a:xfrm>
            <a:off x="4736734" y="3778209"/>
            <a:ext cx="274320" cy="2743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: Rounded Corners 39">
            <a:extLst>
              <a:ext uri="{FF2B5EF4-FFF2-40B4-BE49-F238E27FC236}">
                <a16:creationId xmlns:a16="http://schemas.microsoft.com/office/drawing/2014/main" id="{DB9F775F-8E6E-4FBF-93DA-75269DE22540}"/>
              </a:ext>
            </a:extLst>
          </p:cNvPr>
          <p:cNvSpPr/>
          <p:nvPr/>
        </p:nvSpPr>
        <p:spPr>
          <a:xfrm rot="16200000">
            <a:off x="683147" y="4880831"/>
            <a:ext cx="1484856" cy="4349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직사각형 113">
            <a:extLst>
              <a:ext uri="{FF2B5EF4-FFF2-40B4-BE49-F238E27FC236}">
                <a16:creationId xmlns:a16="http://schemas.microsoft.com/office/drawing/2014/main" id="{5B60125D-80C1-4EC9-AE7E-0AC0A5BF74C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19708" y="4898238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0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34">
            <a:extLst>
              <a:ext uri="{FF2B5EF4-FFF2-40B4-BE49-F238E27FC236}">
                <a16:creationId xmlns:a16="http://schemas.microsoft.com/office/drawing/2014/main" id="{83231422-295C-4A4D-8258-AC07E4A30127}"/>
              </a:ext>
            </a:extLst>
          </p:cNvPr>
          <p:cNvGrpSpPr/>
          <p:nvPr/>
        </p:nvGrpSpPr>
        <p:grpSpPr>
          <a:xfrm>
            <a:off x="1829656" y="4528906"/>
            <a:ext cx="2691170" cy="1138774"/>
            <a:chOff x="2725124" y="4449090"/>
            <a:chExt cx="1292072" cy="113877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3B80ED-E6C4-407C-8E7A-CC25692E8162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C978F3-9A03-49CF-9A12-B5EDEDE23366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: Rounded Corners 42">
            <a:extLst>
              <a:ext uri="{FF2B5EF4-FFF2-40B4-BE49-F238E27FC236}">
                <a16:creationId xmlns:a16="http://schemas.microsoft.com/office/drawing/2014/main" id="{6D1DF9A4-7686-4A36-AA17-CCAFE56F9EE8}"/>
              </a:ext>
            </a:extLst>
          </p:cNvPr>
          <p:cNvSpPr/>
          <p:nvPr/>
        </p:nvSpPr>
        <p:spPr>
          <a:xfrm rot="16200000">
            <a:off x="2405822" y="2546284"/>
            <a:ext cx="1484856" cy="4349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2B59DC62-35A2-4A84-B5F4-7A46996ACA5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542383" y="2563691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0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44">
            <a:extLst>
              <a:ext uri="{FF2B5EF4-FFF2-40B4-BE49-F238E27FC236}">
                <a16:creationId xmlns:a16="http://schemas.microsoft.com/office/drawing/2014/main" id="{FAA0882F-1E0C-45EC-AE83-7AD9D94952BB}"/>
              </a:ext>
            </a:extLst>
          </p:cNvPr>
          <p:cNvGrpSpPr/>
          <p:nvPr/>
        </p:nvGrpSpPr>
        <p:grpSpPr>
          <a:xfrm>
            <a:off x="3552331" y="2194359"/>
            <a:ext cx="2691170" cy="1138774"/>
            <a:chOff x="2725124" y="4449090"/>
            <a:chExt cx="1292072" cy="11387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000D4D-3182-4BB8-8C41-FF0A9411F761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FE2911D-1B2B-43D7-A305-6F5FE2AA9E7E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: Rounded Corners 48">
            <a:extLst>
              <a:ext uri="{FF2B5EF4-FFF2-40B4-BE49-F238E27FC236}">
                <a16:creationId xmlns:a16="http://schemas.microsoft.com/office/drawing/2014/main" id="{AA68805D-E19E-4F18-B53D-756BE654E9C5}"/>
              </a:ext>
            </a:extLst>
          </p:cNvPr>
          <p:cNvSpPr/>
          <p:nvPr/>
        </p:nvSpPr>
        <p:spPr>
          <a:xfrm rot="16200000">
            <a:off x="4128497" y="4880831"/>
            <a:ext cx="1484856" cy="4349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직사각형 113">
            <a:extLst>
              <a:ext uri="{FF2B5EF4-FFF2-40B4-BE49-F238E27FC236}">
                <a16:creationId xmlns:a16="http://schemas.microsoft.com/office/drawing/2014/main" id="{DCE2CF2A-DC7F-4243-B12A-D59DD2AD880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265058" y="4898238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0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50">
            <a:extLst>
              <a:ext uri="{FF2B5EF4-FFF2-40B4-BE49-F238E27FC236}">
                <a16:creationId xmlns:a16="http://schemas.microsoft.com/office/drawing/2014/main" id="{B39F9CDE-D46B-417E-8683-82D8C3B9C8D0}"/>
              </a:ext>
            </a:extLst>
          </p:cNvPr>
          <p:cNvGrpSpPr/>
          <p:nvPr/>
        </p:nvGrpSpPr>
        <p:grpSpPr>
          <a:xfrm>
            <a:off x="5275006" y="4528906"/>
            <a:ext cx="2691170" cy="1138774"/>
            <a:chOff x="2725124" y="4449090"/>
            <a:chExt cx="1292072" cy="113877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768A46-14B3-4755-91AF-A48DCA0E63A2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212AFA-9EA6-48B8-8C12-E9D90751FB55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: Rounded Corners 54">
            <a:extLst>
              <a:ext uri="{FF2B5EF4-FFF2-40B4-BE49-F238E27FC236}">
                <a16:creationId xmlns:a16="http://schemas.microsoft.com/office/drawing/2014/main" id="{1CE9A96F-10BC-4D7B-8B99-81B7B3C957F0}"/>
              </a:ext>
            </a:extLst>
          </p:cNvPr>
          <p:cNvSpPr/>
          <p:nvPr/>
        </p:nvSpPr>
        <p:spPr>
          <a:xfrm rot="16200000">
            <a:off x="5851172" y="2546284"/>
            <a:ext cx="1484856" cy="4349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4BF9A47E-982E-49E6-AC54-DC5D93CEB6B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987733" y="2563691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2022</a:t>
            </a:r>
            <a:endParaRPr lang="ko-KR" altLang="en-US" sz="20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56">
            <a:extLst>
              <a:ext uri="{FF2B5EF4-FFF2-40B4-BE49-F238E27FC236}">
                <a16:creationId xmlns:a16="http://schemas.microsoft.com/office/drawing/2014/main" id="{72EE2AB1-53AA-4622-9C55-EADAA4C84A8B}"/>
              </a:ext>
            </a:extLst>
          </p:cNvPr>
          <p:cNvGrpSpPr/>
          <p:nvPr/>
        </p:nvGrpSpPr>
        <p:grpSpPr>
          <a:xfrm>
            <a:off x="6997681" y="2194359"/>
            <a:ext cx="2691170" cy="1138774"/>
            <a:chOff x="2725124" y="4449090"/>
            <a:chExt cx="1292072" cy="11387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21497F5-D360-4CB5-AC3F-5421DAE88F64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8E67C9-6E97-4E95-A2BE-08E840F6860E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: Rounded Corners 60">
            <a:extLst>
              <a:ext uri="{FF2B5EF4-FFF2-40B4-BE49-F238E27FC236}">
                <a16:creationId xmlns:a16="http://schemas.microsoft.com/office/drawing/2014/main" id="{739A9612-6000-4A1E-B9C1-78496DC5DA6B}"/>
              </a:ext>
            </a:extLst>
          </p:cNvPr>
          <p:cNvSpPr/>
          <p:nvPr/>
        </p:nvSpPr>
        <p:spPr>
          <a:xfrm rot="16200000">
            <a:off x="7573847" y="4880831"/>
            <a:ext cx="1484856" cy="4349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11CE1631-1363-4295-88CD-7BBB81048AF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710408" y="4898238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2023</a:t>
            </a:r>
            <a:endParaRPr lang="ko-KR" altLang="en-US" sz="20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FA5E65D-0340-4DD6-8B4F-3EAF9757BCEC}"/>
              </a:ext>
            </a:extLst>
          </p:cNvPr>
          <p:cNvGrpSpPr/>
          <p:nvPr/>
        </p:nvGrpSpPr>
        <p:grpSpPr>
          <a:xfrm>
            <a:off x="8720356" y="4528906"/>
            <a:ext cx="2691170" cy="1138774"/>
            <a:chOff x="2725124" y="4449090"/>
            <a:chExt cx="1292072" cy="11387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6A43342-51F8-4A92-A262-AEAA86B38867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28DB612-CA96-4204-8CC0-8B6457F98274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4A6082A9-DEEE-465B-A999-31D9054A96ED}"/>
              </a:ext>
            </a:extLst>
          </p:cNvPr>
          <p:cNvSpPr/>
          <p:nvPr/>
        </p:nvSpPr>
        <p:spPr>
          <a:xfrm flipV="1">
            <a:off x="949193" y="252159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9FEDCD63-9447-4C13-A5AF-6C2377765F18}"/>
              </a:ext>
            </a:extLst>
          </p:cNvPr>
          <p:cNvSpPr/>
          <p:nvPr/>
        </p:nvSpPr>
        <p:spPr>
          <a:xfrm flipV="1">
            <a:off x="949193" y="343226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3DE1E8F4-0174-48F7-9943-2881617DC73B}"/>
              </a:ext>
            </a:extLst>
          </p:cNvPr>
          <p:cNvSpPr/>
          <p:nvPr/>
        </p:nvSpPr>
        <p:spPr>
          <a:xfrm flipV="1">
            <a:off x="949193" y="434293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83A0A6C3-0005-411C-8CC9-420450CF6538}"/>
              </a:ext>
            </a:extLst>
          </p:cNvPr>
          <p:cNvSpPr/>
          <p:nvPr/>
        </p:nvSpPr>
        <p:spPr>
          <a:xfrm flipV="1">
            <a:off x="949193" y="525360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44FB80F7-FA26-4B4F-9425-CD137AA9FCB3}"/>
              </a:ext>
            </a:extLst>
          </p:cNvPr>
          <p:cNvSpPr/>
          <p:nvPr/>
        </p:nvSpPr>
        <p:spPr>
          <a:xfrm>
            <a:off x="911134" y="2713143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A36A6846-9AA3-4DFE-AFBC-B72382CF7220}"/>
              </a:ext>
            </a:extLst>
          </p:cNvPr>
          <p:cNvSpPr/>
          <p:nvPr/>
        </p:nvSpPr>
        <p:spPr>
          <a:xfrm>
            <a:off x="911133" y="3623814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C264C122-9261-4455-9D2B-0D80A0DC90B8}"/>
              </a:ext>
            </a:extLst>
          </p:cNvPr>
          <p:cNvSpPr/>
          <p:nvPr/>
        </p:nvSpPr>
        <p:spPr>
          <a:xfrm>
            <a:off x="911132" y="4534485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7CA06C89-68EA-4C21-9958-C9777E3175B6}"/>
              </a:ext>
            </a:extLst>
          </p:cNvPr>
          <p:cNvSpPr/>
          <p:nvPr/>
        </p:nvSpPr>
        <p:spPr>
          <a:xfrm>
            <a:off x="911131" y="5445155"/>
            <a:ext cx="573285" cy="573285"/>
          </a:xfrm>
          <a:prstGeom prst="ellipse">
            <a:avLst/>
          </a:prstGeom>
          <a:solidFill>
            <a:schemeClr val="accent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FE078D-1F6B-4E85-ABD3-0E4C9DD7EBE9}"/>
              </a:ext>
            </a:extLst>
          </p:cNvPr>
          <p:cNvSpPr/>
          <p:nvPr/>
        </p:nvSpPr>
        <p:spPr>
          <a:xfrm>
            <a:off x="903317" y="1802472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E11F7F-9E9B-43D1-B0BC-ED7CCD3DDF61}"/>
              </a:ext>
            </a:extLst>
          </p:cNvPr>
          <p:cNvSpPr txBox="1"/>
          <p:nvPr/>
        </p:nvSpPr>
        <p:spPr>
          <a:xfrm>
            <a:off x="1703220" y="550096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ECB748-12EF-4CC6-81D3-F6DAD448FD25}"/>
              </a:ext>
            </a:extLst>
          </p:cNvPr>
          <p:cNvSpPr txBox="1"/>
          <p:nvPr/>
        </p:nvSpPr>
        <p:spPr>
          <a:xfrm>
            <a:off x="1703219" y="459029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A712E5-15F6-4995-AC81-594F76B1D78D}"/>
              </a:ext>
            </a:extLst>
          </p:cNvPr>
          <p:cNvSpPr txBox="1"/>
          <p:nvPr/>
        </p:nvSpPr>
        <p:spPr>
          <a:xfrm>
            <a:off x="1703218" y="367962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7763B4-F0E9-4720-B371-97957BC5E8C7}"/>
              </a:ext>
            </a:extLst>
          </p:cNvPr>
          <p:cNvSpPr txBox="1"/>
          <p:nvPr/>
        </p:nvSpPr>
        <p:spPr>
          <a:xfrm>
            <a:off x="1703217" y="276895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4010E8-4571-4944-89E8-605DC26E02D1}"/>
              </a:ext>
            </a:extLst>
          </p:cNvPr>
          <p:cNvSpPr txBox="1"/>
          <p:nvPr/>
        </p:nvSpPr>
        <p:spPr>
          <a:xfrm>
            <a:off x="1703216" y="185828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09696A-15B4-4CE1-BB43-5A586897C288}"/>
              </a:ext>
            </a:extLst>
          </p:cNvPr>
          <p:cNvSpPr txBox="1"/>
          <p:nvPr/>
        </p:nvSpPr>
        <p:spPr>
          <a:xfrm>
            <a:off x="9632715" y="173517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39B50A-6040-495A-9026-7DE50722402A}"/>
              </a:ext>
            </a:extLst>
          </p:cNvPr>
          <p:cNvSpPr txBox="1"/>
          <p:nvPr/>
        </p:nvSpPr>
        <p:spPr>
          <a:xfrm>
            <a:off x="9632715" y="2645841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F7C6B5-643D-40DC-9288-6F1BF4186FBE}"/>
              </a:ext>
            </a:extLst>
          </p:cNvPr>
          <p:cNvSpPr txBox="1"/>
          <p:nvPr/>
        </p:nvSpPr>
        <p:spPr>
          <a:xfrm>
            <a:off x="9632715" y="35565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B2BB9F-5B48-4A69-8990-342A5CFB8694}"/>
              </a:ext>
            </a:extLst>
          </p:cNvPr>
          <p:cNvSpPr txBox="1"/>
          <p:nvPr/>
        </p:nvSpPr>
        <p:spPr>
          <a:xfrm>
            <a:off x="9632715" y="446718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3F35FD-5D7B-4B34-9B02-96559C4771B8}"/>
              </a:ext>
            </a:extLst>
          </p:cNvPr>
          <p:cNvSpPr txBox="1"/>
          <p:nvPr/>
        </p:nvSpPr>
        <p:spPr>
          <a:xfrm>
            <a:off x="9632715" y="537785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6"/>
                </a:solidFill>
              </a:rPr>
              <a:t>E </a:t>
            </a:r>
            <a:r>
              <a:rPr lang="en-US" altLang="ko-KR" sz="2000" dirty="0">
                <a:solidFill>
                  <a:schemeClr val="accent6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65129" y="43644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60464-8ED7-4AC2-ACD1-1F8E42EF985F}"/>
              </a:ext>
            </a:extLst>
          </p:cNvPr>
          <p:cNvSpPr txBox="1"/>
          <p:nvPr/>
        </p:nvSpPr>
        <p:spPr>
          <a:xfrm>
            <a:off x="4259444" y="2042727"/>
            <a:ext cx="704428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73058D-25AA-45C9-94EE-5B4F0E334E6A}"/>
              </a:ext>
            </a:extLst>
          </p:cNvPr>
          <p:cNvSpPr txBox="1"/>
          <p:nvPr/>
        </p:nvSpPr>
        <p:spPr>
          <a:xfrm>
            <a:off x="4259444" y="2646343"/>
            <a:ext cx="704428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338D9-F074-476D-BFB5-72AEA91398EB}"/>
              </a:ext>
            </a:extLst>
          </p:cNvPr>
          <p:cNvSpPr txBox="1"/>
          <p:nvPr/>
        </p:nvSpPr>
        <p:spPr>
          <a:xfrm>
            <a:off x="813029" y="3159815"/>
            <a:ext cx="20782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0F912BDF-7B76-4128-B99F-EDC5D526A746}"/>
              </a:ext>
            </a:extLst>
          </p:cNvPr>
          <p:cNvSpPr/>
          <p:nvPr/>
        </p:nvSpPr>
        <p:spPr>
          <a:xfrm>
            <a:off x="662429" y="2627220"/>
            <a:ext cx="451691" cy="417752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67E63E9D-088F-4C03-ACD8-F4837B786305}"/>
              </a:ext>
            </a:extLst>
          </p:cNvPr>
          <p:cNvSpPr/>
          <p:nvPr/>
        </p:nvSpPr>
        <p:spPr>
          <a:xfrm rot="10800000">
            <a:off x="2484629" y="5837471"/>
            <a:ext cx="451691" cy="417752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B4FB60-8C2B-4F52-A9C3-6EED34C61048}"/>
              </a:ext>
            </a:extLst>
          </p:cNvPr>
          <p:cNvSpPr txBox="1"/>
          <p:nvPr/>
        </p:nvSpPr>
        <p:spPr>
          <a:xfrm>
            <a:off x="856572" y="1809985"/>
            <a:ext cx="20782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I hope and I believe that this Template will your Time, Money and Reputation.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4">
            <a:extLst>
              <a:ext uri="{FF2B5EF4-FFF2-40B4-BE49-F238E27FC236}">
                <a16:creationId xmlns:a16="http://schemas.microsoft.com/office/drawing/2014/main" id="{4101F6B4-66B6-4457-8045-D2C7E7849114}"/>
              </a:ext>
            </a:extLst>
          </p:cNvPr>
          <p:cNvSpPr/>
          <p:nvPr/>
        </p:nvSpPr>
        <p:spPr>
          <a:xfrm>
            <a:off x="705972" y="1277390"/>
            <a:ext cx="451691" cy="417752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Freeform: Shape 5">
            <a:extLst>
              <a:ext uri="{FF2B5EF4-FFF2-40B4-BE49-F238E27FC236}">
                <a16:creationId xmlns:a16="http://schemas.microsoft.com/office/drawing/2014/main" id="{67CBE4BC-6B3E-46E9-8611-39AB0C1A01F8}"/>
              </a:ext>
            </a:extLst>
          </p:cNvPr>
          <p:cNvSpPr/>
          <p:nvPr/>
        </p:nvSpPr>
        <p:spPr>
          <a:xfrm rot="10800000">
            <a:off x="2500518" y="5324738"/>
            <a:ext cx="451691" cy="417752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B97266FE-69DA-4ED6-A7B7-F0100337A8CE}"/>
              </a:ext>
            </a:extLst>
          </p:cNvPr>
          <p:cNvGrpSpPr/>
          <p:nvPr/>
        </p:nvGrpSpPr>
        <p:grpSpPr>
          <a:xfrm>
            <a:off x="6811014" y="1453369"/>
            <a:ext cx="2078218" cy="4244679"/>
            <a:chOff x="5263197" y="1854561"/>
            <a:chExt cx="2078218" cy="4244679"/>
          </a:xfrm>
        </p:grpSpPr>
        <p:grpSp>
          <p:nvGrpSpPr>
            <p:cNvPr id="10" name="Group 2">
              <a:extLst>
                <a:ext uri="{FF2B5EF4-FFF2-40B4-BE49-F238E27FC236}">
                  <a16:creationId xmlns:a16="http://schemas.microsoft.com/office/drawing/2014/main" id="{A7EE6104-5C0A-4241-B98D-BB463A8B52DD}"/>
                </a:ext>
              </a:extLst>
            </p:cNvPr>
            <p:cNvGrpSpPr/>
            <p:nvPr/>
          </p:nvGrpSpPr>
          <p:grpSpPr>
            <a:xfrm>
              <a:off x="5263197" y="2554677"/>
              <a:ext cx="2078218" cy="3544563"/>
              <a:chOff x="2227884" y="1330362"/>
              <a:chExt cx="3253999" cy="3544563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8D4046-B0D7-4573-A27B-13D6CBF18482}"/>
                  </a:ext>
                </a:extLst>
              </p:cNvPr>
              <p:cNvSpPr txBox="1"/>
              <p:nvPr/>
            </p:nvSpPr>
            <p:spPr>
              <a:xfrm>
                <a:off x="2227884" y="1827937"/>
                <a:ext cx="3253999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ABC9FCA-35C2-4103-AD89-0C5EFE39F880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3253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A95DBE-CED0-4429-86B0-A74A6CEA4EF0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5E0CCBC8-9BDF-4849-8B9E-10C773605654}"/>
              </a:ext>
            </a:extLst>
          </p:cNvPr>
          <p:cNvGrpSpPr/>
          <p:nvPr/>
        </p:nvGrpSpPr>
        <p:grpSpPr>
          <a:xfrm>
            <a:off x="4364817" y="1453369"/>
            <a:ext cx="2078218" cy="4244679"/>
            <a:chOff x="3354985" y="1854561"/>
            <a:chExt cx="2078218" cy="42446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33C23F-7D4C-493B-B761-D2750E645462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6" name="Group 8">
              <a:extLst>
                <a:ext uri="{FF2B5EF4-FFF2-40B4-BE49-F238E27FC236}">
                  <a16:creationId xmlns:a16="http://schemas.microsoft.com/office/drawing/2014/main" id="{F2347D27-CBF4-4C54-88D4-73796B01CD9E}"/>
                </a:ext>
              </a:extLst>
            </p:cNvPr>
            <p:cNvGrpSpPr/>
            <p:nvPr/>
          </p:nvGrpSpPr>
          <p:grpSpPr>
            <a:xfrm>
              <a:off x="3354985" y="2554677"/>
              <a:ext cx="2078218" cy="3544563"/>
              <a:chOff x="2227884" y="1330362"/>
              <a:chExt cx="3253999" cy="3544563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005EE87-D4A6-46A8-8048-2CF23D87E578}"/>
                  </a:ext>
                </a:extLst>
              </p:cNvPr>
              <p:cNvSpPr txBox="1"/>
              <p:nvPr/>
            </p:nvSpPr>
            <p:spPr>
              <a:xfrm>
                <a:off x="2227884" y="1827937"/>
                <a:ext cx="3253999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AAA36D9-E47B-4E2A-ABF5-3189003E4F4F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3253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9" name="Group 11">
            <a:extLst>
              <a:ext uri="{FF2B5EF4-FFF2-40B4-BE49-F238E27FC236}">
                <a16:creationId xmlns:a16="http://schemas.microsoft.com/office/drawing/2014/main" id="{C811AB08-2C58-4F3E-945E-821C4777CF0B}"/>
              </a:ext>
            </a:extLst>
          </p:cNvPr>
          <p:cNvGrpSpPr/>
          <p:nvPr/>
        </p:nvGrpSpPr>
        <p:grpSpPr>
          <a:xfrm>
            <a:off x="9257210" y="1453369"/>
            <a:ext cx="2078218" cy="4244679"/>
            <a:chOff x="7171409" y="1854561"/>
            <a:chExt cx="2078218" cy="4244679"/>
          </a:xfrm>
        </p:grpSpPr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E96E3B6F-2B80-4D3A-B954-0F22C141B548}"/>
                </a:ext>
              </a:extLst>
            </p:cNvPr>
            <p:cNvGrpSpPr/>
            <p:nvPr/>
          </p:nvGrpSpPr>
          <p:grpSpPr>
            <a:xfrm>
              <a:off x="7171409" y="2554677"/>
              <a:ext cx="2078218" cy="3544563"/>
              <a:chOff x="2227884" y="1330362"/>
              <a:chExt cx="3253999" cy="3544563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18C402-AAB2-465C-8300-47FC1007395C}"/>
                  </a:ext>
                </a:extLst>
              </p:cNvPr>
              <p:cNvSpPr txBox="1"/>
              <p:nvPr/>
            </p:nvSpPr>
            <p:spPr>
              <a:xfrm>
                <a:off x="2227884" y="1827937"/>
                <a:ext cx="3253999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718E5A-EF46-46AD-BA83-736BADF6BEC9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3253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BB9188-1DD6-4A12-8DB3-4175CFEAF59C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978511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191784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646CC05D-0376-4A90-AF9F-34F709F316DF}"/>
              </a:ext>
            </a:extLst>
          </p:cNvPr>
          <p:cNvGrpSpPr/>
          <p:nvPr/>
        </p:nvGrpSpPr>
        <p:grpSpPr>
          <a:xfrm>
            <a:off x="335293" y="1080182"/>
            <a:ext cx="4580078" cy="3232119"/>
            <a:chOff x="903382" y="2469941"/>
            <a:chExt cx="3696229" cy="2608395"/>
          </a:xfrm>
        </p:grpSpPr>
        <p:grpSp>
          <p:nvGrpSpPr>
            <p:cNvPr id="3" name="Group 293">
              <a:extLst>
                <a:ext uri="{FF2B5EF4-FFF2-40B4-BE49-F238E27FC236}">
                  <a16:creationId xmlns:a16="http://schemas.microsoft.com/office/drawing/2014/main" id="{2F1686FF-4DFA-46FB-8F85-8D01E1000A58}"/>
                </a:ext>
              </a:extLst>
            </p:cNvPr>
            <p:cNvGrpSpPr/>
            <p:nvPr/>
          </p:nvGrpSpPr>
          <p:grpSpPr>
            <a:xfrm>
              <a:off x="903382" y="3271851"/>
              <a:ext cx="2717471" cy="1806485"/>
              <a:chOff x="6917382" y="4652701"/>
              <a:chExt cx="2983072" cy="1983048"/>
            </a:xfrm>
          </p:grpSpPr>
          <p:sp>
            <p:nvSpPr>
              <p:cNvPr id="4" name="Freeform: Shape 294">
                <a:extLst>
                  <a:ext uri="{FF2B5EF4-FFF2-40B4-BE49-F238E27FC236}">
                    <a16:creationId xmlns:a16="http://schemas.microsoft.com/office/drawing/2014/main" id="{37D77E9C-5A3B-486E-9DDE-CA8F3D0CDFF3}"/>
                  </a:ext>
                </a:extLst>
              </p:cNvPr>
              <p:cNvSpPr/>
              <p:nvPr/>
            </p:nvSpPr>
            <p:spPr>
              <a:xfrm>
                <a:off x="6917382" y="4652701"/>
                <a:ext cx="2983072" cy="1983048"/>
              </a:xfrm>
              <a:custGeom>
                <a:avLst/>
                <a:gdLst>
                  <a:gd name="connsiteX0" fmla="*/ 2977241 w 2983072"/>
                  <a:gd name="connsiteY0" fmla="*/ 1404120 h 1983048"/>
                  <a:gd name="connsiteX1" fmla="*/ 1664038 w 2983072"/>
                  <a:gd name="connsiteY1" fmla="*/ 1312116 h 1983048"/>
                  <a:gd name="connsiteX2" fmla="*/ 1634323 w 2983072"/>
                  <a:gd name="connsiteY2" fmla="*/ 1288114 h 1983048"/>
                  <a:gd name="connsiteX3" fmla="*/ 1230305 w 2983072"/>
                  <a:gd name="connsiteY3" fmla="*/ 69774 h 1983048"/>
                  <a:gd name="connsiteX4" fmla="*/ 1130872 w 2983072"/>
                  <a:gd name="connsiteY4" fmla="*/ 56 h 1983048"/>
                  <a:gd name="connsiteX5" fmla="*/ 68538 w 2983072"/>
                  <a:gd name="connsiteY5" fmla="*/ 15486 h 1983048"/>
                  <a:gd name="connsiteX6" fmla="*/ 1678 w 2983072"/>
                  <a:gd name="connsiteY6" fmla="*/ 98918 h 1983048"/>
                  <a:gd name="connsiteX7" fmla="*/ 437126 w 2983072"/>
                  <a:gd name="connsiteY7" fmla="*/ 1469265 h 1983048"/>
                  <a:gd name="connsiteX8" fmla="*/ 531416 w 2983072"/>
                  <a:gd name="connsiteY8" fmla="*/ 1703562 h 1983048"/>
                  <a:gd name="connsiteX9" fmla="*/ 478271 w 2983072"/>
                  <a:gd name="connsiteY9" fmla="*/ 1825853 h 1983048"/>
                  <a:gd name="connsiteX10" fmla="*/ 554274 w 2983072"/>
                  <a:gd name="connsiteY10" fmla="*/ 1888141 h 1983048"/>
                  <a:gd name="connsiteX11" fmla="*/ 2109201 w 2983072"/>
                  <a:gd name="connsiteY11" fmla="*/ 1983003 h 1983048"/>
                  <a:gd name="connsiteX12" fmla="*/ 2322354 w 2983072"/>
                  <a:gd name="connsiteY12" fmla="*/ 1912714 h 1983048"/>
                  <a:gd name="connsiteX13" fmla="*/ 2959525 w 2983072"/>
                  <a:gd name="connsiteY13" fmla="*/ 1470408 h 1983048"/>
                  <a:gd name="connsiteX14" fmla="*/ 2977241 w 2983072"/>
                  <a:gd name="connsiteY14" fmla="*/ 1404120 h 1983048"/>
                  <a:gd name="connsiteX15" fmla="*/ 2977241 w 2983072"/>
                  <a:gd name="connsiteY15" fmla="*/ 1404120 h 198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83072" h="1983048">
                    <a:moveTo>
                      <a:pt x="2977241" y="1404120"/>
                    </a:moveTo>
                    <a:cubicBezTo>
                      <a:pt x="2934953" y="1378976"/>
                      <a:pt x="1826903" y="1330402"/>
                      <a:pt x="1664038" y="1312116"/>
                    </a:cubicBezTo>
                    <a:cubicBezTo>
                      <a:pt x="1645752" y="1310401"/>
                      <a:pt x="1638895" y="1303544"/>
                      <a:pt x="1634323" y="1288114"/>
                    </a:cubicBezTo>
                    <a:cubicBezTo>
                      <a:pt x="1595464" y="1168680"/>
                      <a:pt x="1325737" y="356644"/>
                      <a:pt x="1230305" y="69774"/>
                    </a:cubicBezTo>
                    <a:cubicBezTo>
                      <a:pt x="1212018" y="14914"/>
                      <a:pt x="1189160" y="-1087"/>
                      <a:pt x="1130872" y="56"/>
                    </a:cubicBezTo>
                    <a:cubicBezTo>
                      <a:pt x="1060011" y="1199"/>
                      <a:pt x="140541" y="14914"/>
                      <a:pt x="68538" y="15486"/>
                    </a:cubicBezTo>
                    <a:cubicBezTo>
                      <a:pt x="17678" y="16057"/>
                      <a:pt x="-6894" y="48059"/>
                      <a:pt x="1678" y="98918"/>
                    </a:cubicBezTo>
                    <a:cubicBezTo>
                      <a:pt x="6249" y="125776"/>
                      <a:pt x="422840" y="1433835"/>
                      <a:pt x="437126" y="1469265"/>
                    </a:cubicBezTo>
                    <a:cubicBezTo>
                      <a:pt x="467413" y="1548126"/>
                      <a:pt x="471413" y="1637273"/>
                      <a:pt x="531416" y="1703562"/>
                    </a:cubicBezTo>
                    <a:cubicBezTo>
                      <a:pt x="458270" y="1744707"/>
                      <a:pt x="455413" y="1751564"/>
                      <a:pt x="478271" y="1825853"/>
                    </a:cubicBezTo>
                    <a:cubicBezTo>
                      <a:pt x="489700" y="1863569"/>
                      <a:pt x="514272" y="1885284"/>
                      <a:pt x="554274" y="1888141"/>
                    </a:cubicBezTo>
                    <a:cubicBezTo>
                      <a:pt x="729711" y="1900713"/>
                      <a:pt x="1952051" y="1985289"/>
                      <a:pt x="2109201" y="1983003"/>
                    </a:cubicBezTo>
                    <a:cubicBezTo>
                      <a:pt x="2188062" y="1981288"/>
                      <a:pt x="2226350" y="1983574"/>
                      <a:pt x="2322354" y="1912714"/>
                    </a:cubicBezTo>
                    <a:cubicBezTo>
                      <a:pt x="2388643" y="1865283"/>
                      <a:pt x="2905809" y="1512125"/>
                      <a:pt x="2959525" y="1470408"/>
                    </a:cubicBezTo>
                    <a:cubicBezTo>
                      <a:pt x="2984670" y="1449836"/>
                      <a:pt x="2988098" y="1430978"/>
                      <a:pt x="2977241" y="1404120"/>
                    </a:cubicBezTo>
                    <a:lnTo>
                      <a:pt x="2977241" y="1404120"/>
                    </a:lnTo>
                    <a:close/>
                  </a:path>
                </a:pathLst>
              </a:custGeom>
              <a:solidFill>
                <a:srgbClr val="484848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295">
                <a:extLst>
                  <a:ext uri="{FF2B5EF4-FFF2-40B4-BE49-F238E27FC236}">
                    <a16:creationId xmlns:a16="http://schemas.microsoft.com/office/drawing/2014/main" id="{2779BF5B-56CA-4AD0-ABC6-E804E2EE7145}"/>
                  </a:ext>
                </a:extLst>
              </p:cNvPr>
              <p:cNvSpPr/>
              <p:nvPr/>
            </p:nvSpPr>
            <p:spPr>
              <a:xfrm>
                <a:off x="7049409" y="4778370"/>
                <a:ext cx="1445617" cy="1416648"/>
              </a:xfrm>
              <a:custGeom>
                <a:avLst/>
                <a:gdLst>
                  <a:gd name="connsiteX0" fmla="*/ 1442293 w 1445617"/>
                  <a:gd name="connsiteY0" fmla="*/ 1036725 h 1416648"/>
                  <a:gd name="connsiteX1" fmla="*/ 1349718 w 1445617"/>
                  <a:gd name="connsiteY1" fmla="*/ 770427 h 1416648"/>
                  <a:gd name="connsiteX2" fmla="*/ 1094277 w 1445617"/>
                  <a:gd name="connsiteY2" fmla="*/ 25251 h 1416648"/>
                  <a:gd name="connsiteX3" fmla="*/ 1059419 w 1445617"/>
                  <a:gd name="connsiteY3" fmla="*/ 107 h 1416648"/>
                  <a:gd name="connsiteX4" fmla="*/ 62802 w 1445617"/>
                  <a:gd name="connsiteY4" fmla="*/ 41251 h 1416648"/>
                  <a:gd name="connsiteX5" fmla="*/ 13086 w 1445617"/>
                  <a:gd name="connsiteY5" fmla="*/ 109255 h 1416648"/>
                  <a:gd name="connsiteX6" fmla="*/ 166807 w 1445617"/>
                  <a:gd name="connsiteY6" fmla="*/ 575561 h 1416648"/>
                  <a:gd name="connsiteX7" fmla="*/ 430247 w 1445617"/>
                  <a:gd name="connsiteY7" fmla="*/ 1385312 h 1416648"/>
                  <a:gd name="connsiteX8" fmla="*/ 478250 w 1445617"/>
                  <a:gd name="connsiteY8" fmla="*/ 1408742 h 1416648"/>
                  <a:gd name="connsiteX9" fmla="*/ 1106278 w 1445617"/>
                  <a:gd name="connsiteY9" fmla="*/ 1184160 h 1416648"/>
                  <a:gd name="connsiteX10" fmla="*/ 1245141 w 1445617"/>
                  <a:gd name="connsiteY10" fmla="*/ 1132729 h 1416648"/>
                  <a:gd name="connsiteX11" fmla="*/ 1245141 w 1445617"/>
                  <a:gd name="connsiteY11" fmla="*/ 1132729 h 1416648"/>
                  <a:gd name="connsiteX12" fmla="*/ 1245141 w 1445617"/>
                  <a:gd name="connsiteY12" fmla="*/ 1132729 h 1416648"/>
                  <a:gd name="connsiteX13" fmla="*/ 1424007 w 1445617"/>
                  <a:gd name="connsiteY13" fmla="*/ 1071012 h 1416648"/>
                  <a:gd name="connsiteX14" fmla="*/ 1442293 w 1445617"/>
                  <a:gd name="connsiteY14" fmla="*/ 1036725 h 1416648"/>
                  <a:gd name="connsiteX15" fmla="*/ 1442293 w 1445617"/>
                  <a:gd name="connsiteY15" fmla="*/ 1036725 h 1416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45617" h="1416648">
                    <a:moveTo>
                      <a:pt x="1442293" y="1036725"/>
                    </a:moveTo>
                    <a:cubicBezTo>
                      <a:pt x="1410292" y="948150"/>
                      <a:pt x="1380005" y="859003"/>
                      <a:pt x="1349718" y="770427"/>
                    </a:cubicBezTo>
                    <a:cubicBezTo>
                      <a:pt x="1263999" y="521845"/>
                      <a:pt x="1178853" y="273833"/>
                      <a:pt x="1094277" y="25251"/>
                    </a:cubicBezTo>
                    <a:cubicBezTo>
                      <a:pt x="1087991" y="6964"/>
                      <a:pt x="1080563" y="-1036"/>
                      <a:pt x="1059419" y="107"/>
                    </a:cubicBezTo>
                    <a:cubicBezTo>
                      <a:pt x="1013131" y="2964"/>
                      <a:pt x="181093" y="35537"/>
                      <a:pt x="62802" y="41251"/>
                    </a:cubicBezTo>
                    <a:cubicBezTo>
                      <a:pt x="-9201" y="44680"/>
                      <a:pt x="-9201" y="41823"/>
                      <a:pt x="13086" y="109255"/>
                    </a:cubicBezTo>
                    <a:cubicBezTo>
                      <a:pt x="64517" y="264690"/>
                      <a:pt x="115948" y="420126"/>
                      <a:pt x="166807" y="575561"/>
                    </a:cubicBezTo>
                    <a:cubicBezTo>
                      <a:pt x="254811" y="845288"/>
                      <a:pt x="342243" y="1115586"/>
                      <a:pt x="430247" y="1385312"/>
                    </a:cubicBezTo>
                    <a:cubicBezTo>
                      <a:pt x="442248" y="1422457"/>
                      <a:pt x="442819" y="1421314"/>
                      <a:pt x="478250" y="1408742"/>
                    </a:cubicBezTo>
                    <a:cubicBezTo>
                      <a:pt x="687973" y="1333881"/>
                      <a:pt x="897126" y="1259592"/>
                      <a:pt x="1106278" y="1184160"/>
                    </a:cubicBezTo>
                    <a:cubicBezTo>
                      <a:pt x="1152566" y="1167588"/>
                      <a:pt x="1201139" y="1155016"/>
                      <a:pt x="1245141" y="1132729"/>
                    </a:cubicBezTo>
                    <a:lnTo>
                      <a:pt x="1245141" y="1132729"/>
                    </a:lnTo>
                    <a:lnTo>
                      <a:pt x="1245141" y="1132729"/>
                    </a:lnTo>
                    <a:cubicBezTo>
                      <a:pt x="1304573" y="1112157"/>
                      <a:pt x="1364004" y="1090442"/>
                      <a:pt x="1424007" y="1071012"/>
                    </a:cubicBezTo>
                    <a:cubicBezTo>
                      <a:pt x="1445150" y="1065298"/>
                      <a:pt x="1449722" y="1057869"/>
                      <a:pt x="1442293" y="1036725"/>
                    </a:cubicBezTo>
                    <a:lnTo>
                      <a:pt x="1442293" y="1036725"/>
                    </a:lnTo>
                    <a:close/>
                  </a:path>
                </a:pathLst>
              </a:custGeom>
              <a:solidFill>
                <a:schemeClr val="accent1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296">
                <a:extLst>
                  <a:ext uri="{FF2B5EF4-FFF2-40B4-BE49-F238E27FC236}">
                    <a16:creationId xmlns:a16="http://schemas.microsoft.com/office/drawing/2014/main" id="{42AF6A4C-865A-434F-A67F-A9823DDDABC5}"/>
                  </a:ext>
                </a:extLst>
              </p:cNvPr>
              <p:cNvSpPr/>
              <p:nvPr/>
            </p:nvSpPr>
            <p:spPr>
              <a:xfrm>
                <a:off x="7048837" y="4800764"/>
                <a:ext cx="1251998" cy="1394255"/>
              </a:xfrm>
              <a:custGeom>
                <a:avLst/>
                <a:gdLst>
                  <a:gd name="connsiteX0" fmla="*/ 1251999 w 1251998"/>
                  <a:gd name="connsiteY0" fmla="*/ 1108050 h 1394255"/>
                  <a:gd name="connsiteX1" fmla="*/ 413104 w 1251998"/>
                  <a:gd name="connsiteY1" fmla="*/ 0 h 1394255"/>
                  <a:gd name="connsiteX2" fmla="*/ 62802 w 1251998"/>
                  <a:gd name="connsiteY2" fmla="*/ 16001 h 1394255"/>
                  <a:gd name="connsiteX3" fmla="*/ 13086 w 1251998"/>
                  <a:gd name="connsiteY3" fmla="*/ 84575 h 1394255"/>
                  <a:gd name="connsiteX4" fmla="*/ 166807 w 1251998"/>
                  <a:gd name="connsiteY4" fmla="*/ 551453 h 1394255"/>
                  <a:gd name="connsiteX5" fmla="*/ 429676 w 1251998"/>
                  <a:gd name="connsiteY5" fmla="*/ 1362919 h 1394255"/>
                  <a:gd name="connsiteX6" fmla="*/ 477678 w 1251998"/>
                  <a:gd name="connsiteY6" fmla="*/ 1386348 h 1394255"/>
                  <a:gd name="connsiteX7" fmla="*/ 1105706 w 1251998"/>
                  <a:gd name="connsiteY7" fmla="*/ 1161195 h 1394255"/>
                  <a:gd name="connsiteX8" fmla="*/ 1244570 w 1251998"/>
                  <a:gd name="connsiteY8" fmla="*/ 1109764 h 1394255"/>
                  <a:gd name="connsiteX9" fmla="*/ 1244570 w 1251998"/>
                  <a:gd name="connsiteY9" fmla="*/ 1109764 h 1394255"/>
                  <a:gd name="connsiteX10" fmla="*/ 1244570 w 1251998"/>
                  <a:gd name="connsiteY10" fmla="*/ 1109764 h 1394255"/>
                  <a:gd name="connsiteX11" fmla="*/ 1251999 w 1251998"/>
                  <a:gd name="connsiteY11" fmla="*/ 1108050 h 1394255"/>
                  <a:gd name="connsiteX12" fmla="*/ 1251999 w 1251998"/>
                  <a:gd name="connsiteY12" fmla="*/ 1108050 h 139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1998" h="1394255">
                    <a:moveTo>
                      <a:pt x="1251999" y="1108050"/>
                    </a:moveTo>
                    <a:lnTo>
                      <a:pt x="413104" y="0"/>
                    </a:lnTo>
                    <a:cubicBezTo>
                      <a:pt x="296527" y="10858"/>
                      <a:pt x="179379" y="10286"/>
                      <a:pt x="62802" y="16001"/>
                    </a:cubicBezTo>
                    <a:cubicBezTo>
                      <a:pt x="-9201" y="19429"/>
                      <a:pt x="-9201" y="16572"/>
                      <a:pt x="13086" y="84575"/>
                    </a:cubicBezTo>
                    <a:cubicBezTo>
                      <a:pt x="64517" y="240011"/>
                      <a:pt x="115948" y="396018"/>
                      <a:pt x="166807" y="551453"/>
                    </a:cubicBezTo>
                    <a:cubicBezTo>
                      <a:pt x="254811" y="821751"/>
                      <a:pt x="342243" y="1092049"/>
                      <a:pt x="429676" y="1362919"/>
                    </a:cubicBezTo>
                    <a:cubicBezTo>
                      <a:pt x="441677" y="1400063"/>
                      <a:pt x="442248" y="1398920"/>
                      <a:pt x="477678" y="1386348"/>
                    </a:cubicBezTo>
                    <a:cubicBezTo>
                      <a:pt x="686830" y="1311488"/>
                      <a:pt x="896554" y="1237199"/>
                      <a:pt x="1105706" y="1161195"/>
                    </a:cubicBezTo>
                    <a:cubicBezTo>
                      <a:pt x="1151994" y="1144623"/>
                      <a:pt x="1200568" y="1132051"/>
                      <a:pt x="1244570" y="1109764"/>
                    </a:cubicBezTo>
                    <a:lnTo>
                      <a:pt x="1244570" y="1109764"/>
                    </a:lnTo>
                    <a:lnTo>
                      <a:pt x="1244570" y="1109764"/>
                    </a:lnTo>
                    <a:cubicBezTo>
                      <a:pt x="1247427" y="1109764"/>
                      <a:pt x="1249713" y="1108621"/>
                      <a:pt x="1251999" y="1108050"/>
                    </a:cubicBezTo>
                    <a:lnTo>
                      <a:pt x="1251999" y="1108050"/>
                    </a:ln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297">
                <a:extLst>
                  <a:ext uri="{FF2B5EF4-FFF2-40B4-BE49-F238E27FC236}">
                    <a16:creationId xmlns:a16="http://schemas.microsoft.com/office/drawing/2014/main" id="{32009F5B-065E-40D6-B941-74BC9A1B0242}"/>
                  </a:ext>
                </a:extLst>
              </p:cNvPr>
              <p:cNvSpPr/>
              <p:nvPr/>
            </p:nvSpPr>
            <p:spPr>
              <a:xfrm>
                <a:off x="7409336" y="6400982"/>
                <a:ext cx="1760252" cy="217078"/>
              </a:xfrm>
              <a:custGeom>
                <a:avLst/>
                <a:gdLst>
                  <a:gd name="connsiteX0" fmla="*/ 1634963 w 1760252"/>
                  <a:gd name="connsiteY0" fmla="*/ 216435 h 217078"/>
                  <a:gd name="connsiteX1" fmla="*/ 84035 w 1760252"/>
                  <a:gd name="connsiteY1" fmla="*/ 121574 h 217078"/>
                  <a:gd name="connsiteX2" fmla="*/ 603 w 1760252"/>
                  <a:gd name="connsiteY2" fmla="*/ 29570 h 217078"/>
                  <a:gd name="connsiteX3" fmla="*/ 37748 w 1760252"/>
                  <a:gd name="connsiteY3" fmla="*/ 997 h 217078"/>
                  <a:gd name="connsiteX4" fmla="*/ 1735539 w 1760252"/>
                  <a:gd name="connsiteY4" fmla="*/ 162718 h 217078"/>
                  <a:gd name="connsiteX5" fmla="*/ 1760111 w 1760252"/>
                  <a:gd name="connsiteY5" fmla="*/ 178719 h 217078"/>
                  <a:gd name="connsiteX6" fmla="*/ 1737824 w 1760252"/>
                  <a:gd name="connsiteY6" fmla="*/ 197577 h 217078"/>
                  <a:gd name="connsiteX7" fmla="*/ 1634963 w 1760252"/>
                  <a:gd name="connsiteY7" fmla="*/ 216435 h 217078"/>
                  <a:gd name="connsiteX8" fmla="*/ 1634963 w 1760252"/>
                  <a:gd name="connsiteY8" fmla="*/ 216435 h 2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0252" h="217078">
                    <a:moveTo>
                      <a:pt x="1634963" y="216435"/>
                    </a:moveTo>
                    <a:cubicBezTo>
                      <a:pt x="1518386" y="208435"/>
                      <a:pt x="207470" y="130145"/>
                      <a:pt x="84035" y="121574"/>
                    </a:cubicBezTo>
                    <a:cubicBezTo>
                      <a:pt x="30319" y="118145"/>
                      <a:pt x="-5111" y="77572"/>
                      <a:pt x="603" y="29570"/>
                    </a:cubicBezTo>
                    <a:cubicBezTo>
                      <a:pt x="3460" y="7854"/>
                      <a:pt x="13175" y="-3575"/>
                      <a:pt x="37748" y="997"/>
                    </a:cubicBezTo>
                    <a:cubicBezTo>
                      <a:pt x="112608" y="13569"/>
                      <a:pt x="1641820" y="147289"/>
                      <a:pt x="1735539" y="162718"/>
                    </a:cubicBezTo>
                    <a:cubicBezTo>
                      <a:pt x="1746968" y="164433"/>
                      <a:pt x="1758397" y="167290"/>
                      <a:pt x="1760111" y="178719"/>
                    </a:cubicBezTo>
                    <a:cubicBezTo>
                      <a:pt x="1761825" y="192434"/>
                      <a:pt x="1747539" y="194148"/>
                      <a:pt x="1737824" y="197577"/>
                    </a:cubicBezTo>
                    <a:cubicBezTo>
                      <a:pt x="1704109" y="209006"/>
                      <a:pt x="1670964" y="219864"/>
                      <a:pt x="1634963" y="216435"/>
                    </a:cubicBezTo>
                    <a:lnTo>
                      <a:pt x="1634963" y="216435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298">
                <a:extLst>
                  <a:ext uri="{FF2B5EF4-FFF2-40B4-BE49-F238E27FC236}">
                    <a16:creationId xmlns:a16="http://schemas.microsoft.com/office/drawing/2014/main" id="{4D67CCC5-14A7-4722-9A98-15BD8420673D}"/>
                  </a:ext>
                </a:extLst>
              </p:cNvPr>
              <p:cNvSpPr/>
              <p:nvPr/>
            </p:nvSpPr>
            <p:spPr>
              <a:xfrm>
                <a:off x="6952507" y="4726584"/>
                <a:ext cx="531234" cy="1611633"/>
              </a:xfrm>
              <a:custGeom>
                <a:avLst/>
                <a:gdLst>
                  <a:gd name="connsiteX0" fmla="*/ 531149 w 531234"/>
                  <a:gd name="connsiteY0" fmla="*/ 1599963 h 1611633"/>
                  <a:gd name="connsiteX1" fmla="*/ 524291 w 531234"/>
                  <a:gd name="connsiteY1" fmla="*/ 1610821 h 1611633"/>
                  <a:gd name="connsiteX2" fmla="*/ 511719 w 531234"/>
                  <a:gd name="connsiteY2" fmla="*/ 1606249 h 1611633"/>
                  <a:gd name="connsiteX3" fmla="*/ 500290 w 531234"/>
                  <a:gd name="connsiteY3" fmla="*/ 1573105 h 1611633"/>
                  <a:gd name="connsiteX4" fmla="*/ 294567 w 531234"/>
                  <a:gd name="connsiteY4" fmla="*/ 933648 h 1611633"/>
                  <a:gd name="connsiteX5" fmla="*/ 8840 w 531234"/>
                  <a:gd name="connsiteY5" fmla="*/ 36464 h 1611633"/>
                  <a:gd name="connsiteX6" fmla="*/ 8268 w 531234"/>
                  <a:gd name="connsiteY6" fmla="*/ 1034 h 1611633"/>
                  <a:gd name="connsiteX7" fmla="*/ 28269 w 531234"/>
                  <a:gd name="connsiteY7" fmla="*/ 29035 h 1611633"/>
                  <a:gd name="connsiteX8" fmla="*/ 288281 w 531234"/>
                  <a:gd name="connsiteY8" fmla="*/ 843358 h 1611633"/>
                  <a:gd name="connsiteX9" fmla="*/ 524863 w 531234"/>
                  <a:gd name="connsiteY9" fmla="*/ 1579962 h 1611633"/>
                  <a:gd name="connsiteX10" fmla="*/ 531149 w 531234"/>
                  <a:gd name="connsiteY10" fmla="*/ 1599963 h 1611633"/>
                  <a:gd name="connsiteX11" fmla="*/ 531149 w 531234"/>
                  <a:gd name="connsiteY11" fmla="*/ 1599963 h 1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234" h="1611633">
                    <a:moveTo>
                      <a:pt x="531149" y="1599963"/>
                    </a:moveTo>
                    <a:cubicBezTo>
                      <a:pt x="531720" y="1604535"/>
                      <a:pt x="529434" y="1608535"/>
                      <a:pt x="524291" y="1610821"/>
                    </a:cubicBezTo>
                    <a:cubicBezTo>
                      <a:pt x="518577" y="1613107"/>
                      <a:pt x="514005" y="1610249"/>
                      <a:pt x="511719" y="1606249"/>
                    </a:cubicBezTo>
                    <a:cubicBezTo>
                      <a:pt x="507148" y="1595392"/>
                      <a:pt x="503719" y="1584534"/>
                      <a:pt x="500290" y="1573105"/>
                    </a:cubicBezTo>
                    <a:cubicBezTo>
                      <a:pt x="431716" y="1359953"/>
                      <a:pt x="363141" y="1146800"/>
                      <a:pt x="294567" y="933648"/>
                    </a:cubicBezTo>
                    <a:cubicBezTo>
                      <a:pt x="199134" y="634777"/>
                      <a:pt x="103701" y="335335"/>
                      <a:pt x="8840" y="36464"/>
                    </a:cubicBezTo>
                    <a:cubicBezTo>
                      <a:pt x="5411" y="25607"/>
                      <a:pt x="-8876" y="6749"/>
                      <a:pt x="8268" y="1034"/>
                    </a:cubicBezTo>
                    <a:cubicBezTo>
                      <a:pt x="27126" y="-5252"/>
                      <a:pt x="24840" y="18749"/>
                      <a:pt x="28269" y="29035"/>
                    </a:cubicBezTo>
                    <a:cubicBezTo>
                      <a:pt x="115702" y="299905"/>
                      <a:pt x="201420" y="571917"/>
                      <a:pt x="288281" y="843358"/>
                    </a:cubicBezTo>
                    <a:cubicBezTo>
                      <a:pt x="366570" y="1089083"/>
                      <a:pt x="446002" y="1334237"/>
                      <a:pt x="524863" y="1579962"/>
                    </a:cubicBezTo>
                    <a:cubicBezTo>
                      <a:pt x="526577" y="1585677"/>
                      <a:pt x="528292" y="1592535"/>
                      <a:pt x="531149" y="1599963"/>
                    </a:cubicBezTo>
                    <a:lnTo>
                      <a:pt x="531149" y="1599963"/>
                    </a:lnTo>
                    <a:close/>
                  </a:path>
                </a:pathLst>
              </a:custGeom>
              <a:solidFill>
                <a:srgbClr val="9090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299">
                <a:extLst>
                  <a:ext uri="{FF2B5EF4-FFF2-40B4-BE49-F238E27FC236}">
                    <a16:creationId xmlns:a16="http://schemas.microsoft.com/office/drawing/2014/main" id="{B5C0DE32-4E48-4CA1-8073-1C2F8EBB6762}"/>
                  </a:ext>
                </a:extLst>
              </p:cNvPr>
              <p:cNvSpPr/>
              <p:nvPr/>
            </p:nvSpPr>
            <p:spPr>
              <a:xfrm>
                <a:off x="7729130" y="6057561"/>
                <a:ext cx="662402" cy="280414"/>
              </a:xfrm>
              <a:custGeom>
                <a:avLst/>
                <a:gdLst>
                  <a:gd name="connsiteX0" fmla="*/ 13395 w 662402"/>
                  <a:gd name="connsiteY0" fmla="*/ 280415 h 280414"/>
                  <a:gd name="connsiteX1" fmla="*/ 251 w 662402"/>
                  <a:gd name="connsiteY1" fmla="*/ 273557 h 280414"/>
                  <a:gd name="connsiteX2" fmla="*/ 11109 w 662402"/>
                  <a:gd name="connsiteY2" fmla="*/ 259271 h 280414"/>
                  <a:gd name="connsiteX3" fmla="*/ 628280 w 662402"/>
                  <a:gd name="connsiteY3" fmla="*/ 10117 h 280414"/>
                  <a:gd name="connsiteX4" fmla="*/ 660853 w 662402"/>
                  <a:gd name="connsiteY4" fmla="*/ 7260 h 280414"/>
                  <a:gd name="connsiteX5" fmla="*/ 636852 w 662402"/>
                  <a:gd name="connsiteY5" fmla="*/ 28975 h 280414"/>
                  <a:gd name="connsiteX6" fmla="*/ 13395 w 662402"/>
                  <a:gd name="connsiteY6" fmla="*/ 280415 h 280414"/>
                  <a:gd name="connsiteX7" fmla="*/ 13395 w 662402"/>
                  <a:gd name="connsiteY7" fmla="*/ 280415 h 2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402" h="280414">
                    <a:moveTo>
                      <a:pt x="13395" y="280415"/>
                    </a:moveTo>
                    <a:cubicBezTo>
                      <a:pt x="6537" y="280415"/>
                      <a:pt x="1394" y="279844"/>
                      <a:pt x="251" y="273557"/>
                    </a:cubicBezTo>
                    <a:cubicBezTo>
                      <a:pt x="-1463" y="264414"/>
                      <a:pt x="5966" y="261557"/>
                      <a:pt x="11109" y="259271"/>
                    </a:cubicBezTo>
                    <a:cubicBezTo>
                      <a:pt x="48825" y="243270"/>
                      <a:pt x="460272" y="77549"/>
                      <a:pt x="628280" y="10117"/>
                    </a:cubicBezTo>
                    <a:cubicBezTo>
                      <a:pt x="638566" y="6117"/>
                      <a:pt x="653995" y="-8741"/>
                      <a:pt x="660853" y="7260"/>
                    </a:cubicBezTo>
                    <a:cubicBezTo>
                      <a:pt x="668282" y="23832"/>
                      <a:pt x="647138" y="24403"/>
                      <a:pt x="636852" y="28975"/>
                    </a:cubicBezTo>
                    <a:cubicBezTo>
                      <a:pt x="435700" y="111265"/>
                      <a:pt x="18538" y="278701"/>
                      <a:pt x="13395" y="280415"/>
                    </a:cubicBezTo>
                    <a:lnTo>
                      <a:pt x="13395" y="280415"/>
                    </a:lnTo>
                    <a:close/>
                  </a:path>
                </a:pathLst>
              </a:custGeom>
              <a:solidFill>
                <a:srgbClr val="908F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300">
                <a:extLst>
                  <a:ext uri="{FF2B5EF4-FFF2-40B4-BE49-F238E27FC236}">
                    <a16:creationId xmlns:a16="http://schemas.microsoft.com/office/drawing/2014/main" id="{5DD5ACB7-C35F-4A08-8938-64776B289A67}"/>
                  </a:ext>
                </a:extLst>
              </p:cNvPr>
              <p:cNvSpPr/>
              <p:nvPr/>
            </p:nvSpPr>
            <p:spPr>
              <a:xfrm>
                <a:off x="7609376" y="6263687"/>
                <a:ext cx="114290" cy="51430"/>
              </a:xfrm>
              <a:custGeom>
                <a:avLst/>
                <a:gdLst>
                  <a:gd name="connsiteX0" fmla="*/ 0 w 114290"/>
                  <a:gd name="connsiteY0" fmla="*/ 42288 h 51430"/>
                  <a:gd name="connsiteX1" fmla="*/ 110862 w 114290"/>
                  <a:gd name="connsiteY1" fmla="*/ 0 h 51430"/>
                  <a:gd name="connsiteX2" fmla="*/ 114291 w 114290"/>
                  <a:gd name="connsiteY2" fmla="*/ 9143 h 51430"/>
                  <a:gd name="connsiteX3" fmla="*/ 3429 w 114290"/>
                  <a:gd name="connsiteY3" fmla="*/ 51431 h 51430"/>
                  <a:gd name="connsiteX4" fmla="*/ 0 w 114290"/>
                  <a:gd name="connsiteY4" fmla="*/ 42288 h 51430"/>
                  <a:gd name="connsiteX5" fmla="*/ 0 w 114290"/>
                  <a:gd name="connsiteY5" fmla="*/ 42288 h 5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290" h="51430">
                    <a:moveTo>
                      <a:pt x="0" y="42288"/>
                    </a:moveTo>
                    <a:cubicBezTo>
                      <a:pt x="36573" y="28001"/>
                      <a:pt x="73718" y="14286"/>
                      <a:pt x="110862" y="0"/>
                    </a:cubicBezTo>
                    <a:cubicBezTo>
                      <a:pt x="112005" y="3429"/>
                      <a:pt x="113148" y="6286"/>
                      <a:pt x="114291" y="9143"/>
                    </a:cubicBezTo>
                    <a:cubicBezTo>
                      <a:pt x="77718" y="23429"/>
                      <a:pt x="40573" y="37145"/>
                      <a:pt x="3429" y="51431"/>
                    </a:cubicBezTo>
                    <a:cubicBezTo>
                      <a:pt x="2286" y="48574"/>
                      <a:pt x="1143" y="45145"/>
                      <a:pt x="0" y="42288"/>
                    </a:cubicBezTo>
                    <a:lnTo>
                      <a:pt x="0" y="42288"/>
                    </a:lnTo>
                    <a:close/>
                  </a:path>
                </a:pathLst>
              </a:custGeom>
              <a:solidFill>
                <a:srgbClr val="D0D0D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6E323F70-3D0D-4DB7-B8EC-14C9B69D8310}"/>
                </a:ext>
              </a:extLst>
            </p:cNvPr>
            <p:cNvGrpSpPr/>
            <p:nvPr/>
          </p:nvGrpSpPr>
          <p:grpSpPr>
            <a:xfrm>
              <a:off x="3245127" y="2991892"/>
              <a:ext cx="1354484" cy="1923181"/>
              <a:chOff x="4160927" y="2978939"/>
              <a:chExt cx="1013906" cy="1439607"/>
            </a:xfrm>
          </p:grpSpPr>
          <p:grpSp>
            <p:nvGrpSpPr>
              <p:cNvPr id="12" name="Group 33">
                <a:extLst>
                  <a:ext uri="{FF2B5EF4-FFF2-40B4-BE49-F238E27FC236}">
                    <a16:creationId xmlns:a16="http://schemas.microsoft.com/office/drawing/2014/main" id="{B81E6361-B224-45D0-84F8-B0941F89FDC2}"/>
                  </a:ext>
                </a:extLst>
              </p:cNvPr>
              <p:cNvGrpSpPr/>
              <p:nvPr/>
            </p:nvGrpSpPr>
            <p:grpSpPr>
              <a:xfrm>
                <a:off x="4160927" y="2978939"/>
                <a:ext cx="1013906" cy="1439607"/>
                <a:chOff x="5537539" y="2335977"/>
                <a:chExt cx="1157120" cy="2061311"/>
              </a:xfrm>
              <a:solidFill>
                <a:schemeClr val="accent1"/>
              </a:solidFill>
            </p:grpSpPr>
            <p:sp>
              <p:nvSpPr>
                <p:cNvPr id="25" name="Freeform: Shape 3">
                  <a:extLst>
                    <a:ext uri="{FF2B5EF4-FFF2-40B4-BE49-F238E27FC236}">
                      <a16:creationId xmlns:a16="http://schemas.microsoft.com/office/drawing/2014/main" id="{7DC4AC82-78C5-4E0C-B91E-A7B63A5A3CF1}"/>
                    </a:ext>
                  </a:extLst>
                </p:cNvPr>
                <p:cNvSpPr/>
                <p:nvPr/>
              </p:nvSpPr>
              <p:spPr>
                <a:xfrm>
                  <a:off x="5537852" y="2496480"/>
                  <a:ext cx="1156465" cy="606268"/>
                </a:xfrm>
                <a:custGeom>
                  <a:avLst/>
                  <a:gdLst>
                    <a:gd name="connsiteX0" fmla="*/ 701 w 1156465"/>
                    <a:gd name="connsiteY0" fmla="*/ 0 h 606268"/>
                    <a:gd name="connsiteX1" fmla="*/ 143682 w 1156465"/>
                    <a:gd name="connsiteY1" fmla="*/ 60977 h 606268"/>
                    <a:gd name="connsiteX2" fmla="*/ 393899 w 1156465"/>
                    <a:gd name="connsiteY2" fmla="*/ 96723 h 606268"/>
                    <a:gd name="connsiteX3" fmla="*/ 619935 w 1156465"/>
                    <a:gd name="connsiteY3" fmla="*/ 103381 h 606268"/>
                    <a:gd name="connsiteX4" fmla="*/ 1035562 w 1156465"/>
                    <a:gd name="connsiteY4" fmla="*/ 55721 h 606268"/>
                    <a:gd name="connsiteX5" fmla="*/ 1157867 w 1156465"/>
                    <a:gd name="connsiteY5" fmla="*/ 350 h 606268"/>
                    <a:gd name="connsiteX6" fmla="*/ 1157867 w 1156465"/>
                    <a:gd name="connsiteY6" fmla="*/ 15069 h 606268"/>
                    <a:gd name="connsiteX7" fmla="*/ 1158217 w 1156465"/>
                    <a:gd name="connsiteY7" fmla="*/ 477305 h 606268"/>
                    <a:gd name="connsiteX8" fmla="*/ 1136490 w 1156465"/>
                    <a:gd name="connsiteY8" fmla="*/ 519007 h 606268"/>
                    <a:gd name="connsiteX9" fmla="*/ 1049229 w 1156465"/>
                    <a:gd name="connsiteY9" fmla="*/ 557206 h 606268"/>
                    <a:gd name="connsiteX10" fmla="*/ 819338 w 1156465"/>
                    <a:gd name="connsiteY10" fmla="*/ 598558 h 606268"/>
                    <a:gd name="connsiteX11" fmla="*/ 524264 w 1156465"/>
                    <a:gd name="connsiteY11" fmla="*/ 609072 h 606268"/>
                    <a:gd name="connsiteX12" fmla="*/ 129314 w 1156465"/>
                    <a:gd name="connsiteY12" fmla="*/ 562112 h 606268"/>
                    <a:gd name="connsiteX13" fmla="*/ 31890 w 1156465"/>
                    <a:gd name="connsiteY13" fmla="*/ 524264 h 606268"/>
                    <a:gd name="connsiteX14" fmla="*/ 0 w 1156465"/>
                    <a:gd name="connsiteY14" fmla="*/ 469945 h 606268"/>
                    <a:gd name="connsiteX15" fmla="*/ 701 w 1156465"/>
                    <a:gd name="connsiteY15" fmla="*/ 15420 h 606268"/>
                    <a:gd name="connsiteX16" fmla="*/ 701 w 1156465"/>
                    <a:gd name="connsiteY16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701" y="0"/>
                      </a:moveTo>
                      <a:cubicBezTo>
                        <a:pt x="43805" y="34344"/>
                        <a:pt x="93568" y="48712"/>
                        <a:pt x="143682" y="60977"/>
                      </a:cubicBezTo>
                      <a:cubicBezTo>
                        <a:pt x="226036" y="80953"/>
                        <a:pt x="309442" y="92517"/>
                        <a:pt x="393899" y="96723"/>
                      </a:cubicBezTo>
                      <a:cubicBezTo>
                        <a:pt x="469244" y="100577"/>
                        <a:pt x="544590" y="104432"/>
                        <a:pt x="619935" y="103381"/>
                      </a:cubicBezTo>
                      <a:cubicBezTo>
                        <a:pt x="759762" y="101278"/>
                        <a:pt x="899239" y="91466"/>
                        <a:pt x="1035562" y="55721"/>
                      </a:cubicBezTo>
                      <a:cubicBezTo>
                        <a:pt x="1078667" y="44506"/>
                        <a:pt x="1120369" y="30138"/>
                        <a:pt x="1157867" y="350"/>
                      </a:cubicBezTo>
                      <a:cubicBezTo>
                        <a:pt x="1157867" y="6308"/>
                        <a:pt x="1157867" y="10864"/>
                        <a:pt x="1157867" y="15069"/>
                      </a:cubicBezTo>
                      <a:cubicBezTo>
                        <a:pt x="1157867" y="169264"/>
                        <a:pt x="1157516" y="323109"/>
                        <a:pt x="1158217" y="477305"/>
                      </a:cubicBezTo>
                      <a:cubicBezTo>
                        <a:pt x="1158217" y="496579"/>
                        <a:pt x="1150858" y="508845"/>
                        <a:pt x="1136490" y="519007"/>
                      </a:cubicBezTo>
                      <a:cubicBezTo>
                        <a:pt x="1109856" y="537581"/>
                        <a:pt x="1079718" y="548094"/>
                        <a:pt x="1049229" y="557206"/>
                      </a:cubicBezTo>
                      <a:cubicBezTo>
                        <a:pt x="974234" y="579284"/>
                        <a:pt x="897137" y="590148"/>
                        <a:pt x="819338" y="598558"/>
                      </a:cubicBezTo>
                      <a:cubicBezTo>
                        <a:pt x="721214" y="609072"/>
                        <a:pt x="622739" y="610824"/>
                        <a:pt x="524264" y="609072"/>
                      </a:cubicBezTo>
                      <a:cubicBezTo>
                        <a:pt x="391095" y="606618"/>
                        <a:pt x="258628" y="596806"/>
                        <a:pt x="129314" y="562112"/>
                      </a:cubicBezTo>
                      <a:cubicBezTo>
                        <a:pt x="96022" y="553001"/>
                        <a:pt x="63781" y="538632"/>
                        <a:pt x="31890" y="524264"/>
                      </a:cubicBezTo>
                      <a:cubicBezTo>
                        <a:pt x="9462" y="514452"/>
                        <a:pt x="0" y="496579"/>
                        <a:pt x="0" y="469945"/>
                      </a:cubicBezTo>
                      <a:cubicBezTo>
                        <a:pt x="1051" y="318554"/>
                        <a:pt x="701" y="166811"/>
                        <a:pt x="701" y="15420"/>
                      </a:cubicBezTo>
                      <a:cubicBezTo>
                        <a:pt x="701" y="11214"/>
                        <a:pt x="701" y="6658"/>
                        <a:pt x="701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4">
                  <a:extLst>
                    <a:ext uri="{FF2B5EF4-FFF2-40B4-BE49-F238E27FC236}">
                      <a16:creationId xmlns:a16="http://schemas.microsoft.com/office/drawing/2014/main" id="{480937CE-4B02-4CEC-9E43-37D0C363462C}"/>
                    </a:ext>
                  </a:extLst>
                </p:cNvPr>
                <p:cNvSpPr/>
                <p:nvPr/>
              </p:nvSpPr>
              <p:spPr>
                <a:xfrm>
                  <a:off x="5538194" y="3144451"/>
                  <a:ext cx="1156465" cy="606268"/>
                </a:xfrm>
                <a:custGeom>
                  <a:avLst/>
                  <a:gdLst>
                    <a:gd name="connsiteX0" fmla="*/ 1157875 w 1156465"/>
                    <a:gd name="connsiteY0" fmla="*/ 3154 h 606268"/>
                    <a:gd name="connsiteX1" fmla="*/ 1157875 w 1156465"/>
                    <a:gd name="connsiteY1" fmla="*/ 12616 h 606268"/>
                    <a:gd name="connsiteX2" fmla="*/ 1158226 w 1156465"/>
                    <a:gd name="connsiteY2" fmla="*/ 478706 h 606268"/>
                    <a:gd name="connsiteX3" fmla="*/ 1141404 w 1156465"/>
                    <a:gd name="connsiteY3" fmla="*/ 513751 h 606268"/>
                    <a:gd name="connsiteX4" fmla="*/ 1043981 w 1156465"/>
                    <a:gd name="connsiteY4" fmla="*/ 557556 h 606268"/>
                    <a:gd name="connsiteX5" fmla="*/ 802525 w 1156465"/>
                    <a:gd name="connsiteY5" fmla="*/ 598909 h 606268"/>
                    <a:gd name="connsiteX6" fmla="*/ 525324 w 1156465"/>
                    <a:gd name="connsiteY6" fmla="*/ 608371 h 606268"/>
                    <a:gd name="connsiteX7" fmla="*/ 132827 w 1156465"/>
                    <a:gd name="connsiteY7" fmla="*/ 562112 h 606268"/>
                    <a:gd name="connsiteX8" fmla="*/ 34001 w 1156465"/>
                    <a:gd name="connsiteY8" fmla="*/ 524615 h 606268"/>
                    <a:gd name="connsiteX9" fmla="*/ 8 w 1156465"/>
                    <a:gd name="connsiteY9" fmla="*/ 467843 h 606268"/>
                    <a:gd name="connsiteX10" fmla="*/ 709 w 1156465"/>
                    <a:gd name="connsiteY10" fmla="*/ 14368 h 606268"/>
                    <a:gd name="connsiteX11" fmla="*/ 709 w 1156465"/>
                    <a:gd name="connsiteY11" fmla="*/ 0 h 606268"/>
                    <a:gd name="connsiteX12" fmla="*/ 225694 w 1156465"/>
                    <a:gd name="connsiteY12" fmla="*/ 76046 h 606268"/>
                    <a:gd name="connsiteX13" fmla="*/ 659193 w 1156465"/>
                    <a:gd name="connsiteY13" fmla="*/ 101278 h 606268"/>
                    <a:gd name="connsiteX14" fmla="*/ 1020151 w 1156465"/>
                    <a:gd name="connsiteY14" fmla="*/ 58174 h 606268"/>
                    <a:gd name="connsiteX15" fmla="*/ 1082530 w 1156465"/>
                    <a:gd name="connsiteY15" fmla="*/ 39250 h 606268"/>
                    <a:gd name="connsiteX16" fmla="*/ 1157875 w 1156465"/>
                    <a:gd name="connsiteY16" fmla="*/ 3154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1157875" y="3154"/>
                      </a:moveTo>
                      <a:cubicBezTo>
                        <a:pt x="1157875" y="4906"/>
                        <a:pt x="1157875" y="8761"/>
                        <a:pt x="1157875" y="12616"/>
                      </a:cubicBezTo>
                      <a:cubicBezTo>
                        <a:pt x="1157875" y="167863"/>
                        <a:pt x="1157875" y="323460"/>
                        <a:pt x="1158226" y="478706"/>
                      </a:cubicBezTo>
                      <a:cubicBezTo>
                        <a:pt x="1158226" y="493776"/>
                        <a:pt x="1152619" y="504990"/>
                        <a:pt x="1141404" y="513751"/>
                      </a:cubicBezTo>
                      <a:cubicBezTo>
                        <a:pt x="1112668" y="536530"/>
                        <a:pt x="1078675" y="547393"/>
                        <a:pt x="1043981" y="557556"/>
                      </a:cubicBezTo>
                      <a:cubicBezTo>
                        <a:pt x="965131" y="580335"/>
                        <a:pt x="884178" y="591199"/>
                        <a:pt x="802525" y="598909"/>
                      </a:cubicBezTo>
                      <a:cubicBezTo>
                        <a:pt x="710358" y="607670"/>
                        <a:pt x="617841" y="610473"/>
                        <a:pt x="525324" y="608371"/>
                      </a:cubicBezTo>
                      <a:cubicBezTo>
                        <a:pt x="393206" y="605217"/>
                        <a:pt x="261089" y="596105"/>
                        <a:pt x="132827" y="562112"/>
                      </a:cubicBezTo>
                      <a:cubicBezTo>
                        <a:pt x="98833" y="553351"/>
                        <a:pt x="66242" y="538632"/>
                        <a:pt x="34001" y="524615"/>
                      </a:cubicBezTo>
                      <a:cubicBezTo>
                        <a:pt x="10522" y="514101"/>
                        <a:pt x="-342" y="495878"/>
                        <a:pt x="8" y="467843"/>
                      </a:cubicBezTo>
                      <a:cubicBezTo>
                        <a:pt x="1410" y="316801"/>
                        <a:pt x="709" y="165760"/>
                        <a:pt x="709" y="14368"/>
                      </a:cubicBezTo>
                      <a:cubicBezTo>
                        <a:pt x="709" y="9812"/>
                        <a:pt x="709" y="5257"/>
                        <a:pt x="709" y="0"/>
                      </a:cubicBezTo>
                      <a:cubicBezTo>
                        <a:pt x="69046" y="48712"/>
                        <a:pt x="147545" y="62729"/>
                        <a:pt x="225694" y="76046"/>
                      </a:cubicBezTo>
                      <a:cubicBezTo>
                        <a:pt x="369026" y="100928"/>
                        <a:pt x="514110" y="105484"/>
                        <a:pt x="659193" y="101278"/>
                      </a:cubicBezTo>
                      <a:cubicBezTo>
                        <a:pt x="780797" y="97774"/>
                        <a:pt x="901700" y="87261"/>
                        <a:pt x="1020151" y="58174"/>
                      </a:cubicBezTo>
                      <a:cubicBezTo>
                        <a:pt x="1041177" y="52917"/>
                        <a:pt x="1062554" y="47660"/>
                        <a:pt x="1082530" y="39250"/>
                      </a:cubicBezTo>
                      <a:cubicBezTo>
                        <a:pt x="1107762" y="29087"/>
                        <a:pt x="1132293" y="15770"/>
                        <a:pt x="1157875" y="315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5">
                  <a:extLst>
                    <a:ext uri="{FF2B5EF4-FFF2-40B4-BE49-F238E27FC236}">
                      <a16:creationId xmlns:a16="http://schemas.microsoft.com/office/drawing/2014/main" id="{5B8F979F-064B-4D70-9530-3235D927D08F}"/>
                    </a:ext>
                  </a:extLst>
                </p:cNvPr>
                <p:cNvSpPr/>
                <p:nvPr/>
              </p:nvSpPr>
              <p:spPr>
                <a:xfrm>
                  <a:off x="5538187" y="3791020"/>
                  <a:ext cx="1156465" cy="606268"/>
                </a:xfrm>
                <a:custGeom>
                  <a:avLst/>
                  <a:gdLst>
                    <a:gd name="connsiteX0" fmla="*/ 365 w 1156465"/>
                    <a:gd name="connsiteY0" fmla="*/ 0 h 606268"/>
                    <a:gd name="connsiteX1" fmla="*/ 188554 w 1156465"/>
                    <a:gd name="connsiteY1" fmla="*/ 69738 h 606268"/>
                    <a:gd name="connsiteX2" fmla="*/ 443677 w 1156465"/>
                    <a:gd name="connsiteY2" fmla="*/ 98825 h 606268"/>
                    <a:gd name="connsiteX3" fmla="*/ 609787 w 1156465"/>
                    <a:gd name="connsiteY3" fmla="*/ 102680 h 606268"/>
                    <a:gd name="connsiteX4" fmla="*/ 1014199 w 1156465"/>
                    <a:gd name="connsiteY4" fmla="*/ 59575 h 606268"/>
                    <a:gd name="connsiteX5" fmla="*/ 1118982 w 1156465"/>
                    <a:gd name="connsiteY5" fmla="*/ 23480 h 606268"/>
                    <a:gd name="connsiteX6" fmla="*/ 1155779 w 1156465"/>
                    <a:gd name="connsiteY6" fmla="*/ 1402 h 606268"/>
                    <a:gd name="connsiteX7" fmla="*/ 1156480 w 1156465"/>
                    <a:gd name="connsiteY7" fmla="*/ 14719 h 606268"/>
                    <a:gd name="connsiteX8" fmla="*/ 1156830 w 1156465"/>
                    <a:gd name="connsiteY8" fmla="*/ 479407 h 606268"/>
                    <a:gd name="connsiteX9" fmla="*/ 1140359 w 1156465"/>
                    <a:gd name="connsiteY9" fmla="*/ 513400 h 606268"/>
                    <a:gd name="connsiteX10" fmla="*/ 1071322 w 1156465"/>
                    <a:gd name="connsiteY10" fmla="*/ 548445 h 606268"/>
                    <a:gd name="connsiteX11" fmla="*/ 864210 w 1156465"/>
                    <a:gd name="connsiteY11" fmla="*/ 592601 h 606268"/>
                    <a:gd name="connsiteX12" fmla="*/ 523227 w 1156465"/>
                    <a:gd name="connsiteY12" fmla="*/ 608371 h 606268"/>
                    <a:gd name="connsiteX13" fmla="*/ 147902 w 1156465"/>
                    <a:gd name="connsiteY13" fmla="*/ 566668 h 606268"/>
                    <a:gd name="connsiteX14" fmla="*/ 43119 w 1156465"/>
                    <a:gd name="connsiteY14" fmla="*/ 530923 h 606268"/>
                    <a:gd name="connsiteX15" fmla="*/ 18238 w 1156465"/>
                    <a:gd name="connsiteY15" fmla="*/ 515503 h 606268"/>
                    <a:gd name="connsiteX16" fmla="*/ 15 w 1156465"/>
                    <a:gd name="connsiteY16" fmla="*/ 478356 h 606268"/>
                    <a:gd name="connsiteX17" fmla="*/ 365 w 1156465"/>
                    <a:gd name="connsiteY17" fmla="*/ 16120 h 606268"/>
                    <a:gd name="connsiteX18" fmla="*/ 365 w 1156465"/>
                    <a:gd name="connsiteY18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56465" h="606268">
                      <a:moveTo>
                        <a:pt x="365" y="0"/>
                      </a:moveTo>
                      <a:cubicBezTo>
                        <a:pt x="57838" y="42404"/>
                        <a:pt x="123020" y="56421"/>
                        <a:pt x="188554" y="69738"/>
                      </a:cubicBezTo>
                      <a:cubicBezTo>
                        <a:pt x="272660" y="86560"/>
                        <a:pt x="357818" y="95671"/>
                        <a:pt x="443677" y="98825"/>
                      </a:cubicBezTo>
                      <a:cubicBezTo>
                        <a:pt x="499047" y="100928"/>
                        <a:pt x="554417" y="103381"/>
                        <a:pt x="609787" y="102680"/>
                      </a:cubicBezTo>
                      <a:cubicBezTo>
                        <a:pt x="745759" y="100227"/>
                        <a:pt x="881381" y="92167"/>
                        <a:pt x="1014199" y="59575"/>
                      </a:cubicBezTo>
                      <a:cubicBezTo>
                        <a:pt x="1049945" y="50814"/>
                        <a:pt x="1084639" y="36797"/>
                        <a:pt x="1118982" y="23480"/>
                      </a:cubicBezTo>
                      <a:cubicBezTo>
                        <a:pt x="1131949" y="18573"/>
                        <a:pt x="1142813" y="9462"/>
                        <a:pt x="1155779" y="1402"/>
                      </a:cubicBezTo>
                      <a:cubicBezTo>
                        <a:pt x="1156129" y="5957"/>
                        <a:pt x="1156480" y="10163"/>
                        <a:pt x="1156480" y="14719"/>
                      </a:cubicBezTo>
                      <a:cubicBezTo>
                        <a:pt x="1156480" y="169615"/>
                        <a:pt x="1156480" y="324511"/>
                        <a:pt x="1156830" y="479407"/>
                      </a:cubicBezTo>
                      <a:cubicBezTo>
                        <a:pt x="1156830" y="494126"/>
                        <a:pt x="1152625" y="506392"/>
                        <a:pt x="1140359" y="513400"/>
                      </a:cubicBezTo>
                      <a:cubicBezTo>
                        <a:pt x="1117931" y="526367"/>
                        <a:pt x="1095503" y="539684"/>
                        <a:pt x="1071322" y="548445"/>
                      </a:cubicBezTo>
                      <a:cubicBezTo>
                        <a:pt x="1004387" y="572625"/>
                        <a:pt x="934649" y="583489"/>
                        <a:pt x="864210" y="592601"/>
                      </a:cubicBezTo>
                      <a:cubicBezTo>
                        <a:pt x="751016" y="606969"/>
                        <a:pt x="637472" y="610473"/>
                        <a:pt x="523227" y="608371"/>
                      </a:cubicBezTo>
                      <a:cubicBezTo>
                        <a:pt x="396717" y="606268"/>
                        <a:pt x="271258" y="596806"/>
                        <a:pt x="147902" y="566668"/>
                      </a:cubicBezTo>
                      <a:cubicBezTo>
                        <a:pt x="112157" y="557907"/>
                        <a:pt x="77813" y="543539"/>
                        <a:pt x="43119" y="530923"/>
                      </a:cubicBezTo>
                      <a:cubicBezTo>
                        <a:pt x="34008" y="527769"/>
                        <a:pt x="25948" y="521461"/>
                        <a:pt x="18238" y="515503"/>
                      </a:cubicBezTo>
                      <a:cubicBezTo>
                        <a:pt x="5622" y="506392"/>
                        <a:pt x="-336" y="494827"/>
                        <a:pt x="15" y="478356"/>
                      </a:cubicBezTo>
                      <a:cubicBezTo>
                        <a:pt x="365" y="324161"/>
                        <a:pt x="365" y="170316"/>
                        <a:pt x="365" y="16120"/>
                      </a:cubicBezTo>
                      <a:cubicBezTo>
                        <a:pt x="365" y="11565"/>
                        <a:pt x="365" y="7009"/>
                        <a:pt x="365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6">
                  <a:extLst>
                    <a:ext uri="{FF2B5EF4-FFF2-40B4-BE49-F238E27FC236}">
                      <a16:creationId xmlns:a16="http://schemas.microsoft.com/office/drawing/2014/main" id="{6CE757F6-EC78-4405-BE52-834ABA35E919}"/>
                    </a:ext>
                  </a:extLst>
                </p:cNvPr>
                <p:cNvSpPr/>
                <p:nvPr/>
              </p:nvSpPr>
              <p:spPr>
                <a:xfrm>
                  <a:off x="5537539" y="2335977"/>
                  <a:ext cx="1156465" cy="245311"/>
                </a:xfrm>
                <a:custGeom>
                  <a:avLst/>
                  <a:gdLst>
                    <a:gd name="connsiteX0" fmla="*/ 576442 w 1156465"/>
                    <a:gd name="connsiteY0" fmla="*/ 3504 h 245310"/>
                    <a:gd name="connsiteX1" fmla="*/ 913920 w 1156465"/>
                    <a:gd name="connsiteY1" fmla="*/ 26984 h 245310"/>
                    <a:gd name="connsiteX2" fmla="*/ 1101758 w 1156465"/>
                    <a:gd name="connsiteY2" fmla="*/ 75696 h 245310"/>
                    <a:gd name="connsiteX3" fmla="*/ 1147666 w 1156465"/>
                    <a:gd name="connsiteY3" fmla="*/ 105133 h 245310"/>
                    <a:gd name="connsiteX4" fmla="*/ 1147666 w 1156465"/>
                    <a:gd name="connsiteY4" fmla="*/ 147186 h 245310"/>
                    <a:gd name="connsiteX5" fmla="*/ 1100706 w 1156465"/>
                    <a:gd name="connsiteY5" fmla="*/ 176974 h 245310"/>
                    <a:gd name="connsiteX6" fmla="*/ 926536 w 1156465"/>
                    <a:gd name="connsiteY6" fmla="*/ 223233 h 245310"/>
                    <a:gd name="connsiteX7" fmla="*/ 650386 w 1156465"/>
                    <a:gd name="connsiteY7" fmla="*/ 247413 h 245310"/>
                    <a:gd name="connsiteX8" fmla="*/ 230904 w 1156465"/>
                    <a:gd name="connsiteY8" fmla="*/ 223233 h 245310"/>
                    <a:gd name="connsiteX9" fmla="*/ 70401 w 1156465"/>
                    <a:gd name="connsiteY9" fmla="*/ 182231 h 245310"/>
                    <a:gd name="connsiteX10" fmla="*/ 19937 w 1156465"/>
                    <a:gd name="connsiteY10" fmla="*/ 155247 h 245310"/>
                    <a:gd name="connsiteX11" fmla="*/ 19236 w 1156465"/>
                    <a:gd name="connsiteY11" fmla="*/ 98124 h 245310"/>
                    <a:gd name="connsiteX12" fmla="*/ 98437 w 1156465"/>
                    <a:gd name="connsiteY12" fmla="*/ 60276 h 245310"/>
                    <a:gd name="connsiteX13" fmla="*/ 319917 w 1156465"/>
                    <a:gd name="connsiteY13" fmla="*/ 17172 h 245310"/>
                    <a:gd name="connsiteX14" fmla="*/ 576092 w 1156465"/>
                    <a:gd name="connsiteY14" fmla="*/ 0 h 245310"/>
                    <a:gd name="connsiteX15" fmla="*/ 576442 w 1156465"/>
                    <a:gd name="connsiteY15" fmla="*/ 3504 h 245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56465" h="245310">
                      <a:moveTo>
                        <a:pt x="576442" y="3504"/>
                      </a:moveTo>
                      <a:cubicBezTo>
                        <a:pt x="689636" y="3855"/>
                        <a:pt x="802128" y="9812"/>
                        <a:pt x="913920" y="26984"/>
                      </a:cubicBezTo>
                      <a:cubicBezTo>
                        <a:pt x="978401" y="36797"/>
                        <a:pt x="1042182" y="49062"/>
                        <a:pt x="1101758" y="75696"/>
                      </a:cubicBezTo>
                      <a:cubicBezTo>
                        <a:pt x="1118228" y="83055"/>
                        <a:pt x="1133648" y="93569"/>
                        <a:pt x="1147666" y="105133"/>
                      </a:cubicBezTo>
                      <a:cubicBezTo>
                        <a:pt x="1162735" y="117749"/>
                        <a:pt x="1162735" y="134570"/>
                        <a:pt x="1147666" y="147186"/>
                      </a:cubicBezTo>
                      <a:cubicBezTo>
                        <a:pt x="1133648" y="159102"/>
                        <a:pt x="1117528" y="169615"/>
                        <a:pt x="1100706" y="176974"/>
                      </a:cubicBezTo>
                      <a:cubicBezTo>
                        <a:pt x="1044986" y="201856"/>
                        <a:pt x="986111" y="213771"/>
                        <a:pt x="926536" y="223233"/>
                      </a:cubicBezTo>
                      <a:cubicBezTo>
                        <a:pt x="835070" y="237951"/>
                        <a:pt x="742903" y="244960"/>
                        <a:pt x="650386" y="247413"/>
                      </a:cubicBezTo>
                      <a:cubicBezTo>
                        <a:pt x="509858" y="251268"/>
                        <a:pt x="370031" y="244960"/>
                        <a:pt x="230904" y="223233"/>
                      </a:cubicBezTo>
                      <a:cubicBezTo>
                        <a:pt x="176585" y="214472"/>
                        <a:pt x="122267" y="203257"/>
                        <a:pt x="70401" y="182231"/>
                      </a:cubicBezTo>
                      <a:cubicBezTo>
                        <a:pt x="52879" y="175222"/>
                        <a:pt x="35357" y="166110"/>
                        <a:pt x="19937" y="155247"/>
                      </a:cubicBezTo>
                      <a:cubicBezTo>
                        <a:pt x="-5996" y="137024"/>
                        <a:pt x="-7047" y="114946"/>
                        <a:pt x="19236" y="98124"/>
                      </a:cubicBezTo>
                      <a:cubicBezTo>
                        <a:pt x="43767" y="82354"/>
                        <a:pt x="70751" y="69738"/>
                        <a:pt x="98437" y="60276"/>
                      </a:cubicBezTo>
                      <a:cubicBezTo>
                        <a:pt x="170278" y="35745"/>
                        <a:pt x="244922" y="24181"/>
                        <a:pt x="319917" y="17172"/>
                      </a:cubicBezTo>
                      <a:cubicBezTo>
                        <a:pt x="405075" y="9462"/>
                        <a:pt x="490934" y="5607"/>
                        <a:pt x="576092" y="0"/>
                      </a:cubicBezTo>
                      <a:cubicBezTo>
                        <a:pt x="576442" y="1051"/>
                        <a:pt x="576442" y="2103"/>
                        <a:pt x="576442" y="350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7">
                  <a:extLst>
                    <a:ext uri="{FF2B5EF4-FFF2-40B4-BE49-F238E27FC236}">
                      <a16:creationId xmlns:a16="http://schemas.microsoft.com/office/drawing/2014/main" id="{3C3B7F92-85DA-40A3-9EA7-372E7AC5CCD1}"/>
                    </a:ext>
                  </a:extLst>
                </p:cNvPr>
                <p:cNvSpPr/>
                <p:nvPr/>
              </p:nvSpPr>
              <p:spPr>
                <a:xfrm>
                  <a:off x="5537671" y="3699734"/>
                  <a:ext cx="1156465" cy="175222"/>
                </a:xfrm>
                <a:custGeom>
                  <a:avLst/>
                  <a:gdLst>
                    <a:gd name="connsiteX0" fmla="*/ 574909 w 1156465"/>
                    <a:gd name="connsiteY0" fmla="*/ 177146 h 175221"/>
                    <a:gd name="connsiteX1" fmla="*/ 204490 w 1156465"/>
                    <a:gd name="connsiteY1" fmla="*/ 148409 h 175221"/>
                    <a:gd name="connsiteX2" fmla="*/ 57303 w 1156465"/>
                    <a:gd name="connsiteY2" fmla="*/ 106706 h 175221"/>
                    <a:gd name="connsiteX3" fmla="*/ 13147 w 1156465"/>
                    <a:gd name="connsiteY3" fmla="*/ 79372 h 175221"/>
                    <a:gd name="connsiteX4" fmla="*/ 12096 w 1156465"/>
                    <a:gd name="connsiteY4" fmla="*/ 33463 h 175221"/>
                    <a:gd name="connsiteX5" fmla="*/ 52747 w 1156465"/>
                    <a:gd name="connsiteY5" fmla="*/ 7180 h 175221"/>
                    <a:gd name="connsiteX6" fmla="*/ 63261 w 1156465"/>
                    <a:gd name="connsiteY6" fmla="*/ 7180 h 175221"/>
                    <a:gd name="connsiteX7" fmla="*/ 314529 w 1156465"/>
                    <a:gd name="connsiteY7" fmla="*/ 56593 h 175221"/>
                    <a:gd name="connsiteX8" fmla="*/ 601893 w 1156465"/>
                    <a:gd name="connsiteY8" fmla="*/ 68858 h 175221"/>
                    <a:gd name="connsiteX9" fmla="*/ 981424 w 1156465"/>
                    <a:gd name="connsiteY9" fmla="*/ 30309 h 175221"/>
                    <a:gd name="connsiteX10" fmla="*/ 1079548 w 1156465"/>
                    <a:gd name="connsiteY10" fmla="*/ 1924 h 175221"/>
                    <a:gd name="connsiteX11" fmla="*/ 1090412 w 1156465"/>
                    <a:gd name="connsiteY11" fmla="*/ 522 h 175221"/>
                    <a:gd name="connsiteX12" fmla="*/ 1146833 w 1156465"/>
                    <a:gd name="connsiteY12" fmla="*/ 34515 h 175221"/>
                    <a:gd name="connsiteX13" fmla="*/ 1147184 w 1156465"/>
                    <a:gd name="connsiteY13" fmla="*/ 76568 h 175221"/>
                    <a:gd name="connsiteX14" fmla="*/ 1100224 w 1156465"/>
                    <a:gd name="connsiteY14" fmla="*/ 106356 h 175221"/>
                    <a:gd name="connsiteX15" fmla="*/ 922900 w 1156465"/>
                    <a:gd name="connsiteY15" fmla="*/ 152965 h 175221"/>
                    <a:gd name="connsiteX16" fmla="*/ 644297 w 1156465"/>
                    <a:gd name="connsiteY16" fmla="*/ 176445 h 175221"/>
                    <a:gd name="connsiteX17" fmla="*/ 574909 w 1156465"/>
                    <a:gd name="connsiteY17" fmla="*/ 177146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56465" h="175221">
                      <a:moveTo>
                        <a:pt x="574909" y="177146"/>
                      </a:moveTo>
                      <a:cubicBezTo>
                        <a:pt x="450852" y="178197"/>
                        <a:pt x="327145" y="170837"/>
                        <a:pt x="204490" y="148409"/>
                      </a:cubicBezTo>
                      <a:cubicBezTo>
                        <a:pt x="154026" y="139297"/>
                        <a:pt x="104263" y="128083"/>
                        <a:pt x="57303" y="106706"/>
                      </a:cubicBezTo>
                      <a:cubicBezTo>
                        <a:pt x="41533" y="99697"/>
                        <a:pt x="26464" y="90235"/>
                        <a:pt x="13147" y="79372"/>
                      </a:cubicBezTo>
                      <a:cubicBezTo>
                        <a:pt x="-4025" y="65354"/>
                        <a:pt x="-4375" y="47832"/>
                        <a:pt x="12096" y="33463"/>
                      </a:cubicBezTo>
                      <a:cubicBezTo>
                        <a:pt x="24011" y="22950"/>
                        <a:pt x="38730" y="15591"/>
                        <a:pt x="52747" y="7180"/>
                      </a:cubicBezTo>
                      <a:cubicBezTo>
                        <a:pt x="55551" y="5428"/>
                        <a:pt x="60107" y="6129"/>
                        <a:pt x="63261" y="7180"/>
                      </a:cubicBezTo>
                      <a:cubicBezTo>
                        <a:pt x="144914" y="34515"/>
                        <a:pt x="229371" y="47481"/>
                        <a:pt x="314529" y="56593"/>
                      </a:cubicBezTo>
                      <a:cubicBezTo>
                        <a:pt x="410200" y="66756"/>
                        <a:pt x="505871" y="70610"/>
                        <a:pt x="601893" y="68858"/>
                      </a:cubicBezTo>
                      <a:cubicBezTo>
                        <a:pt x="729455" y="66405"/>
                        <a:pt x="856315" y="58345"/>
                        <a:pt x="981424" y="30309"/>
                      </a:cubicBezTo>
                      <a:cubicBezTo>
                        <a:pt x="1014716" y="22950"/>
                        <a:pt x="1046957" y="11385"/>
                        <a:pt x="1079548" y="1924"/>
                      </a:cubicBezTo>
                      <a:cubicBezTo>
                        <a:pt x="1083053" y="872"/>
                        <a:pt x="1087959" y="-880"/>
                        <a:pt x="1090412" y="522"/>
                      </a:cubicBezTo>
                      <a:cubicBezTo>
                        <a:pt x="1109686" y="11385"/>
                        <a:pt x="1129662" y="21198"/>
                        <a:pt x="1146833" y="34515"/>
                      </a:cubicBezTo>
                      <a:cubicBezTo>
                        <a:pt x="1162253" y="46430"/>
                        <a:pt x="1161903" y="63952"/>
                        <a:pt x="1147184" y="76568"/>
                      </a:cubicBezTo>
                      <a:cubicBezTo>
                        <a:pt x="1133166" y="88483"/>
                        <a:pt x="1117046" y="98996"/>
                        <a:pt x="1100224" y="106356"/>
                      </a:cubicBezTo>
                      <a:cubicBezTo>
                        <a:pt x="1043803" y="131588"/>
                        <a:pt x="983526" y="143152"/>
                        <a:pt x="922900" y="152965"/>
                      </a:cubicBezTo>
                      <a:cubicBezTo>
                        <a:pt x="830733" y="167683"/>
                        <a:pt x="737515" y="175393"/>
                        <a:pt x="644297" y="176445"/>
                      </a:cubicBezTo>
                      <a:cubicBezTo>
                        <a:pt x="621168" y="177146"/>
                        <a:pt x="598038" y="177146"/>
                        <a:pt x="574909" y="177146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8">
                  <a:extLst>
                    <a:ext uri="{FF2B5EF4-FFF2-40B4-BE49-F238E27FC236}">
                      <a16:creationId xmlns:a16="http://schemas.microsoft.com/office/drawing/2014/main" id="{5E303104-AE40-464D-B7D7-A0C4DB067E46}"/>
                    </a:ext>
                  </a:extLst>
                </p:cNvPr>
                <p:cNvSpPr/>
                <p:nvPr/>
              </p:nvSpPr>
              <p:spPr>
                <a:xfrm>
                  <a:off x="5537669" y="3055216"/>
                  <a:ext cx="1156465" cy="175222"/>
                </a:xfrm>
                <a:custGeom>
                  <a:avLst/>
                  <a:gdLst>
                    <a:gd name="connsiteX0" fmla="*/ 587526 w 1156465"/>
                    <a:gd name="connsiteY0" fmla="*/ 175794 h 175221"/>
                    <a:gd name="connsiteX1" fmla="*/ 226919 w 1156465"/>
                    <a:gd name="connsiteY1" fmla="*/ 149862 h 175221"/>
                    <a:gd name="connsiteX2" fmla="*/ 42235 w 1156465"/>
                    <a:gd name="connsiteY2" fmla="*/ 96944 h 175221"/>
                    <a:gd name="connsiteX3" fmla="*/ 10345 w 1156465"/>
                    <a:gd name="connsiteY3" fmla="*/ 73815 h 175221"/>
                    <a:gd name="connsiteX4" fmla="*/ 9644 w 1156465"/>
                    <a:gd name="connsiteY4" fmla="*/ 34566 h 175221"/>
                    <a:gd name="connsiteX5" fmla="*/ 54851 w 1156465"/>
                    <a:gd name="connsiteY5" fmla="*/ 4427 h 175221"/>
                    <a:gd name="connsiteX6" fmla="*/ 65715 w 1156465"/>
                    <a:gd name="connsiteY6" fmla="*/ 5128 h 175221"/>
                    <a:gd name="connsiteX7" fmla="*/ 304368 w 1156465"/>
                    <a:gd name="connsiteY7" fmla="*/ 53489 h 175221"/>
                    <a:gd name="connsiteX8" fmla="*/ 608202 w 1156465"/>
                    <a:gd name="connsiteY8" fmla="*/ 67157 h 175221"/>
                    <a:gd name="connsiteX9" fmla="*/ 1000349 w 1156465"/>
                    <a:gd name="connsiteY9" fmla="*/ 25103 h 175221"/>
                    <a:gd name="connsiteX10" fmla="*/ 1079900 w 1156465"/>
                    <a:gd name="connsiteY10" fmla="*/ 1273 h 175221"/>
                    <a:gd name="connsiteX11" fmla="*/ 1096371 w 1156465"/>
                    <a:gd name="connsiteY11" fmla="*/ 1624 h 175221"/>
                    <a:gd name="connsiteX12" fmla="*/ 1141578 w 1156465"/>
                    <a:gd name="connsiteY12" fmla="*/ 27557 h 175221"/>
                    <a:gd name="connsiteX13" fmla="*/ 1141578 w 1156465"/>
                    <a:gd name="connsiteY13" fmla="*/ 81525 h 175221"/>
                    <a:gd name="connsiteX14" fmla="*/ 1045556 w 1156465"/>
                    <a:gd name="connsiteY14" fmla="*/ 125330 h 175221"/>
                    <a:gd name="connsiteX15" fmla="*/ 842299 w 1156465"/>
                    <a:gd name="connsiteY15" fmla="*/ 163178 h 175221"/>
                    <a:gd name="connsiteX16" fmla="*/ 587526 w 1156465"/>
                    <a:gd name="connsiteY16" fmla="*/ 175794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175221">
                      <a:moveTo>
                        <a:pt x="587526" y="175794"/>
                      </a:moveTo>
                      <a:cubicBezTo>
                        <a:pt x="461366" y="176495"/>
                        <a:pt x="343617" y="169486"/>
                        <a:pt x="226919" y="149862"/>
                      </a:cubicBezTo>
                      <a:cubicBezTo>
                        <a:pt x="163489" y="139348"/>
                        <a:pt x="100059" y="126732"/>
                        <a:pt x="42235" y="96944"/>
                      </a:cubicBezTo>
                      <a:cubicBezTo>
                        <a:pt x="30671" y="90987"/>
                        <a:pt x="19807" y="82927"/>
                        <a:pt x="10345" y="73815"/>
                      </a:cubicBezTo>
                      <a:cubicBezTo>
                        <a:pt x="-2972" y="61199"/>
                        <a:pt x="-3673" y="46831"/>
                        <a:pt x="9644" y="34566"/>
                      </a:cubicBezTo>
                      <a:cubicBezTo>
                        <a:pt x="22961" y="22650"/>
                        <a:pt x="39432" y="13889"/>
                        <a:pt x="54851" y="4427"/>
                      </a:cubicBezTo>
                      <a:cubicBezTo>
                        <a:pt x="57305" y="3026"/>
                        <a:pt x="62211" y="3726"/>
                        <a:pt x="65715" y="5128"/>
                      </a:cubicBezTo>
                      <a:cubicBezTo>
                        <a:pt x="143163" y="32112"/>
                        <a:pt x="223415" y="44378"/>
                        <a:pt x="304368" y="53489"/>
                      </a:cubicBezTo>
                      <a:cubicBezTo>
                        <a:pt x="405295" y="65054"/>
                        <a:pt x="506924" y="68909"/>
                        <a:pt x="608202" y="67157"/>
                      </a:cubicBezTo>
                      <a:cubicBezTo>
                        <a:pt x="739969" y="65054"/>
                        <a:pt x="871386" y="55592"/>
                        <a:pt x="1000349" y="25103"/>
                      </a:cubicBezTo>
                      <a:cubicBezTo>
                        <a:pt x="1027333" y="18796"/>
                        <a:pt x="1053266" y="8983"/>
                        <a:pt x="1079900" y="1273"/>
                      </a:cubicBezTo>
                      <a:cubicBezTo>
                        <a:pt x="1085157" y="-128"/>
                        <a:pt x="1091815" y="-829"/>
                        <a:pt x="1096371" y="1624"/>
                      </a:cubicBezTo>
                      <a:cubicBezTo>
                        <a:pt x="1111791" y="9334"/>
                        <a:pt x="1127911" y="17043"/>
                        <a:pt x="1141578" y="27557"/>
                      </a:cubicBezTo>
                      <a:cubicBezTo>
                        <a:pt x="1164007" y="44378"/>
                        <a:pt x="1163656" y="63652"/>
                        <a:pt x="1141578" y="81525"/>
                      </a:cubicBezTo>
                      <a:cubicBezTo>
                        <a:pt x="1113192" y="104304"/>
                        <a:pt x="1079550" y="115168"/>
                        <a:pt x="1045556" y="125330"/>
                      </a:cubicBezTo>
                      <a:cubicBezTo>
                        <a:pt x="978972" y="144955"/>
                        <a:pt x="910986" y="155469"/>
                        <a:pt x="842299" y="163178"/>
                      </a:cubicBezTo>
                      <a:cubicBezTo>
                        <a:pt x="755389" y="171940"/>
                        <a:pt x="667778" y="176846"/>
                        <a:pt x="587526" y="17579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7DB9EB65-2DE3-44D4-9AC7-6127A6B83682}"/>
                  </a:ext>
                </a:extLst>
              </p:cNvPr>
              <p:cNvGrpSpPr/>
              <p:nvPr/>
            </p:nvGrpSpPr>
            <p:grpSpPr>
              <a:xfrm flipV="1">
                <a:off x="4432813" y="3299472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22" name="사각형: 둥근 모서리 21">
                  <a:extLst>
                    <a:ext uri="{FF2B5EF4-FFF2-40B4-BE49-F238E27FC236}">
                      <a16:creationId xmlns:a16="http://schemas.microsoft.com/office/drawing/2014/main" id="{BF039704-B9AA-45FC-A3C2-2767CDA89D32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사각형: 둥근 모서리 22">
                  <a:extLst>
                    <a:ext uri="{FF2B5EF4-FFF2-40B4-BE49-F238E27FC236}">
                      <a16:creationId xmlns:a16="http://schemas.microsoft.com/office/drawing/2014/main" id="{3D5696CF-AA61-4A59-B7E6-869DDC0E8F3D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사각형: 둥근 모서리 23">
                  <a:extLst>
                    <a:ext uri="{FF2B5EF4-FFF2-40B4-BE49-F238E27FC236}">
                      <a16:creationId xmlns:a16="http://schemas.microsoft.com/office/drawing/2014/main" id="{47E1F917-6959-4571-A1C4-A0AFCDF6243E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7AC73F84-FF62-496F-AED7-BBAF6AE3A4CB}"/>
                  </a:ext>
                </a:extLst>
              </p:cNvPr>
              <p:cNvGrpSpPr/>
              <p:nvPr/>
            </p:nvGrpSpPr>
            <p:grpSpPr>
              <a:xfrm flipV="1">
                <a:off x="4432813" y="3755468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9" name="사각형: 둥근 모서리 18">
                  <a:extLst>
                    <a:ext uri="{FF2B5EF4-FFF2-40B4-BE49-F238E27FC236}">
                      <a16:creationId xmlns:a16="http://schemas.microsoft.com/office/drawing/2014/main" id="{0C84E37C-7A53-4D91-8404-D6D275FEDD4F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사각형: 둥근 모서리 19">
                  <a:extLst>
                    <a:ext uri="{FF2B5EF4-FFF2-40B4-BE49-F238E27FC236}">
                      <a16:creationId xmlns:a16="http://schemas.microsoft.com/office/drawing/2014/main" id="{67A4B2FC-47E2-4362-AA97-FF4D3988EF6C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사각형: 둥근 모서리 20">
                  <a:extLst>
                    <a:ext uri="{FF2B5EF4-FFF2-40B4-BE49-F238E27FC236}">
                      <a16:creationId xmlns:a16="http://schemas.microsoft.com/office/drawing/2014/main" id="{2E6E1A2C-4487-4778-9EF0-640441A42A6F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5" name="그룹 14">
                <a:extLst>
                  <a:ext uri="{FF2B5EF4-FFF2-40B4-BE49-F238E27FC236}">
                    <a16:creationId xmlns:a16="http://schemas.microsoft.com/office/drawing/2014/main" id="{DB637C20-E19E-406A-9D6C-2811140621F4}"/>
                  </a:ext>
                </a:extLst>
              </p:cNvPr>
              <p:cNvGrpSpPr/>
              <p:nvPr/>
            </p:nvGrpSpPr>
            <p:grpSpPr>
              <a:xfrm flipV="1">
                <a:off x="4432813" y="4211464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6" name="사각형: 둥근 모서리 15">
                  <a:extLst>
                    <a:ext uri="{FF2B5EF4-FFF2-40B4-BE49-F238E27FC236}">
                      <a16:creationId xmlns:a16="http://schemas.microsoft.com/office/drawing/2014/main" id="{0ECF0D6B-9B26-4B99-814A-49F077CD7359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사각형: 둥근 모서리 16">
                  <a:extLst>
                    <a:ext uri="{FF2B5EF4-FFF2-40B4-BE49-F238E27FC236}">
                      <a16:creationId xmlns:a16="http://schemas.microsoft.com/office/drawing/2014/main" id="{1561498D-F04C-4CBE-9ED3-775A8DF9CDCB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사각형: 둥근 모서리 17">
                  <a:extLst>
                    <a:ext uri="{FF2B5EF4-FFF2-40B4-BE49-F238E27FC236}">
                      <a16:creationId xmlns:a16="http://schemas.microsoft.com/office/drawing/2014/main" id="{FF3643B6-078B-4BA9-A775-D07295F89D36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31" name="Group 26">
              <a:extLst>
                <a:ext uri="{FF2B5EF4-FFF2-40B4-BE49-F238E27FC236}">
                  <a16:creationId xmlns:a16="http://schemas.microsoft.com/office/drawing/2014/main" id="{AC29E95B-AAC5-4CD0-9D54-9B1208753FC9}"/>
                </a:ext>
              </a:extLst>
            </p:cNvPr>
            <p:cNvGrpSpPr/>
            <p:nvPr/>
          </p:nvGrpSpPr>
          <p:grpSpPr>
            <a:xfrm>
              <a:off x="1478466" y="2469941"/>
              <a:ext cx="1959619" cy="1180979"/>
              <a:chOff x="3767143" y="2846931"/>
              <a:chExt cx="1053838" cy="635103"/>
            </a:xfrm>
          </p:grpSpPr>
          <p:sp>
            <p:nvSpPr>
              <p:cNvPr id="32" name="Freeform: Shape 27">
                <a:extLst>
                  <a:ext uri="{FF2B5EF4-FFF2-40B4-BE49-F238E27FC236}">
                    <a16:creationId xmlns:a16="http://schemas.microsoft.com/office/drawing/2014/main" id="{E0A68015-FF84-44BC-AF2A-75B2CA0A6ABA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28">
                <a:extLst>
                  <a:ext uri="{FF2B5EF4-FFF2-40B4-BE49-F238E27FC236}">
                    <a16:creationId xmlns:a16="http://schemas.microsoft.com/office/drawing/2014/main" id="{D191A7BC-D124-4686-903A-D0627C6DB56E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29">
                <a:extLst>
                  <a:ext uri="{FF2B5EF4-FFF2-40B4-BE49-F238E27FC236}">
                    <a16:creationId xmlns:a16="http://schemas.microsoft.com/office/drawing/2014/main" id="{19248AE4-54B7-4036-A6CD-F6F1736E1492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0">
                <a:extLst>
                  <a:ext uri="{FF2B5EF4-FFF2-40B4-BE49-F238E27FC236}">
                    <a16:creationId xmlns:a16="http://schemas.microsoft.com/office/drawing/2014/main" id="{85B60384-5E3C-4C76-B189-0EB8FB38D98A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1">
                <a:extLst>
                  <a:ext uri="{FF2B5EF4-FFF2-40B4-BE49-F238E27FC236}">
                    <a16:creationId xmlns:a16="http://schemas.microsoft.com/office/drawing/2014/main" id="{34302F94-56CE-4553-9D5E-355BBD036CB3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2">
                <a:extLst>
                  <a:ext uri="{FF2B5EF4-FFF2-40B4-BE49-F238E27FC236}">
                    <a16:creationId xmlns:a16="http://schemas.microsoft.com/office/drawing/2014/main" id="{19B6E1C7-222E-44DD-9874-F752874B6159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26">
              <a:extLst>
                <a:ext uri="{FF2B5EF4-FFF2-40B4-BE49-F238E27FC236}">
                  <a16:creationId xmlns:a16="http://schemas.microsoft.com/office/drawing/2014/main" id="{E347C3E7-CC0D-4EDD-804D-0874F56B444F}"/>
                </a:ext>
              </a:extLst>
            </p:cNvPr>
            <p:cNvGrpSpPr/>
            <p:nvPr/>
          </p:nvGrpSpPr>
          <p:grpSpPr>
            <a:xfrm>
              <a:off x="1607414" y="3131011"/>
              <a:ext cx="1914233" cy="1051822"/>
              <a:chOff x="3767143" y="2916389"/>
              <a:chExt cx="1029430" cy="565645"/>
            </a:xfrm>
          </p:grpSpPr>
          <p:sp>
            <p:nvSpPr>
              <p:cNvPr id="39" name="Freeform: Shape 27">
                <a:extLst>
                  <a:ext uri="{FF2B5EF4-FFF2-40B4-BE49-F238E27FC236}">
                    <a16:creationId xmlns:a16="http://schemas.microsoft.com/office/drawing/2014/main" id="{CE2B0242-84BF-44A6-8CB3-A92B27C4CDC3}"/>
                  </a:ext>
                </a:extLst>
              </p:cNvPr>
              <p:cNvSpPr/>
              <p:nvPr/>
            </p:nvSpPr>
            <p:spPr>
              <a:xfrm>
                <a:off x="3813737" y="2969274"/>
                <a:ext cx="942959" cy="464494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195274 w 967795"/>
                  <a:gd name="connsiteY1" fmla="*/ 327981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195274 w 967795"/>
                  <a:gd name="connsiteY1" fmla="*/ 327981 h 543968"/>
                  <a:gd name="connsiteX2" fmla="*/ 480336 w 967795"/>
                  <a:gd name="connsiteY2" fmla="*/ 341244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195274 w 967795"/>
                  <a:gd name="connsiteY1" fmla="*/ 327981 h 543968"/>
                  <a:gd name="connsiteX2" fmla="*/ 480336 w 967795"/>
                  <a:gd name="connsiteY2" fmla="*/ 341244 h 543968"/>
                  <a:gd name="connsiteX3" fmla="*/ 704310 w 967795"/>
                  <a:gd name="connsiteY3" fmla="*/ 230656 h 543968"/>
                  <a:gd name="connsiteX4" fmla="*/ 967795 w 967795"/>
                  <a:gd name="connsiteY4" fmla="*/ 0 h 543968"/>
                  <a:gd name="connsiteX0" fmla="*/ 0 w 942959"/>
                  <a:gd name="connsiteY0" fmla="*/ 464494 h 464494"/>
                  <a:gd name="connsiteX1" fmla="*/ 195274 w 942959"/>
                  <a:gd name="connsiteY1" fmla="*/ 248507 h 464494"/>
                  <a:gd name="connsiteX2" fmla="*/ 480336 w 942959"/>
                  <a:gd name="connsiteY2" fmla="*/ 261770 h 464494"/>
                  <a:gd name="connsiteX3" fmla="*/ 704310 w 942959"/>
                  <a:gd name="connsiteY3" fmla="*/ 151182 h 464494"/>
                  <a:gd name="connsiteX4" fmla="*/ 942959 w 942959"/>
                  <a:gd name="connsiteY4" fmla="*/ 0 h 464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2959" h="464494">
                    <a:moveTo>
                      <a:pt x="0" y="464494"/>
                    </a:moveTo>
                    <a:lnTo>
                      <a:pt x="195274" y="248507"/>
                    </a:lnTo>
                    <a:lnTo>
                      <a:pt x="480336" y="261770"/>
                    </a:lnTo>
                    <a:lnTo>
                      <a:pt x="704310" y="151182"/>
                    </a:lnTo>
                    <a:lnTo>
                      <a:pt x="942959" y="0"/>
                    </a:lnTo>
                  </a:path>
                </a:pathLst>
              </a:cu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28">
                <a:extLst>
                  <a:ext uri="{FF2B5EF4-FFF2-40B4-BE49-F238E27FC236}">
                    <a16:creationId xmlns:a16="http://schemas.microsoft.com/office/drawing/2014/main" id="{D2B3F698-9387-4031-9F8F-1C865308AF48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29">
                <a:extLst>
                  <a:ext uri="{FF2B5EF4-FFF2-40B4-BE49-F238E27FC236}">
                    <a16:creationId xmlns:a16="http://schemas.microsoft.com/office/drawing/2014/main" id="{623CCF0C-96C9-4999-B4EA-271233D603E4}"/>
                  </a:ext>
                </a:extLst>
              </p:cNvPr>
              <p:cNvSpPr/>
              <p:nvPr/>
            </p:nvSpPr>
            <p:spPr>
              <a:xfrm>
                <a:off x="3955029" y="3180022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30">
                <a:extLst>
                  <a:ext uri="{FF2B5EF4-FFF2-40B4-BE49-F238E27FC236}">
                    <a16:creationId xmlns:a16="http://schemas.microsoft.com/office/drawing/2014/main" id="{B3AB25B3-1D6B-4617-A32F-922FD697DC52}"/>
                  </a:ext>
                </a:extLst>
              </p:cNvPr>
              <p:cNvSpPr/>
              <p:nvPr/>
            </p:nvSpPr>
            <p:spPr>
              <a:xfrm>
                <a:off x="4238282" y="3178466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31">
                <a:extLst>
                  <a:ext uri="{FF2B5EF4-FFF2-40B4-BE49-F238E27FC236}">
                    <a16:creationId xmlns:a16="http://schemas.microsoft.com/office/drawing/2014/main" id="{C169251D-06BB-4A37-B851-205C84716C62}"/>
                  </a:ext>
                </a:extLst>
              </p:cNvPr>
              <p:cNvSpPr/>
              <p:nvPr/>
            </p:nvSpPr>
            <p:spPr>
              <a:xfrm>
                <a:off x="4458316" y="3064666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32">
                <a:extLst>
                  <a:ext uri="{FF2B5EF4-FFF2-40B4-BE49-F238E27FC236}">
                    <a16:creationId xmlns:a16="http://schemas.microsoft.com/office/drawing/2014/main" id="{1ED7AD0E-49B0-41DB-BF26-04D65A50F3D8}"/>
                  </a:ext>
                </a:extLst>
              </p:cNvPr>
              <p:cNvSpPr/>
              <p:nvPr/>
            </p:nvSpPr>
            <p:spPr>
              <a:xfrm>
                <a:off x="4704027" y="2916389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AA845D4F-B531-4D2B-830C-F86B4FB0229B}"/>
              </a:ext>
            </a:extLst>
          </p:cNvPr>
          <p:cNvGrpSpPr/>
          <p:nvPr/>
        </p:nvGrpSpPr>
        <p:grpSpPr>
          <a:xfrm>
            <a:off x="508455" y="4469271"/>
            <a:ext cx="2774858" cy="2338070"/>
            <a:chOff x="508454" y="3614003"/>
            <a:chExt cx="3789903" cy="3193338"/>
          </a:xfrm>
        </p:grpSpPr>
        <p:sp>
          <p:nvSpPr>
            <p:cNvPr id="45" name="Freeform: Shape 4">
              <a:extLst>
                <a:ext uri="{FF2B5EF4-FFF2-40B4-BE49-F238E27FC236}">
                  <a16:creationId xmlns:a16="http://schemas.microsoft.com/office/drawing/2014/main" id="{E4B682D3-B635-4143-92FE-08E6E15B9136}"/>
                </a:ext>
              </a:extLst>
            </p:cNvPr>
            <p:cNvSpPr/>
            <p:nvPr/>
          </p:nvSpPr>
          <p:spPr>
            <a:xfrm>
              <a:off x="2314927" y="3614003"/>
              <a:ext cx="1983430" cy="3157479"/>
            </a:xfrm>
            <a:custGeom>
              <a:avLst/>
              <a:gdLst>
                <a:gd name="connsiteX0" fmla="*/ 1127628 w 1136356"/>
                <a:gd name="connsiteY0" fmla="*/ 671962 h 1808998"/>
                <a:gd name="connsiteX1" fmla="*/ 1015351 w 1136356"/>
                <a:gd name="connsiteY1" fmla="*/ 617607 h 1808998"/>
                <a:gd name="connsiteX2" fmla="*/ 995308 w 1136356"/>
                <a:gd name="connsiteY2" fmla="*/ 623383 h 1808998"/>
                <a:gd name="connsiteX3" fmla="*/ 953862 w 1136356"/>
                <a:gd name="connsiteY3" fmla="*/ 695573 h 1808998"/>
                <a:gd name="connsiteX4" fmla="*/ 846341 w 1136356"/>
                <a:gd name="connsiteY4" fmla="*/ 882418 h 1808998"/>
                <a:gd name="connsiteX5" fmla="*/ 833093 w 1136356"/>
                <a:gd name="connsiteY5" fmla="*/ 885305 h 1808998"/>
                <a:gd name="connsiteX6" fmla="*/ 778228 w 1136356"/>
                <a:gd name="connsiteY6" fmla="*/ 844029 h 1808998"/>
                <a:gd name="connsiteX7" fmla="*/ 725062 w 1136356"/>
                <a:gd name="connsiteY7" fmla="*/ 830441 h 1808998"/>
                <a:gd name="connsiteX8" fmla="*/ 715041 w 1136356"/>
                <a:gd name="connsiteY8" fmla="*/ 830271 h 1808998"/>
                <a:gd name="connsiteX9" fmla="*/ 698564 w 1136356"/>
                <a:gd name="connsiteY9" fmla="*/ 831120 h 1808998"/>
                <a:gd name="connsiteX10" fmla="*/ 680559 w 1136356"/>
                <a:gd name="connsiteY10" fmla="*/ 834687 h 1808998"/>
                <a:gd name="connsiteX11" fmla="*/ 614654 w 1136356"/>
                <a:gd name="connsiteY11" fmla="*/ 823137 h 1808998"/>
                <a:gd name="connsiteX12" fmla="*/ 606671 w 1136356"/>
                <a:gd name="connsiteY12" fmla="*/ 818551 h 1808998"/>
                <a:gd name="connsiteX13" fmla="*/ 584929 w 1136356"/>
                <a:gd name="connsiteY13" fmla="*/ 808189 h 1808998"/>
                <a:gd name="connsiteX14" fmla="*/ 552146 w 1136356"/>
                <a:gd name="connsiteY14" fmla="*/ 796639 h 1808998"/>
                <a:gd name="connsiteX15" fmla="*/ 545351 w 1136356"/>
                <a:gd name="connsiteY15" fmla="*/ 790524 h 1808998"/>
                <a:gd name="connsiteX16" fmla="*/ 499490 w 1136356"/>
                <a:gd name="connsiteY16" fmla="*/ 772689 h 1808998"/>
                <a:gd name="connsiteX17" fmla="*/ 475709 w 1136356"/>
                <a:gd name="connsiteY17" fmla="*/ 765555 h 1808998"/>
                <a:gd name="connsiteX18" fmla="*/ 449381 w 1136356"/>
                <a:gd name="connsiteY18" fmla="*/ 751796 h 1808998"/>
                <a:gd name="connsiteX19" fmla="*/ 440209 w 1136356"/>
                <a:gd name="connsiteY19" fmla="*/ 741944 h 1808998"/>
                <a:gd name="connsiteX20" fmla="*/ 428319 w 1136356"/>
                <a:gd name="connsiteY20" fmla="*/ 728865 h 1808998"/>
                <a:gd name="connsiteX21" fmla="*/ 418127 w 1136356"/>
                <a:gd name="connsiteY21" fmla="*/ 727846 h 1808998"/>
                <a:gd name="connsiteX22" fmla="*/ 406916 w 1136356"/>
                <a:gd name="connsiteY22" fmla="*/ 710520 h 1808998"/>
                <a:gd name="connsiteX23" fmla="*/ 413541 w 1136356"/>
                <a:gd name="connsiteY23" fmla="*/ 692175 h 1808998"/>
                <a:gd name="connsiteX24" fmla="*/ 421354 w 1136356"/>
                <a:gd name="connsiteY24" fmla="*/ 662620 h 1808998"/>
                <a:gd name="connsiteX25" fmla="*/ 419656 w 1136356"/>
                <a:gd name="connsiteY25" fmla="*/ 616928 h 1808998"/>
                <a:gd name="connsiteX26" fmla="*/ 403349 w 1136356"/>
                <a:gd name="connsiteY26" fmla="*/ 577011 h 1808998"/>
                <a:gd name="connsiteX27" fmla="*/ 389081 w 1136356"/>
                <a:gd name="connsiteY27" fmla="*/ 534376 h 1808998"/>
                <a:gd name="connsiteX28" fmla="*/ 367849 w 1136356"/>
                <a:gd name="connsiteY28" fmla="*/ 467452 h 1808998"/>
                <a:gd name="connsiteX29" fmla="*/ 373794 w 1136356"/>
                <a:gd name="connsiteY29" fmla="*/ 432631 h 1808998"/>
                <a:gd name="connsiteX30" fmla="*/ 376681 w 1136356"/>
                <a:gd name="connsiteY30" fmla="*/ 426516 h 1808998"/>
                <a:gd name="connsiteX31" fmla="*/ 372265 w 1136356"/>
                <a:gd name="connsiteY31" fmla="*/ 406812 h 1808998"/>
                <a:gd name="connsiteX32" fmla="*/ 350693 w 1136356"/>
                <a:gd name="connsiteY32" fmla="*/ 385240 h 1808998"/>
                <a:gd name="connsiteX33" fmla="*/ 351542 w 1136356"/>
                <a:gd name="connsiteY33" fmla="*/ 370123 h 1808998"/>
                <a:gd name="connsiteX34" fmla="*/ 370736 w 1136356"/>
                <a:gd name="connsiteY34" fmla="*/ 368764 h 1808998"/>
                <a:gd name="connsiteX35" fmla="*/ 400292 w 1136356"/>
                <a:gd name="connsiteY35" fmla="*/ 383542 h 1808998"/>
                <a:gd name="connsiteX36" fmla="*/ 430697 w 1136356"/>
                <a:gd name="connsiteY36" fmla="*/ 370972 h 1808998"/>
                <a:gd name="connsiteX37" fmla="*/ 444795 w 1136356"/>
                <a:gd name="connsiteY37" fmla="*/ 357383 h 1808998"/>
                <a:gd name="connsiteX38" fmla="*/ 468915 w 1136356"/>
                <a:gd name="connsiteY38" fmla="*/ 338529 h 1808998"/>
                <a:gd name="connsiteX39" fmla="*/ 470444 w 1136356"/>
                <a:gd name="connsiteY39" fmla="*/ 334622 h 1808998"/>
                <a:gd name="connsiteX40" fmla="*/ 485901 w 1136356"/>
                <a:gd name="connsiteY40" fmla="*/ 322732 h 1808998"/>
                <a:gd name="connsiteX41" fmla="*/ 506114 w 1136356"/>
                <a:gd name="connsiteY41" fmla="*/ 302689 h 1808998"/>
                <a:gd name="connsiteX42" fmla="*/ 503566 w 1136356"/>
                <a:gd name="connsiteY42" fmla="*/ 264640 h 1808998"/>
                <a:gd name="connsiteX43" fmla="*/ 510700 w 1136356"/>
                <a:gd name="connsiteY43" fmla="*/ 231518 h 1808998"/>
                <a:gd name="connsiteX44" fmla="*/ 514607 w 1136356"/>
                <a:gd name="connsiteY44" fmla="*/ 220477 h 1808998"/>
                <a:gd name="connsiteX45" fmla="*/ 518344 w 1136356"/>
                <a:gd name="connsiteY45" fmla="*/ 188543 h 1808998"/>
                <a:gd name="connsiteX46" fmla="*/ 532782 w 1136356"/>
                <a:gd name="connsiteY46" fmla="*/ 141153 h 1808998"/>
                <a:gd name="connsiteX47" fmla="*/ 534480 w 1136356"/>
                <a:gd name="connsiteY47" fmla="*/ 131301 h 1808998"/>
                <a:gd name="connsiteX48" fmla="*/ 527686 w 1136356"/>
                <a:gd name="connsiteY48" fmla="*/ 107860 h 1808998"/>
                <a:gd name="connsiteX49" fmla="*/ 498980 w 1136356"/>
                <a:gd name="connsiteY49" fmla="*/ 61829 h 1808998"/>
                <a:gd name="connsiteX50" fmla="*/ 496772 w 1136356"/>
                <a:gd name="connsiteY50" fmla="*/ 59281 h 1808998"/>
                <a:gd name="connsiteX51" fmla="*/ 471293 w 1136356"/>
                <a:gd name="connsiteY51" fmla="*/ 38728 h 1808998"/>
                <a:gd name="connsiteX52" fmla="*/ 445644 w 1136356"/>
                <a:gd name="connsiteY52" fmla="*/ 18345 h 1808998"/>
                <a:gd name="connsiteX53" fmla="*/ 423223 w 1136356"/>
                <a:gd name="connsiteY53" fmla="*/ 5945 h 1808998"/>
                <a:gd name="connsiteX54" fmla="*/ 381777 w 1136356"/>
                <a:gd name="connsiteY54" fmla="*/ 0 h 1808998"/>
                <a:gd name="connsiteX55" fmla="*/ 373284 w 1136356"/>
                <a:gd name="connsiteY55" fmla="*/ 0 h 1808998"/>
                <a:gd name="connsiteX56" fmla="*/ 344918 w 1136356"/>
                <a:gd name="connsiteY56" fmla="*/ 9852 h 1808998"/>
                <a:gd name="connsiteX57" fmla="*/ 300075 w 1136356"/>
                <a:gd name="connsiteY57" fmla="*/ 35161 h 1808998"/>
                <a:gd name="connsiteX58" fmla="*/ 273407 w 1136356"/>
                <a:gd name="connsiteY58" fmla="*/ 71001 h 1808998"/>
                <a:gd name="connsiteX59" fmla="*/ 251156 w 1136356"/>
                <a:gd name="connsiteY59" fmla="*/ 134358 h 1808998"/>
                <a:gd name="connsiteX60" fmla="*/ 243172 w 1136356"/>
                <a:gd name="connsiteY60" fmla="*/ 183618 h 1808998"/>
                <a:gd name="connsiteX61" fmla="*/ 237907 w 1136356"/>
                <a:gd name="connsiteY61" fmla="*/ 235594 h 1808998"/>
                <a:gd name="connsiteX62" fmla="*/ 227375 w 1136356"/>
                <a:gd name="connsiteY62" fmla="*/ 272794 h 1808998"/>
                <a:gd name="connsiteX63" fmla="*/ 214636 w 1136356"/>
                <a:gd name="connsiteY63" fmla="*/ 276530 h 1808998"/>
                <a:gd name="connsiteX64" fmla="*/ 194423 w 1136356"/>
                <a:gd name="connsiteY64" fmla="*/ 286382 h 1808998"/>
                <a:gd name="connsiteX65" fmla="*/ 167925 w 1136356"/>
                <a:gd name="connsiteY65" fmla="*/ 335641 h 1808998"/>
                <a:gd name="connsiteX66" fmla="*/ 153317 w 1136356"/>
                <a:gd name="connsiteY66" fmla="*/ 353307 h 1808998"/>
                <a:gd name="connsiteX67" fmla="*/ 115948 w 1136356"/>
                <a:gd name="connsiteY67" fmla="*/ 403585 h 1808998"/>
                <a:gd name="connsiteX68" fmla="*/ 59045 w 1136356"/>
                <a:gd name="connsiteY68" fmla="*/ 481550 h 1808998"/>
                <a:gd name="connsiteX69" fmla="*/ 49193 w 1136356"/>
                <a:gd name="connsiteY69" fmla="*/ 495139 h 1808998"/>
                <a:gd name="connsiteX70" fmla="*/ 29320 w 1136356"/>
                <a:gd name="connsiteY70" fmla="*/ 577181 h 1808998"/>
                <a:gd name="connsiteX71" fmla="*/ 29320 w 1136356"/>
                <a:gd name="connsiteY71" fmla="*/ 660752 h 1808998"/>
                <a:gd name="connsiteX72" fmla="*/ 25753 w 1136356"/>
                <a:gd name="connsiteY72" fmla="*/ 670264 h 1808998"/>
                <a:gd name="connsiteX73" fmla="*/ 614 w 1136356"/>
                <a:gd name="connsiteY73" fmla="*/ 734131 h 1808998"/>
                <a:gd name="connsiteX74" fmla="*/ 17600 w 1136356"/>
                <a:gd name="connsiteY74" fmla="*/ 818041 h 1808998"/>
                <a:gd name="connsiteX75" fmla="*/ 34416 w 1136356"/>
                <a:gd name="connsiteY75" fmla="*/ 881059 h 1808998"/>
                <a:gd name="connsiteX76" fmla="*/ 53949 w 1136356"/>
                <a:gd name="connsiteY76" fmla="*/ 945435 h 1808998"/>
                <a:gd name="connsiteX77" fmla="*/ 61763 w 1136356"/>
                <a:gd name="connsiteY77" fmla="*/ 982295 h 1808998"/>
                <a:gd name="connsiteX78" fmla="*/ 59894 w 1136356"/>
                <a:gd name="connsiteY78" fmla="*/ 1014398 h 1808998"/>
                <a:gd name="connsiteX79" fmla="*/ 54289 w 1136356"/>
                <a:gd name="connsiteY79" fmla="*/ 1099837 h 1808998"/>
                <a:gd name="connsiteX80" fmla="*/ 79768 w 1136356"/>
                <a:gd name="connsiteY80" fmla="*/ 1170498 h 1808998"/>
                <a:gd name="connsiteX81" fmla="*/ 97943 w 1136356"/>
                <a:gd name="connsiteY81" fmla="*/ 1188673 h 1808998"/>
                <a:gd name="connsiteX82" fmla="*/ 115269 w 1136356"/>
                <a:gd name="connsiteY82" fmla="*/ 1200903 h 1808998"/>
                <a:gd name="connsiteX83" fmla="*/ 140408 w 1136356"/>
                <a:gd name="connsiteY83" fmla="*/ 1210755 h 1808998"/>
                <a:gd name="connsiteX84" fmla="*/ 196801 w 1136356"/>
                <a:gd name="connsiteY84" fmla="*/ 1222985 h 1808998"/>
                <a:gd name="connsiteX85" fmla="*/ 239945 w 1136356"/>
                <a:gd name="connsiteY85" fmla="*/ 1225872 h 1808998"/>
                <a:gd name="connsiteX86" fmla="*/ 259649 w 1136356"/>
                <a:gd name="connsiteY86" fmla="*/ 1242349 h 1808998"/>
                <a:gd name="connsiteX87" fmla="*/ 270690 w 1136356"/>
                <a:gd name="connsiteY87" fmla="*/ 1256787 h 1808998"/>
                <a:gd name="connsiteX88" fmla="*/ 304661 w 1136356"/>
                <a:gd name="connsiteY88" fmla="*/ 1252031 h 1808998"/>
                <a:gd name="connsiteX89" fmla="*/ 314004 w 1136356"/>
                <a:gd name="connsiteY89" fmla="*/ 1237253 h 1808998"/>
                <a:gd name="connsiteX90" fmla="*/ 327762 w 1136356"/>
                <a:gd name="connsiteY90" fmla="*/ 1223494 h 1808998"/>
                <a:gd name="connsiteX91" fmla="*/ 337954 w 1136356"/>
                <a:gd name="connsiteY91" fmla="*/ 1224174 h 1808998"/>
                <a:gd name="connsiteX92" fmla="*/ 344578 w 1136356"/>
                <a:gd name="connsiteY92" fmla="*/ 1229779 h 1808998"/>
                <a:gd name="connsiteX93" fmla="*/ 359016 w 1136356"/>
                <a:gd name="connsiteY93" fmla="*/ 1241500 h 1808998"/>
                <a:gd name="connsiteX94" fmla="*/ 365811 w 1136356"/>
                <a:gd name="connsiteY94" fmla="*/ 1251861 h 1808998"/>
                <a:gd name="connsiteX95" fmla="*/ 353241 w 1136356"/>
                <a:gd name="connsiteY95" fmla="*/ 1261543 h 1808998"/>
                <a:gd name="connsiteX96" fmla="*/ 347636 w 1136356"/>
                <a:gd name="connsiteY96" fmla="*/ 1266639 h 1808998"/>
                <a:gd name="connsiteX97" fmla="*/ 348315 w 1136356"/>
                <a:gd name="connsiteY97" fmla="*/ 1298742 h 1808998"/>
                <a:gd name="connsiteX98" fmla="*/ 348994 w 1136356"/>
                <a:gd name="connsiteY98" fmla="*/ 1315558 h 1808998"/>
                <a:gd name="connsiteX99" fmla="*/ 349504 w 1136356"/>
                <a:gd name="connsiteY99" fmla="*/ 1334582 h 1808998"/>
                <a:gd name="connsiteX100" fmla="*/ 348994 w 1136356"/>
                <a:gd name="connsiteY100" fmla="*/ 1367365 h 1808998"/>
                <a:gd name="connsiteX101" fmla="*/ 349164 w 1136356"/>
                <a:gd name="connsiteY101" fmla="*/ 1383502 h 1808998"/>
                <a:gd name="connsiteX102" fmla="*/ 347975 w 1136356"/>
                <a:gd name="connsiteY102" fmla="*/ 1410679 h 1808998"/>
                <a:gd name="connsiteX103" fmla="*/ 349164 w 1136356"/>
                <a:gd name="connsiteY103" fmla="*/ 1443802 h 1808998"/>
                <a:gd name="connsiteX104" fmla="*/ 346616 w 1136356"/>
                <a:gd name="connsiteY104" fmla="*/ 1497137 h 1808998"/>
                <a:gd name="connsiteX105" fmla="*/ 336255 w 1136356"/>
                <a:gd name="connsiteY105" fmla="*/ 1503932 h 1808998"/>
                <a:gd name="connsiteX106" fmla="*/ 292431 w 1136356"/>
                <a:gd name="connsiteY106" fmla="*/ 1486096 h 1808998"/>
                <a:gd name="connsiteX107" fmla="*/ 216335 w 1136356"/>
                <a:gd name="connsiteY107" fmla="*/ 1454842 h 1808998"/>
                <a:gd name="connsiteX108" fmla="*/ 193743 w 1136356"/>
                <a:gd name="connsiteY108" fmla="*/ 1467922 h 1808998"/>
                <a:gd name="connsiteX109" fmla="*/ 201387 w 1136356"/>
                <a:gd name="connsiteY109" fmla="*/ 1533147 h 1808998"/>
                <a:gd name="connsiteX110" fmla="*/ 203086 w 1136356"/>
                <a:gd name="connsiteY110" fmla="*/ 1537903 h 1808998"/>
                <a:gd name="connsiteX111" fmla="*/ 208012 w 1136356"/>
                <a:gd name="connsiteY111" fmla="*/ 1545037 h 1808998"/>
                <a:gd name="connsiteX112" fmla="*/ 212598 w 1136356"/>
                <a:gd name="connsiteY112" fmla="*/ 1556078 h 1808998"/>
                <a:gd name="connsiteX113" fmla="*/ 205124 w 1136356"/>
                <a:gd name="connsiteY113" fmla="*/ 1561854 h 1808998"/>
                <a:gd name="connsiteX114" fmla="*/ 138369 w 1136356"/>
                <a:gd name="connsiteY114" fmla="*/ 1577650 h 1808998"/>
                <a:gd name="connsiteX115" fmla="*/ 73653 w 1136356"/>
                <a:gd name="connsiteY115" fmla="*/ 1591579 h 1808998"/>
                <a:gd name="connsiteX116" fmla="*/ 54119 w 1136356"/>
                <a:gd name="connsiteY116" fmla="*/ 1608055 h 1808998"/>
                <a:gd name="connsiteX117" fmla="*/ 66009 w 1136356"/>
                <a:gd name="connsiteY117" fmla="*/ 1685001 h 1808998"/>
                <a:gd name="connsiteX118" fmla="*/ 81467 w 1136356"/>
                <a:gd name="connsiteY118" fmla="*/ 1699949 h 1808998"/>
                <a:gd name="connsiteX119" fmla="*/ 115608 w 1136356"/>
                <a:gd name="connsiteY119" fmla="*/ 1695193 h 1808998"/>
                <a:gd name="connsiteX120" fmla="*/ 134123 w 1136356"/>
                <a:gd name="connsiteY120" fmla="*/ 1651199 h 1808998"/>
                <a:gd name="connsiteX121" fmla="*/ 131235 w 1136356"/>
                <a:gd name="connsiteY121" fmla="*/ 1640668 h 1808998"/>
                <a:gd name="connsiteX122" fmla="*/ 137860 w 1136356"/>
                <a:gd name="connsiteY122" fmla="*/ 1626400 h 1808998"/>
                <a:gd name="connsiteX123" fmla="*/ 239775 w 1136356"/>
                <a:gd name="connsiteY123" fmla="*/ 1615529 h 1808998"/>
                <a:gd name="connsiteX124" fmla="*/ 245550 w 1136356"/>
                <a:gd name="connsiteY124" fmla="*/ 1614680 h 1808998"/>
                <a:gd name="connsiteX125" fmla="*/ 265933 w 1136356"/>
                <a:gd name="connsiteY125" fmla="*/ 1608395 h 1808998"/>
                <a:gd name="connsiteX126" fmla="*/ 316042 w 1136356"/>
                <a:gd name="connsiteY126" fmla="*/ 1599902 h 1808998"/>
                <a:gd name="connsiteX127" fmla="*/ 348994 w 1136356"/>
                <a:gd name="connsiteY127" fmla="*/ 1599053 h 1808998"/>
                <a:gd name="connsiteX128" fmla="*/ 364112 w 1136356"/>
                <a:gd name="connsiteY128" fmla="*/ 1612132 h 1808998"/>
                <a:gd name="connsiteX129" fmla="*/ 368528 w 1136356"/>
                <a:gd name="connsiteY129" fmla="*/ 1668015 h 1808998"/>
                <a:gd name="connsiteX130" fmla="*/ 353750 w 1136356"/>
                <a:gd name="connsiteY130" fmla="*/ 1679906 h 1808998"/>
                <a:gd name="connsiteX131" fmla="*/ 345427 w 1136356"/>
                <a:gd name="connsiteY131" fmla="*/ 1685171 h 1808998"/>
                <a:gd name="connsiteX132" fmla="*/ 344578 w 1136356"/>
                <a:gd name="connsiteY132" fmla="*/ 1694513 h 1808998"/>
                <a:gd name="connsiteX133" fmla="*/ 361394 w 1136356"/>
                <a:gd name="connsiteY133" fmla="*/ 1786067 h 1808998"/>
                <a:gd name="connsiteX134" fmla="*/ 372435 w 1136356"/>
                <a:gd name="connsiteY134" fmla="*/ 1798297 h 1808998"/>
                <a:gd name="connsiteX135" fmla="*/ 419995 w 1136356"/>
                <a:gd name="connsiteY135" fmla="*/ 1808998 h 1808998"/>
                <a:gd name="connsiteX136" fmla="*/ 435453 w 1136356"/>
                <a:gd name="connsiteY136" fmla="*/ 1803223 h 1808998"/>
                <a:gd name="connsiteX137" fmla="*/ 456006 w 1136356"/>
                <a:gd name="connsiteY137" fmla="*/ 1753624 h 1808998"/>
                <a:gd name="connsiteX138" fmla="*/ 441568 w 1136356"/>
                <a:gd name="connsiteY138" fmla="*/ 1732562 h 1808998"/>
                <a:gd name="connsiteX139" fmla="*/ 432056 w 1136356"/>
                <a:gd name="connsiteY139" fmla="*/ 1729165 h 1808998"/>
                <a:gd name="connsiteX140" fmla="*/ 417108 w 1136356"/>
                <a:gd name="connsiteY140" fmla="*/ 1711499 h 1808998"/>
                <a:gd name="connsiteX141" fmla="*/ 410653 w 1136356"/>
                <a:gd name="connsiteY141" fmla="*/ 1615869 h 1808998"/>
                <a:gd name="connsiteX142" fmla="*/ 425771 w 1136356"/>
                <a:gd name="connsiteY142" fmla="*/ 1597694 h 1808998"/>
                <a:gd name="connsiteX143" fmla="*/ 475709 w 1136356"/>
                <a:gd name="connsiteY143" fmla="*/ 1599053 h 1808998"/>
                <a:gd name="connsiteX144" fmla="*/ 555713 w 1136356"/>
                <a:gd name="connsiteY144" fmla="*/ 1608395 h 1808998"/>
                <a:gd name="connsiteX145" fmla="*/ 662894 w 1136356"/>
                <a:gd name="connsiteY145" fmla="*/ 1618926 h 1808998"/>
                <a:gd name="connsiteX146" fmla="*/ 671726 w 1136356"/>
                <a:gd name="connsiteY146" fmla="*/ 1630477 h 1808998"/>
                <a:gd name="connsiteX147" fmla="*/ 680389 w 1136356"/>
                <a:gd name="connsiteY147" fmla="*/ 1677188 h 1808998"/>
                <a:gd name="connsiteX148" fmla="*/ 694488 w 1136356"/>
                <a:gd name="connsiteY148" fmla="*/ 1714896 h 1808998"/>
                <a:gd name="connsiteX149" fmla="*/ 733725 w 1136356"/>
                <a:gd name="connsiteY149" fmla="*/ 1752945 h 1808998"/>
                <a:gd name="connsiteX150" fmla="*/ 800140 w 1136356"/>
                <a:gd name="connsiteY150" fmla="*/ 1760758 h 1808998"/>
                <a:gd name="connsiteX151" fmla="*/ 808463 w 1136356"/>
                <a:gd name="connsiteY151" fmla="*/ 1759739 h 1808998"/>
                <a:gd name="connsiteX152" fmla="*/ 825449 w 1136356"/>
                <a:gd name="connsiteY152" fmla="*/ 1757022 h 1808998"/>
                <a:gd name="connsiteX153" fmla="*/ 875217 w 1136356"/>
                <a:gd name="connsiteY153" fmla="*/ 1766873 h 1808998"/>
                <a:gd name="connsiteX154" fmla="*/ 972207 w 1136356"/>
                <a:gd name="connsiteY154" fmla="*/ 1778594 h 1808998"/>
                <a:gd name="connsiteX155" fmla="*/ 1054589 w 1136356"/>
                <a:gd name="connsiteY155" fmla="*/ 1768572 h 1808998"/>
                <a:gd name="connsiteX156" fmla="*/ 1096204 w 1136356"/>
                <a:gd name="connsiteY156" fmla="*/ 1747339 h 1808998"/>
                <a:gd name="connsiteX157" fmla="*/ 1099771 w 1136356"/>
                <a:gd name="connsiteY157" fmla="*/ 1719483 h 1808998"/>
                <a:gd name="connsiteX158" fmla="*/ 1043038 w 1136356"/>
                <a:gd name="connsiteY158" fmla="*/ 1684662 h 1808998"/>
                <a:gd name="connsiteX159" fmla="*/ 1022145 w 1136356"/>
                <a:gd name="connsiteY159" fmla="*/ 1682623 h 1808998"/>
                <a:gd name="connsiteX160" fmla="*/ 1001253 w 1136356"/>
                <a:gd name="connsiteY160" fmla="*/ 1681434 h 1808998"/>
                <a:gd name="connsiteX161" fmla="*/ 995308 w 1136356"/>
                <a:gd name="connsiteY161" fmla="*/ 1680755 h 1808998"/>
                <a:gd name="connsiteX162" fmla="*/ 980870 w 1136356"/>
                <a:gd name="connsiteY162" fmla="*/ 1671243 h 1808998"/>
                <a:gd name="connsiteX163" fmla="*/ 948257 w 1136356"/>
                <a:gd name="connsiteY163" fmla="*/ 1655616 h 1808998"/>
                <a:gd name="connsiteX164" fmla="*/ 945539 w 1136356"/>
                <a:gd name="connsiteY164" fmla="*/ 1651879 h 1808998"/>
                <a:gd name="connsiteX165" fmla="*/ 950295 w 1136356"/>
                <a:gd name="connsiteY165" fmla="*/ 1649331 h 1808998"/>
                <a:gd name="connsiteX166" fmla="*/ 964733 w 1136356"/>
                <a:gd name="connsiteY166" fmla="*/ 1648991 h 1808998"/>
                <a:gd name="connsiteX167" fmla="*/ 1037773 w 1136356"/>
                <a:gd name="connsiteY167" fmla="*/ 1646783 h 1808998"/>
                <a:gd name="connsiteX168" fmla="*/ 1088560 w 1136356"/>
                <a:gd name="connsiteY168" fmla="*/ 1626740 h 1808998"/>
                <a:gd name="connsiteX169" fmla="*/ 1092467 w 1136356"/>
                <a:gd name="connsiteY169" fmla="*/ 1607206 h 1808998"/>
                <a:gd name="connsiteX170" fmla="*/ 1071235 w 1136356"/>
                <a:gd name="connsiteY170" fmla="*/ 1587842 h 1808998"/>
                <a:gd name="connsiteX171" fmla="*/ 1058326 w 1136356"/>
                <a:gd name="connsiteY171" fmla="*/ 1584105 h 1808998"/>
                <a:gd name="connsiteX172" fmla="*/ 1055947 w 1136356"/>
                <a:gd name="connsiteY172" fmla="*/ 1584615 h 1808998"/>
                <a:gd name="connsiteX173" fmla="*/ 1044737 w 1136356"/>
                <a:gd name="connsiteY173" fmla="*/ 1587332 h 1808998"/>
                <a:gd name="connsiteX174" fmla="*/ 1029959 w 1136356"/>
                <a:gd name="connsiteY174" fmla="*/ 1581387 h 1808998"/>
                <a:gd name="connsiteX175" fmla="*/ 1003461 w 1136356"/>
                <a:gd name="connsiteY175" fmla="*/ 1570347 h 1808998"/>
                <a:gd name="connsiteX176" fmla="*/ 994968 w 1136356"/>
                <a:gd name="connsiteY176" fmla="*/ 1561514 h 1808998"/>
                <a:gd name="connsiteX177" fmla="*/ 995987 w 1136356"/>
                <a:gd name="connsiteY177" fmla="*/ 1489324 h 1808998"/>
                <a:gd name="connsiteX178" fmla="*/ 1001253 w 1136356"/>
                <a:gd name="connsiteY178" fmla="*/ 1482360 h 1808998"/>
                <a:gd name="connsiteX179" fmla="*/ 1008047 w 1136356"/>
                <a:gd name="connsiteY179" fmla="*/ 1468941 h 1808998"/>
                <a:gd name="connsiteX180" fmla="*/ 1006519 w 1136356"/>
                <a:gd name="connsiteY180" fmla="*/ 1457220 h 1808998"/>
                <a:gd name="connsiteX181" fmla="*/ 1002442 w 1136356"/>
                <a:gd name="connsiteY181" fmla="*/ 1390296 h 1808998"/>
                <a:gd name="connsiteX182" fmla="*/ 1006519 w 1136356"/>
                <a:gd name="connsiteY182" fmla="*/ 1229439 h 1808998"/>
                <a:gd name="connsiteX183" fmla="*/ 1015691 w 1136356"/>
                <a:gd name="connsiteY183" fmla="*/ 1100856 h 1808998"/>
                <a:gd name="connsiteX184" fmla="*/ 999724 w 1136356"/>
                <a:gd name="connsiteY184" fmla="*/ 1050238 h 1808998"/>
                <a:gd name="connsiteX185" fmla="*/ 992760 w 1136356"/>
                <a:gd name="connsiteY185" fmla="*/ 1032403 h 1808998"/>
                <a:gd name="connsiteX186" fmla="*/ 983248 w 1136356"/>
                <a:gd name="connsiteY186" fmla="*/ 1004037 h 1808998"/>
                <a:gd name="connsiteX187" fmla="*/ 981719 w 1136356"/>
                <a:gd name="connsiteY187" fmla="*/ 990957 h 1808998"/>
                <a:gd name="connsiteX188" fmla="*/ 1133403 w 1136356"/>
                <a:gd name="connsiteY188" fmla="*/ 687759 h 1808998"/>
                <a:gd name="connsiteX189" fmla="*/ 1137819 w 1136356"/>
                <a:gd name="connsiteY189" fmla="*/ 680795 h 1808998"/>
                <a:gd name="connsiteX190" fmla="*/ 1137819 w 1136356"/>
                <a:gd name="connsiteY190" fmla="*/ 679096 h 1808998"/>
                <a:gd name="connsiteX191" fmla="*/ 1127628 w 1136356"/>
                <a:gd name="connsiteY191" fmla="*/ 671962 h 1808998"/>
                <a:gd name="connsiteX192" fmla="*/ 187798 w 1136356"/>
                <a:gd name="connsiteY192" fmla="*/ 1154022 h 1808998"/>
                <a:gd name="connsiteX193" fmla="*/ 143125 w 1136356"/>
                <a:gd name="connsiteY193" fmla="*/ 1155891 h 1808998"/>
                <a:gd name="connsiteX194" fmla="*/ 125630 w 1136356"/>
                <a:gd name="connsiteY194" fmla="*/ 1144000 h 1808998"/>
                <a:gd name="connsiteX195" fmla="*/ 103548 w 1136356"/>
                <a:gd name="connsiteY195" fmla="*/ 1086079 h 1808998"/>
                <a:gd name="connsiteX196" fmla="*/ 103548 w 1136356"/>
                <a:gd name="connsiteY196" fmla="*/ 1069942 h 1808998"/>
                <a:gd name="connsiteX197" fmla="*/ 107795 w 1136356"/>
                <a:gd name="connsiteY197" fmla="*/ 997242 h 1808998"/>
                <a:gd name="connsiteX198" fmla="*/ 120364 w 1136356"/>
                <a:gd name="connsiteY198" fmla="*/ 987051 h 1808998"/>
                <a:gd name="connsiteX199" fmla="*/ 128687 w 1136356"/>
                <a:gd name="connsiteY199" fmla="*/ 997072 h 1808998"/>
                <a:gd name="connsiteX200" fmla="*/ 152128 w 1136356"/>
                <a:gd name="connsiteY200" fmla="*/ 1027817 h 1808998"/>
                <a:gd name="connsiteX201" fmla="*/ 176078 w 1136356"/>
                <a:gd name="connsiteY201" fmla="*/ 1063317 h 1808998"/>
                <a:gd name="connsiteX202" fmla="*/ 176758 w 1136356"/>
                <a:gd name="connsiteY202" fmla="*/ 1066545 h 1808998"/>
                <a:gd name="connsiteX203" fmla="*/ 192215 w 1136356"/>
                <a:gd name="connsiteY203" fmla="*/ 1124636 h 1808998"/>
                <a:gd name="connsiteX204" fmla="*/ 187798 w 1136356"/>
                <a:gd name="connsiteY204" fmla="*/ 1154022 h 1808998"/>
                <a:gd name="connsiteX205" fmla="*/ 795724 w 1136356"/>
                <a:gd name="connsiteY205" fmla="*/ 1195638 h 1808998"/>
                <a:gd name="connsiteX206" fmla="*/ 783663 w 1136356"/>
                <a:gd name="connsiteY206" fmla="*/ 1278699 h 1808998"/>
                <a:gd name="connsiteX207" fmla="*/ 782305 w 1136356"/>
                <a:gd name="connsiteY207" fmla="*/ 1330506 h 1808998"/>
                <a:gd name="connsiteX208" fmla="*/ 772962 w 1136356"/>
                <a:gd name="connsiteY208" fmla="*/ 1370422 h 1808998"/>
                <a:gd name="connsiteX209" fmla="*/ 750201 w 1136356"/>
                <a:gd name="connsiteY209" fmla="*/ 1462486 h 1808998"/>
                <a:gd name="connsiteX210" fmla="*/ 721495 w 1136356"/>
                <a:gd name="connsiteY210" fmla="*/ 1605337 h 1808998"/>
                <a:gd name="connsiteX211" fmla="*/ 720306 w 1136356"/>
                <a:gd name="connsiteY211" fmla="*/ 1606526 h 1808998"/>
                <a:gd name="connsiteX212" fmla="*/ 715041 w 1136356"/>
                <a:gd name="connsiteY212" fmla="*/ 1586313 h 1808998"/>
                <a:gd name="connsiteX213" fmla="*/ 702981 w 1136356"/>
                <a:gd name="connsiteY213" fmla="*/ 1577820 h 1808998"/>
                <a:gd name="connsiteX214" fmla="*/ 615673 w 1136356"/>
                <a:gd name="connsiteY214" fmla="*/ 1561174 h 1808998"/>
                <a:gd name="connsiteX215" fmla="*/ 590024 w 1136356"/>
                <a:gd name="connsiteY215" fmla="*/ 1555739 h 1808998"/>
                <a:gd name="connsiteX216" fmla="*/ 585778 w 1136356"/>
                <a:gd name="connsiteY216" fmla="*/ 1550643 h 1808998"/>
                <a:gd name="connsiteX217" fmla="*/ 589515 w 1136356"/>
                <a:gd name="connsiteY217" fmla="*/ 1516671 h 1808998"/>
                <a:gd name="connsiteX218" fmla="*/ 585608 w 1136356"/>
                <a:gd name="connsiteY218" fmla="*/ 1479302 h 1808998"/>
                <a:gd name="connsiteX219" fmla="*/ 579493 w 1136356"/>
                <a:gd name="connsiteY219" fmla="*/ 1475395 h 1808998"/>
                <a:gd name="connsiteX220" fmla="*/ 569471 w 1136356"/>
                <a:gd name="connsiteY220" fmla="*/ 1463675 h 1808998"/>
                <a:gd name="connsiteX221" fmla="*/ 553335 w 1136356"/>
                <a:gd name="connsiteY221" fmla="*/ 1443292 h 1808998"/>
                <a:gd name="connsiteX222" fmla="*/ 541275 w 1136356"/>
                <a:gd name="connsiteY222" fmla="*/ 1444481 h 1808998"/>
                <a:gd name="connsiteX223" fmla="*/ 442077 w 1136356"/>
                <a:gd name="connsiteY223" fmla="*/ 1492381 h 1808998"/>
                <a:gd name="connsiteX224" fmla="*/ 424072 w 1136356"/>
                <a:gd name="connsiteY224" fmla="*/ 1481340 h 1808998"/>
                <a:gd name="connsiteX225" fmla="*/ 423053 w 1136356"/>
                <a:gd name="connsiteY225" fmla="*/ 1308933 h 1808998"/>
                <a:gd name="connsiteX226" fmla="*/ 423393 w 1136356"/>
                <a:gd name="connsiteY226" fmla="*/ 1264261 h 1808998"/>
                <a:gd name="connsiteX227" fmla="*/ 419486 w 1136356"/>
                <a:gd name="connsiteY227" fmla="*/ 1258485 h 1808998"/>
                <a:gd name="connsiteX228" fmla="*/ 409294 w 1136356"/>
                <a:gd name="connsiteY228" fmla="*/ 1254239 h 1808998"/>
                <a:gd name="connsiteX229" fmla="*/ 404708 w 1136356"/>
                <a:gd name="connsiteY229" fmla="*/ 1251012 h 1808998"/>
                <a:gd name="connsiteX230" fmla="*/ 408275 w 1136356"/>
                <a:gd name="connsiteY230" fmla="*/ 1246086 h 1808998"/>
                <a:gd name="connsiteX231" fmla="*/ 413371 w 1136356"/>
                <a:gd name="connsiteY231" fmla="*/ 1241669 h 1808998"/>
                <a:gd name="connsiteX232" fmla="*/ 440039 w 1136356"/>
                <a:gd name="connsiteY232" fmla="*/ 1229439 h 1808998"/>
                <a:gd name="connsiteX233" fmla="*/ 585268 w 1136356"/>
                <a:gd name="connsiteY233" fmla="*/ 1229100 h 1808998"/>
                <a:gd name="connsiteX234" fmla="*/ 658987 w 1136356"/>
                <a:gd name="connsiteY234" fmla="*/ 1213133 h 1808998"/>
                <a:gd name="connsiteX235" fmla="*/ 680559 w 1136356"/>
                <a:gd name="connsiteY235" fmla="*/ 1196996 h 1808998"/>
                <a:gd name="connsiteX236" fmla="*/ 690241 w 1136356"/>
                <a:gd name="connsiteY236" fmla="*/ 1192580 h 1808998"/>
                <a:gd name="connsiteX237" fmla="*/ 788589 w 1136356"/>
                <a:gd name="connsiteY237" fmla="*/ 1186805 h 1808998"/>
                <a:gd name="connsiteX238" fmla="*/ 795724 w 1136356"/>
                <a:gd name="connsiteY238" fmla="*/ 1195638 h 180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</a:cxnLst>
              <a:rect l="l" t="t" r="r" b="b"/>
              <a:pathLst>
                <a:path w="1136356" h="1808998">
                  <a:moveTo>
                    <a:pt x="1127628" y="671962"/>
                  </a:moveTo>
                  <a:cubicBezTo>
                    <a:pt x="1090089" y="653957"/>
                    <a:pt x="1052720" y="635612"/>
                    <a:pt x="1015351" y="617607"/>
                  </a:cubicBezTo>
                  <a:cubicBezTo>
                    <a:pt x="1003121" y="611662"/>
                    <a:pt x="1001932" y="611832"/>
                    <a:pt x="995308" y="623383"/>
                  </a:cubicBezTo>
                  <a:cubicBezTo>
                    <a:pt x="981549" y="647503"/>
                    <a:pt x="967621" y="671453"/>
                    <a:pt x="953862" y="695573"/>
                  </a:cubicBezTo>
                  <a:cubicBezTo>
                    <a:pt x="918022" y="757911"/>
                    <a:pt x="882182" y="820079"/>
                    <a:pt x="846341" y="882418"/>
                  </a:cubicBezTo>
                  <a:cubicBezTo>
                    <a:pt x="841416" y="891080"/>
                    <a:pt x="840906" y="891080"/>
                    <a:pt x="833093" y="885305"/>
                  </a:cubicBezTo>
                  <a:cubicBezTo>
                    <a:pt x="814748" y="871547"/>
                    <a:pt x="796063" y="858128"/>
                    <a:pt x="778228" y="844029"/>
                  </a:cubicBezTo>
                  <a:cubicBezTo>
                    <a:pt x="762261" y="831460"/>
                    <a:pt x="744766" y="827043"/>
                    <a:pt x="725062" y="830441"/>
                  </a:cubicBezTo>
                  <a:cubicBezTo>
                    <a:pt x="721665" y="830950"/>
                    <a:pt x="718268" y="831630"/>
                    <a:pt x="715041" y="830271"/>
                  </a:cubicBezTo>
                  <a:cubicBezTo>
                    <a:pt x="709435" y="827893"/>
                    <a:pt x="704000" y="828912"/>
                    <a:pt x="698564" y="831120"/>
                  </a:cubicBezTo>
                  <a:cubicBezTo>
                    <a:pt x="692789" y="833328"/>
                    <a:pt x="687014" y="835536"/>
                    <a:pt x="680559" y="834687"/>
                  </a:cubicBezTo>
                  <a:cubicBezTo>
                    <a:pt x="658308" y="831969"/>
                    <a:pt x="636736" y="826194"/>
                    <a:pt x="614654" y="823137"/>
                  </a:cubicBezTo>
                  <a:cubicBezTo>
                    <a:pt x="611427" y="822627"/>
                    <a:pt x="608879" y="820929"/>
                    <a:pt x="606671" y="818551"/>
                  </a:cubicBezTo>
                  <a:cubicBezTo>
                    <a:pt x="600895" y="812096"/>
                    <a:pt x="593422" y="809208"/>
                    <a:pt x="584929" y="808189"/>
                  </a:cubicBezTo>
                  <a:cubicBezTo>
                    <a:pt x="573208" y="806830"/>
                    <a:pt x="563017" y="800715"/>
                    <a:pt x="552146" y="796639"/>
                  </a:cubicBezTo>
                  <a:cubicBezTo>
                    <a:pt x="549258" y="795620"/>
                    <a:pt x="546710" y="793411"/>
                    <a:pt x="545351" y="790524"/>
                  </a:cubicBezTo>
                  <a:cubicBezTo>
                    <a:pt x="535500" y="770990"/>
                    <a:pt x="516306" y="772349"/>
                    <a:pt x="499490" y="772689"/>
                  </a:cubicBezTo>
                  <a:cubicBezTo>
                    <a:pt x="489977" y="772858"/>
                    <a:pt x="482164" y="772519"/>
                    <a:pt x="475709" y="765555"/>
                  </a:cubicBezTo>
                  <a:cubicBezTo>
                    <a:pt x="468405" y="757571"/>
                    <a:pt x="459912" y="752815"/>
                    <a:pt x="449381" y="751796"/>
                  </a:cubicBezTo>
                  <a:cubicBezTo>
                    <a:pt x="443606" y="751286"/>
                    <a:pt x="439869" y="748399"/>
                    <a:pt x="440209" y="741944"/>
                  </a:cubicBezTo>
                  <a:cubicBezTo>
                    <a:pt x="440548" y="733961"/>
                    <a:pt x="435623" y="730394"/>
                    <a:pt x="428319" y="728865"/>
                  </a:cubicBezTo>
                  <a:cubicBezTo>
                    <a:pt x="424921" y="728186"/>
                    <a:pt x="421524" y="728016"/>
                    <a:pt x="418127" y="727846"/>
                  </a:cubicBezTo>
                  <a:cubicBezTo>
                    <a:pt x="407426" y="727336"/>
                    <a:pt x="402840" y="720542"/>
                    <a:pt x="406916" y="710520"/>
                  </a:cubicBezTo>
                  <a:cubicBezTo>
                    <a:pt x="409464" y="704405"/>
                    <a:pt x="411333" y="698290"/>
                    <a:pt x="413541" y="692175"/>
                  </a:cubicBezTo>
                  <a:cubicBezTo>
                    <a:pt x="417278" y="682663"/>
                    <a:pt x="417108" y="672132"/>
                    <a:pt x="421354" y="662620"/>
                  </a:cubicBezTo>
                  <a:cubicBezTo>
                    <a:pt x="428319" y="646993"/>
                    <a:pt x="427469" y="632045"/>
                    <a:pt x="419656" y="616928"/>
                  </a:cubicBezTo>
                  <a:cubicBezTo>
                    <a:pt x="413031" y="604189"/>
                    <a:pt x="406747" y="591109"/>
                    <a:pt x="403349" y="577011"/>
                  </a:cubicBezTo>
                  <a:cubicBezTo>
                    <a:pt x="399782" y="562403"/>
                    <a:pt x="394177" y="548475"/>
                    <a:pt x="389081" y="534376"/>
                  </a:cubicBezTo>
                  <a:cubicBezTo>
                    <a:pt x="381098" y="512295"/>
                    <a:pt x="370567" y="491062"/>
                    <a:pt x="367849" y="467452"/>
                  </a:cubicBezTo>
                  <a:cubicBezTo>
                    <a:pt x="366490" y="455392"/>
                    <a:pt x="364791" y="443162"/>
                    <a:pt x="373794" y="432631"/>
                  </a:cubicBezTo>
                  <a:cubicBezTo>
                    <a:pt x="375323" y="430932"/>
                    <a:pt x="375832" y="428554"/>
                    <a:pt x="376681" y="426516"/>
                  </a:cubicBezTo>
                  <a:cubicBezTo>
                    <a:pt x="379739" y="418872"/>
                    <a:pt x="379060" y="412588"/>
                    <a:pt x="372265" y="406812"/>
                  </a:cubicBezTo>
                  <a:cubicBezTo>
                    <a:pt x="364452" y="400188"/>
                    <a:pt x="357487" y="392884"/>
                    <a:pt x="350693" y="385240"/>
                  </a:cubicBezTo>
                  <a:cubicBezTo>
                    <a:pt x="345258" y="379125"/>
                    <a:pt x="345597" y="375558"/>
                    <a:pt x="351542" y="370123"/>
                  </a:cubicBezTo>
                  <a:cubicBezTo>
                    <a:pt x="357657" y="364517"/>
                    <a:pt x="362753" y="363838"/>
                    <a:pt x="370736" y="368764"/>
                  </a:cubicBezTo>
                  <a:cubicBezTo>
                    <a:pt x="380249" y="374539"/>
                    <a:pt x="389931" y="379635"/>
                    <a:pt x="400292" y="383542"/>
                  </a:cubicBezTo>
                  <a:cubicBezTo>
                    <a:pt x="414900" y="388977"/>
                    <a:pt x="424752" y="384901"/>
                    <a:pt x="430697" y="370972"/>
                  </a:cubicBezTo>
                  <a:cubicBezTo>
                    <a:pt x="433584" y="364178"/>
                    <a:pt x="438001" y="360101"/>
                    <a:pt x="444795" y="357383"/>
                  </a:cubicBezTo>
                  <a:cubicBezTo>
                    <a:pt x="454647" y="353646"/>
                    <a:pt x="459403" y="342945"/>
                    <a:pt x="468915" y="338529"/>
                  </a:cubicBezTo>
                  <a:cubicBezTo>
                    <a:pt x="469934" y="338019"/>
                    <a:pt x="470104" y="335981"/>
                    <a:pt x="470444" y="334622"/>
                  </a:cubicBezTo>
                  <a:cubicBezTo>
                    <a:pt x="474011" y="323921"/>
                    <a:pt x="475200" y="322902"/>
                    <a:pt x="485901" y="322732"/>
                  </a:cubicBezTo>
                  <a:cubicBezTo>
                    <a:pt x="500509" y="322392"/>
                    <a:pt x="505435" y="317466"/>
                    <a:pt x="506114" y="302689"/>
                  </a:cubicBezTo>
                  <a:cubicBezTo>
                    <a:pt x="506624" y="289949"/>
                    <a:pt x="505265" y="277210"/>
                    <a:pt x="503566" y="264640"/>
                  </a:cubicBezTo>
                  <a:cubicBezTo>
                    <a:pt x="501868" y="252580"/>
                    <a:pt x="503906" y="241539"/>
                    <a:pt x="510700" y="231518"/>
                  </a:cubicBezTo>
                  <a:cubicBezTo>
                    <a:pt x="512908" y="228121"/>
                    <a:pt x="514267" y="224554"/>
                    <a:pt x="514607" y="220477"/>
                  </a:cubicBezTo>
                  <a:cubicBezTo>
                    <a:pt x="515626" y="209776"/>
                    <a:pt x="516475" y="199075"/>
                    <a:pt x="518344" y="188543"/>
                  </a:cubicBezTo>
                  <a:cubicBezTo>
                    <a:pt x="521231" y="172237"/>
                    <a:pt x="522081" y="155251"/>
                    <a:pt x="532782" y="141153"/>
                  </a:cubicBezTo>
                  <a:cubicBezTo>
                    <a:pt x="534820" y="138435"/>
                    <a:pt x="535500" y="134698"/>
                    <a:pt x="534480" y="131301"/>
                  </a:cubicBezTo>
                  <a:cubicBezTo>
                    <a:pt x="531933" y="123487"/>
                    <a:pt x="531593" y="114655"/>
                    <a:pt x="527686" y="107860"/>
                  </a:cubicBezTo>
                  <a:cubicBezTo>
                    <a:pt x="518853" y="92233"/>
                    <a:pt x="514607" y="73379"/>
                    <a:pt x="498980" y="61829"/>
                  </a:cubicBezTo>
                  <a:cubicBezTo>
                    <a:pt x="498131" y="61149"/>
                    <a:pt x="497451" y="60130"/>
                    <a:pt x="496772" y="59281"/>
                  </a:cubicBezTo>
                  <a:cubicBezTo>
                    <a:pt x="490147" y="50108"/>
                    <a:pt x="481145" y="43484"/>
                    <a:pt x="471293" y="38728"/>
                  </a:cubicBezTo>
                  <a:cubicBezTo>
                    <a:pt x="461101" y="33802"/>
                    <a:pt x="452439" y="27008"/>
                    <a:pt x="445644" y="18345"/>
                  </a:cubicBezTo>
                  <a:cubicBezTo>
                    <a:pt x="439699" y="10871"/>
                    <a:pt x="432056" y="7983"/>
                    <a:pt x="423223" y="5945"/>
                  </a:cubicBezTo>
                  <a:cubicBezTo>
                    <a:pt x="409634" y="3397"/>
                    <a:pt x="395706" y="1868"/>
                    <a:pt x="381777" y="0"/>
                  </a:cubicBezTo>
                  <a:cubicBezTo>
                    <a:pt x="378890" y="0"/>
                    <a:pt x="376172" y="0"/>
                    <a:pt x="373284" y="0"/>
                  </a:cubicBezTo>
                  <a:cubicBezTo>
                    <a:pt x="363772" y="3227"/>
                    <a:pt x="354430" y="6964"/>
                    <a:pt x="344918" y="9852"/>
                  </a:cubicBezTo>
                  <a:cubicBezTo>
                    <a:pt x="327932" y="14778"/>
                    <a:pt x="313154" y="23780"/>
                    <a:pt x="300075" y="35161"/>
                  </a:cubicBezTo>
                  <a:cubicBezTo>
                    <a:pt x="288695" y="45013"/>
                    <a:pt x="280202" y="57412"/>
                    <a:pt x="273407" y="71001"/>
                  </a:cubicBezTo>
                  <a:cubicBezTo>
                    <a:pt x="263216" y="91214"/>
                    <a:pt x="253194" y="111088"/>
                    <a:pt x="251156" y="134358"/>
                  </a:cubicBezTo>
                  <a:cubicBezTo>
                    <a:pt x="249797" y="150835"/>
                    <a:pt x="246909" y="167311"/>
                    <a:pt x="243172" y="183618"/>
                  </a:cubicBezTo>
                  <a:cubicBezTo>
                    <a:pt x="239435" y="200603"/>
                    <a:pt x="234510" y="217929"/>
                    <a:pt x="237907" y="235594"/>
                  </a:cubicBezTo>
                  <a:cubicBezTo>
                    <a:pt x="240794" y="250202"/>
                    <a:pt x="234510" y="261583"/>
                    <a:pt x="227375" y="272794"/>
                  </a:cubicBezTo>
                  <a:cubicBezTo>
                    <a:pt x="224488" y="277380"/>
                    <a:pt x="221091" y="279758"/>
                    <a:pt x="214636" y="276530"/>
                  </a:cubicBezTo>
                  <a:cubicBezTo>
                    <a:pt x="205124" y="271605"/>
                    <a:pt x="196801" y="275681"/>
                    <a:pt x="194423" y="286382"/>
                  </a:cubicBezTo>
                  <a:cubicBezTo>
                    <a:pt x="190007" y="305237"/>
                    <a:pt x="181514" y="321713"/>
                    <a:pt x="167925" y="335641"/>
                  </a:cubicBezTo>
                  <a:cubicBezTo>
                    <a:pt x="162659" y="341077"/>
                    <a:pt x="157903" y="347192"/>
                    <a:pt x="153317" y="353307"/>
                  </a:cubicBezTo>
                  <a:cubicBezTo>
                    <a:pt x="140747" y="370123"/>
                    <a:pt x="126309" y="385240"/>
                    <a:pt x="115948" y="403585"/>
                  </a:cubicBezTo>
                  <a:cubicBezTo>
                    <a:pt x="99811" y="431612"/>
                    <a:pt x="81976" y="458449"/>
                    <a:pt x="59045" y="481550"/>
                  </a:cubicBezTo>
                  <a:cubicBezTo>
                    <a:pt x="55138" y="485627"/>
                    <a:pt x="51062" y="489703"/>
                    <a:pt x="49193" y="495139"/>
                  </a:cubicBezTo>
                  <a:cubicBezTo>
                    <a:pt x="39681" y="521807"/>
                    <a:pt x="33057" y="549494"/>
                    <a:pt x="29320" y="577181"/>
                  </a:cubicBezTo>
                  <a:cubicBezTo>
                    <a:pt x="25753" y="604698"/>
                    <a:pt x="23035" y="632895"/>
                    <a:pt x="29320" y="660752"/>
                  </a:cubicBezTo>
                  <a:cubicBezTo>
                    <a:pt x="30169" y="664658"/>
                    <a:pt x="29320" y="667546"/>
                    <a:pt x="25753" y="670264"/>
                  </a:cubicBezTo>
                  <a:cubicBezTo>
                    <a:pt x="3841" y="686230"/>
                    <a:pt x="-2104" y="709331"/>
                    <a:pt x="614" y="734131"/>
                  </a:cubicBezTo>
                  <a:cubicBezTo>
                    <a:pt x="3501" y="762497"/>
                    <a:pt x="10126" y="790354"/>
                    <a:pt x="17600" y="818041"/>
                  </a:cubicBezTo>
                  <a:cubicBezTo>
                    <a:pt x="23375" y="838934"/>
                    <a:pt x="30509" y="859656"/>
                    <a:pt x="34416" y="881059"/>
                  </a:cubicBezTo>
                  <a:cubicBezTo>
                    <a:pt x="38492" y="903480"/>
                    <a:pt x="44098" y="925052"/>
                    <a:pt x="53949" y="945435"/>
                  </a:cubicBezTo>
                  <a:cubicBezTo>
                    <a:pt x="59725" y="957325"/>
                    <a:pt x="61763" y="969555"/>
                    <a:pt x="61763" y="982295"/>
                  </a:cubicBezTo>
                  <a:cubicBezTo>
                    <a:pt x="61763" y="992996"/>
                    <a:pt x="60574" y="1003697"/>
                    <a:pt x="59894" y="1014398"/>
                  </a:cubicBezTo>
                  <a:cubicBezTo>
                    <a:pt x="57856" y="1042934"/>
                    <a:pt x="53440" y="1071131"/>
                    <a:pt x="54289" y="1099837"/>
                  </a:cubicBezTo>
                  <a:cubicBezTo>
                    <a:pt x="55138" y="1126335"/>
                    <a:pt x="63801" y="1149436"/>
                    <a:pt x="79768" y="1170498"/>
                  </a:cubicBezTo>
                  <a:cubicBezTo>
                    <a:pt x="85204" y="1177632"/>
                    <a:pt x="92847" y="1181709"/>
                    <a:pt x="97943" y="1188673"/>
                  </a:cubicBezTo>
                  <a:cubicBezTo>
                    <a:pt x="102189" y="1194449"/>
                    <a:pt x="108814" y="1197676"/>
                    <a:pt x="115269" y="1200903"/>
                  </a:cubicBezTo>
                  <a:cubicBezTo>
                    <a:pt x="123252" y="1205150"/>
                    <a:pt x="131575" y="1208377"/>
                    <a:pt x="140408" y="1210755"/>
                  </a:cubicBezTo>
                  <a:cubicBezTo>
                    <a:pt x="158922" y="1215851"/>
                    <a:pt x="177267" y="1221966"/>
                    <a:pt x="196801" y="1222985"/>
                  </a:cubicBezTo>
                  <a:cubicBezTo>
                    <a:pt x="211239" y="1223834"/>
                    <a:pt x="225677" y="1224514"/>
                    <a:pt x="239945" y="1225872"/>
                  </a:cubicBezTo>
                  <a:cubicBezTo>
                    <a:pt x="255402" y="1227401"/>
                    <a:pt x="255232" y="1227741"/>
                    <a:pt x="259649" y="1242349"/>
                  </a:cubicBezTo>
                  <a:cubicBezTo>
                    <a:pt x="261517" y="1248294"/>
                    <a:pt x="262536" y="1255428"/>
                    <a:pt x="270690" y="1256787"/>
                  </a:cubicBezTo>
                  <a:cubicBezTo>
                    <a:pt x="282410" y="1258655"/>
                    <a:pt x="293790" y="1257126"/>
                    <a:pt x="304661" y="1252031"/>
                  </a:cubicBezTo>
                  <a:cubicBezTo>
                    <a:pt x="310946" y="1249143"/>
                    <a:pt x="313834" y="1244387"/>
                    <a:pt x="314004" y="1237253"/>
                  </a:cubicBezTo>
                  <a:cubicBezTo>
                    <a:pt x="314004" y="1223834"/>
                    <a:pt x="314683" y="1223494"/>
                    <a:pt x="327762" y="1223494"/>
                  </a:cubicBezTo>
                  <a:cubicBezTo>
                    <a:pt x="331159" y="1223494"/>
                    <a:pt x="334556" y="1223834"/>
                    <a:pt x="337954" y="1224174"/>
                  </a:cubicBezTo>
                  <a:cubicBezTo>
                    <a:pt x="341351" y="1224514"/>
                    <a:pt x="344578" y="1226212"/>
                    <a:pt x="344578" y="1229779"/>
                  </a:cubicBezTo>
                  <a:cubicBezTo>
                    <a:pt x="344408" y="1240141"/>
                    <a:pt x="351203" y="1241160"/>
                    <a:pt x="359016" y="1241500"/>
                  </a:cubicBezTo>
                  <a:cubicBezTo>
                    <a:pt x="365980" y="1241839"/>
                    <a:pt x="367509" y="1245576"/>
                    <a:pt x="365811" y="1251861"/>
                  </a:cubicBezTo>
                  <a:cubicBezTo>
                    <a:pt x="364112" y="1258485"/>
                    <a:pt x="358846" y="1260184"/>
                    <a:pt x="353241" y="1261543"/>
                  </a:cubicBezTo>
                  <a:cubicBezTo>
                    <a:pt x="350693" y="1262222"/>
                    <a:pt x="346447" y="1261883"/>
                    <a:pt x="347636" y="1266639"/>
                  </a:cubicBezTo>
                  <a:cubicBezTo>
                    <a:pt x="350014" y="1277340"/>
                    <a:pt x="348655" y="1288041"/>
                    <a:pt x="348315" y="1298742"/>
                  </a:cubicBezTo>
                  <a:cubicBezTo>
                    <a:pt x="348145" y="1304347"/>
                    <a:pt x="346447" y="1310462"/>
                    <a:pt x="348994" y="1315558"/>
                  </a:cubicBezTo>
                  <a:cubicBezTo>
                    <a:pt x="352222" y="1322013"/>
                    <a:pt x="350014" y="1328807"/>
                    <a:pt x="349504" y="1334582"/>
                  </a:cubicBezTo>
                  <a:cubicBezTo>
                    <a:pt x="348485" y="1345623"/>
                    <a:pt x="347975" y="1356324"/>
                    <a:pt x="348994" y="1367365"/>
                  </a:cubicBezTo>
                  <a:cubicBezTo>
                    <a:pt x="349504" y="1372801"/>
                    <a:pt x="349504" y="1378236"/>
                    <a:pt x="349164" y="1383502"/>
                  </a:cubicBezTo>
                  <a:cubicBezTo>
                    <a:pt x="348825" y="1392504"/>
                    <a:pt x="346616" y="1401846"/>
                    <a:pt x="347975" y="1410679"/>
                  </a:cubicBezTo>
                  <a:cubicBezTo>
                    <a:pt x="349844" y="1421720"/>
                    <a:pt x="349674" y="1433100"/>
                    <a:pt x="349164" y="1443802"/>
                  </a:cubicBezTo>
                  <a:cubicBezTo>
                    <a:pt x="348145" y="1461637"/>
                    <a:pt x="348485" y="1479472"/>
                    <a:pt x="346616" y="1497137"/>
                  </a:cubicBezTo>
                  <a:cubicBezTo>
                    <a:pt x="345767" y="1505291"/>
                    <a:pt x="343559" y="1506989"/>
                    <a:pt x="336255" y="1503932"/>
                  </a:cubicBezTo>
                  <a:cubicBezTo>
                    <a:pt x="321647" y="1497987"/>
                    <a:pt x="306700" y="1493061"/>
                    <a:pt x="292431" y="1486096"/>
                  </a:cubicBezTo>
                  <a:cubicBezTo>
                    <a:pt x="267802" y="1474206"/>
                    <a:pt x="242323" y="1463845"/>
                    <a:pt x="216335" y="1454842"/>
                  </a:cubicBezTo>
                  <a:cubicBezTo>
                    <a:pt x="203425" y="1450426"/>
                    <a:pt x="194593" y="1454333"/>
                    <a:pt x="193743" y="1467922"/>
                  </a:cubicBezTo>
                  <a:cubicBezTo>
                    <a:pt x="192384" y="1489833"/>
                    <a:pt x="184911" y="1513104"/>
                    <a:pt x="201387" y="1533147"/>
                  </a:cubicBezTo>
                  <a:cubicBezTo>
                    <a:pt x="202406" y="1534336"/>
                    <a:pt x="202916" y="1536205"/>
                    <a:pt x="203086" y="1537903"/>
                  </a:cubicBezTo>
                  <a:cubicBezTo>
                    <a:pt x="203255" y="1541301"/>
                    <a:pt x="204614" y="1543509"/>
                    <a:pt x="208012" y="1545037"/>
                  </a:cubicBezTo>
                  <a:cubicBezTo>
                    <a:pt x="212598" y="1547076"/>
                    <a:pt x="212937" y="1551662"/>
                    <a:pt x="212598" y="1556078"/>
                  </a:cubicBezTo>
                  <a:cubicBezTo>
                    <a:pt x="212258" y="1560665"/>
                    <a:pt x="208181" y="1560834"/>
                    <a:pt x="205124" y="1561854"/>
                  </a:cubicBezTo>
                  <a:cubicBezTo>
                    <a:pt x="183212" y="1568478"/>
                    <a:pt x="160791" y="1572894"/>
                    <a:pt x="138369" y="1577650"/>
                  </a:cubicBezTo>
                  <a:cubicBezTo>
                    <a:pt x="116797" y="1582237"/>
                    <a:pt x="95225" y="1586653"/>
                    <a:pt x="73653" y="1591579"/>
                  </a:cubicBezTo>
                  <a:cubicBezTo>
                    <a:pt x="64651" y="1593617"/>
                    <a:pt x="55818" y="1597524"/>
                    <a:pt x="54119" y="1608055"/>
                  </a:cubicBezTo>
                  <a:cubicBezTo>
                    <a:pt x="49873" y="1634893"/>
                    <a:pt x="44098" y="1662070"/>
                    <a:pt x="66009" y="1685001"/>
                  </a:cubicBezTo>
                  <a:cubicBezTo>
                    <a:pt x="66009" y="1695363"/>
                    <a:pt x="74502" y="1696722"/>
                    <a:pt x="81467" y="1699949"/>
                  </a:cubicBezTo>
                  <a:cubicBezTo>
                    <a:pt x="91658" y="1704535"/>
                    <a:pt x="107625" y="1703006"/>
                    <a:pt x="115608" y="1695193"/>
                  </a:cubicBezTo>
                  <a:cubicBezTo>
                    <a:pt x="127838" y="1683303"/>
                    <a:pt x="134802" y="1668695"/>
                    <a:pt x="134123" y="1651199"/>
                  </a:cubicBezTo>
                  <a:cubicBezTo>
                    <a:pt x="133953" y="1647463"/>
                    <a:pt x="133274" y="1644065"/>
                    <a:pt x="131235" y="1640668"/>
                  </a:cubicBezTo>
                  <a:cubicBezTo>
                    <a:pt x="125290" y="1631156"/>
                    <a:pt x="126819" y="1627759"/>
                    <a:pt x="137860" y="1626400"/>
                  </a:cubicBezTo>
                  <a:cubicBezTo>
                    <a:pt x="171832" y="1621984"/>
                    <a:pt x="205634" y="1616548"/>
                    <a:pt x="239775" y="1615529"/>
                  </a:cubicBezTo>
                  <a:cubicBezTo>
                    <a:pt x="241813" y="1615529"/>
                    <a:pt x="244531" y="1615699"/>
                    <a:pt x="245550" y="1614680"/>
                  </a:cubicBezTo>
                  <a:cubicBezTo>
                    <a:pt x="250986" y="1608055"/>
                    <a:pt x="258969" y="1609754"/>
                    <a:pt x="265933" y="1608395"/>
                  </a:cubicBezTo>
                  <a:cubicBezTo>
                    <a:pt x="282580" y="1605337"/>
                    <a:pt x="299396" y="1602790"/>
                    <a:pt x="316042" y="1599902"/>
                  </a:cubicBezTo>
                  <a:cubicBezTo>
                    <a:pt x="327083" y="1598033"/>
                    <a:pt x="338124" y="1597694"/>
                    <a:pt x="348994" y="1599053"/>
                  </a:cubicBezTo>
                  <a:cubicBezTo>
                    <a:pt x="356468" y="1600072"/>
                    <a:pt x="363432" y="1602790"/>
                    <a:pt x="364112" y="1612132"/>
                  </a:cubicBezTo>
                  <a:cubicBezTo>
                    <a:pt x="365471" y="1630816"/>
                    <a:pt x="368698" y="1649161"/>
                    <a:pt x="368528" y="1668015"/>
                  </a:cubicBezTo>
                  <a:cubicBezTo>
                    <a:pt x="368358" y="1680585"/>
                    <a:pt x="366150" y="1682453"/>
                    <a:pt x="353750" y="1679906"/>
                  </a:cubicBezTo>
                  <a:cubicBezTo>
                    <a:pt x="348655" y="1678886"/>
                    <a:pt x="346107" y="1680075"/>
                    <a:pt x="345427" y="1685171"/>
                  </a:cubicBezTo>
                  <a:cubicBezTo>
                    <a:pt x="345088" y="1688229"/>
                    <a:pt x="344578" y="1691286"/>
                    <a:pt x="344578" y="1694513"/>
                  </a:cubicBezTo>
                  <a:cubicBezTo>
                    <a:pt x="344748" y="1726107"/>
                    <a:pt x="348825" y="1756852"/>
                    <a:pt x="361394" y="1786067"/>
                  </a:cubicBezTo>
                  <a:cubicBezTo>
                    <a:pt x="363772" y="1791503"/>
                    <a:pt x="367000" y="1796259"/>
                    <a:pt x="372435" y="1798297"/>
                  </a:cubicBezTo>
                  <a:cubicBezTo>
                    <a:pt x="387722" y="1804072"/>
                    <a:pt x="403349" y="1808829"/>
                    <a:pt x="419995" y="1808998"/>
                  </a:cubicBezTo>
                  <a:cubicBezTo>
                    <a:pt x="425771" y="1809168"/>
                    <a:pt x="431376" y="1807639"/>
                    <a:pt x="435453" y="1803223"/>
                  </a:cubicBezTo>
                  <a:cubicBezTo>
                    <a:pt x="448532" y="1789295"/>
                    <a:pt x="456006" y="1772988"/>
                    <a:pt x="456006" y="1753624"/>
                  </a:cubicBezTo>
                  <a:cubicBezTo>
                    <a:pt x="456006" y="1743263"/>
                    <a:pt x="450570" y="1736639"/>
                    <a:pt x="441568" y="1732562"/>
                  </a:cubicBezTo>
                  <a:cubicBezTo>
                    <a:pt x="438510" y="1731203"/>
                    <a:pt x="435283" y="1729844"/>
                    <a:pt x="432056" y="1729165"/>
                  </a:cubicBezTo>
                  <a:cubicBezTo>
                    <a:pt x="422374" y="1727126"/>
                    <a:pt x="418297" y="1721181"/>
                    <a:pt x="417108" y="1711499"/>
                  </a:cubicBezTo>
                  <a:cubicBezTo>
                    <a:pt x="413371" y="1679736"/>
                    <a:pt x="412692" y="1647632"/>
                    <a:pt x="410653" y="1615869"/>
                  </a:cubicBezTo>
                  <a:cubicBezTo>
                    <a:pt x="409804" y="1603299"/>
                    <a:pt x="413201" y="1599562"/>
                    <a:pt x="425771" y="1597694"/>
                  </a:cubicBezTo>
                  <a:cubicBezTo>
                    <a:pt x="442417" y="1595316"/>
                    <a:pt x="459063" y="1597524"/>
                    <a:pt x="475709" y="1599053"/>
                  </a:cubicBezTo>
                  <a:cubicBezTo>
                    <a:pt x="502377" y="1601770"/>
                    <a:pt x="529045" y="1605847"/>
                    <a:pt x="555713" y="1608395"/>
                  </a:cubicBezTo>
                  <a:cubicBezTo>
                    <a:pt x="591553" y="1611792"/>
                    <a:pt x="627223" y="1614850"/>
                    <a:pt x="662894" y="1618926"/>
                  </a:cubicBezTo>
                  <a:cubicBezTo>
                    <a:pt x="670537" y="1619775"/>
                    <a:pt x="674105" y="1623173"/>
                    <a:pt x="671726" y="1630477"/>
                  </a:cubicBezTo>
                  <a:cubicBezTo>
                    <a:pt x="665951" y="1647802"/>
                    <a:pt x="672916" y="1663259"/>
                    <a:pt x="680389" y="1677188"/>
                  </a:cubicBezTo>
                  <a:cubicBezTo>
                    <a:pt x="686844" y="1689418"/>
                    <a:pt x="691770" y="1701478"/>
                    <a:pt x="694488" y="1714896"/>
                  </a:cubicBezTo>
                  <a:cubicBezTo>
                    <a:pt x="698904" y="1736299"/>
                    <a:pt x="712493" y="1748019"/>
                    <a:pt x="733725" y="1752945"/>
                  </a:cubicBezTo>
                  <a:cubicBezTo>
                    <a:pt x="755637" y="1758041"/>
                    <a:pt x="777888" y="1758890"/>
                    <a:pt x="800140" y="1760758"/>
                  </a:cubicBezTo>
                  <a:cubicBezTo>
                    <a:pt x="802858" y="1760928"/>
                    <a:pt x="805915" y="1761438"/>
                    <a:pt x="808463" y="1759739"/>
                  </a:cubicBezTo>
                  <a:cubicBezTo>
                    <a:pt x="813729" y="1755832"/>
                    <a:pt x="819504" y="1756512"/>
                    <a:pt x="825449" y="1757022"/>
                  </a:cubicBezTo>
                  <a:cubicBezTo>
                    <a:pt x="842605" y="1758041"/>
                    <a:pt x="858911" y="1762117"/>
                    <a:pt x="875217" y="1766873"/>
                  </a:cubicBezTo>
                  <a:cubicBezTo>
                    <a:pt x="906981" y="1776386"/>
                    <a:pt x="939084" y="1781651"/>
                    <a:pt x="972207" y="1778594"/>
                  </a:cubicBezTo>
                  <a:cubicBezTo>
                    <a:pt x="999724" y="1776046"/>
                    <a:pt x="1027411" y="1773498"/>
                    <a:pt x="1054589" y="1768572"/>
                  </a:cubicBezTo>
                  <a:cubicBezTo>
                    <a:pt x="1070725" y="1765684"/>
                    <a:pt x="1085673" y="1761608"/>
                    <a:pt x="1096204" y="1747339"/>
                  </a:cubicBezTo>
                  <a:cubicBezTo>
                    <a:pt x="1101979" y="1739526"/>
                    <a:pt x="1104527" y="1727806"/>
                    <a:pt x="1099771" y="1719483"/>
                  </a:cubicBezTo>
                  <a:cubicBezTo>
                    <a:pt x="1087371" y="1697401"/>
                    <a:pt x="1068857" y="1685171"/>
                    <a:pt x="1043038" y="1684662"/>
                  </a:cubicBezTo>
                  <a:cubicBezTo>
                    <a:pt x="1036074" y="1684492"/>
                    <a:pt x="1028430" y="1685851"/>
                    <a:pt x="1022145" y="1682623"/>
                  </a:cubicBezTo>
                  <a:cubicBezTo>
                    <a:pt x="1015011" y="1678886"/>
                    <a:pt x="1008387" y="1677867"/>
                    <a:pt x="1001253" y="1681434"/>
                  </a:cubicBezTo>
                  <a:cubicBezTo>
                    <a:pt x="999215" y="1682453"/>
                    <a:pt x="995987" y="1683473"/>
                    <a:pt x="995308" y="1680755"/>
                  </a:cubicBezTo>
                  <a:cubicBezTo>
                    <a:pt x="993609" y="1672432"/>
                    <a:pt x="986305" y="1673111"/>
                    <a:pt x="980870" y="1671243"/>
                  </a:cubicBezTo>
                  <a:cubicBezTo>
                    <a:pt x="969319" y="1667336"/>
                    <a:pt x="957769" y="1663939"/>
                    <a:pt x="948257" y="1655616"/>
                  </a:cubicBezTo>
                  <a:cubicBezTo>
                    <a:pt x="947068" y="1654597"/>
                    <a:pt x="945029" y="1653917"/>
                    <a:pt x="945539" y="1651879"/>
                  </a:cubicBezTo>
                  <a:cubicBezTo>
                    <a:pt x="946049" y="1649501"/>
                    <a:pt x="948427" y="1649331"/>
                    <a:pt x="950295" y="1649331"/>
                  </a:cubicBezTo>
                  <a:cubicBezTo>
                    <a:pt x="955051" y="1649161"/>
                    <a:pt x="959977" y="1648991"/>
                    <a:pt x="964733" y="1648991"/>
                  </a:cubicBezTo>
                  <a:cubicBezTo>
                    <a:pt x="989023" y="1648991"/>
                    <a:pt x="1013483" y="1649840"/>
                    <a:pt x="1037773" y="1646783"/>
                  </a:cubicBezTo>
                  <a:cubicBezTo>
                    <a:pt x="1055947" y="1644575"/>
                    <a:pt x="1075821" y="1645084"/>
                    <a:pt x="1088560" y="1626740"/>
                  </a:cubicBezTo>
                  <a:cubicBezTo>
                    <a:pt x="1093147" y="1619945"/>
                    <a:pt x="1097053" y="1614510"/>
                    <a:pt x="1092467" y="1607206"/>
                  </a:cubicBezTo>
                  <a:cubicBezTo>
                    <a:pt x="1087202" y="1598883"/>
                    <a:pt x="1084144" y="1588182"/>
                    <a:pt x="1071235" y="1587842"/>
                  </a:cubicBezTo>
                  <a:cubicBezTo>
                    <a:pt x="1066819" y="1587842"/>
                    <a:pt x="1061383" y="1589880"/>
                    <a:pt x="1058326" y="1584105"/>
                  </a:cubicBezTo>
                  <a:cubicBezTo>
                    <a:pt x="1057646" y="1582916"/>
                    <a:pt x="1056627" y="1583426"/>
                    <a:pt x="1055947" y="1584615"/>
                  </a:cubicBezTo>
                  <a:cubicBezTo>
                    <a:pt x="1053230" y="1589880"/>
                    <a:pt x="1048474" y="1588012"/>
                    <a:pt x="1044737" y="1587332"/>
                  </a:cubicBezTo>
                  <a:cubicBezTo>
                    <a:pt x="1039471" y="1586483"/>
                    <a:pt x="1034715" y="1583595"/>
                    <a:pt x="1029959" y="1581387"/>
                  </a:cubicBezTo>
                  <a:cubicBezTo>
                    <a:pt x="1021296" y="1577650"/>
                    <a:pt x="1014332" y="1569667"/>
                    <a:pt x="1003461" y="1570347"/>
                  </a:cubicBezTo>
                  <a:cubicBezTo>
                    <a:pt x="998195" y="1570686"/>
                    <a:pt x="994968" y="1566610"/>
                    <a:pt x="994968" y="1561514"/>
                  </a:cubicBezTo>
                  <a:cubicBezTo>
                    <a:pt x="994459" y="1537394"/>
                    <a:pt x="994119" y="1513444"/>
                    <a:pt x="995987" y="1489324"/>
                  </a:cubicBezTo>
                  <a:cubicBezTo>
                    <a:pt x="996327" y="1485757"/>
                    <a:pt x="998026" y="1483209"/>
                    <a:pt x="1001253" y="1482360"/>
                  </a:cubicBezTo>
                  <a:cubicBezTo>
                    <a:pt x="1008727" y="1480321"/>
                    <a:pt x="1008727" y="1474886"/>
                    <a:pt x="1008047" y="1468941"/>
                  </a:cubicBezTo>
                  <a:cubicBezTo>
                    <a:pt x="1007538" y="1465034"/>
                    <a:pt x="1006688" y="1461127"/>
                    <a:pt x="1006519" y="1457220"/>
                  </a:cubicBezTo>
                  <a:cubicBezTo>
                    <a:pt x="1005160" y="1434969"/>
                    <a:pt x="1005329" y="1412378"/>
                    <a:pt x="1002442" y="1390296"/>
                  </a:cubicBezTo>
                  <a:cubicBezTo>
                    <a:pt x="995648" y="1336451"/>
                    <a:pt x="1001593" y="1282775"/>
                    <a:pt x="1006519" y="1229439"/>
                  </a:cubicBezTo>
                  <a:cubicBezTo>
                    <a:pt x="1010425" y="1186635"/>
                    <a:pt x="1016370" y="1144170"/>
                    <a:pt x="1015691" y="1100856"/>
                  </a:cubicBezTo>
                  <a:cubicBezTo>
                    <a:pt x="1015351" y="1081832"/>
                    <a:pt x="1010595" y="1065356"/>
                    <a:pt x="999724" y="1050238"/>
                  </a:cubicBezTo>
                  <a:cubicBezTo>
                    <a:pt x="995817" y="1044803"/>
                    <a:pt x="993609" y="1039028"/>
                    <a:pt x="992760" y="1032403"/>
                  </a:cubicBezTo>
                  <a:cubicBezTo>
                    <a:pt x="991231" y="1022381"/>
                    <a:pt x="990042" y="1011850"/>
                    <a:pt x="983248" y="1004037"/>
                  </a:cubicBezTo>
                  <a:cubicBezTo>
                    <a:pt x="979001" y="999111"/>
                    <a:pt x="979171" y="996053"/>
                    <a:pt x="981719" y="990957"/>
                  </a:cubicBezTo>
                  <a:cubicBezTo>
                    <a:pt x="1032337" y="889891"/>
                    <a:pt x="1082785" y="788825"/>
                    <a:pt x="1133403" y="687759"/>
                  </a:cubicBezTo>
                  <a:cubicBezTo>
                    <a:pt x="1134592" y="685381"/>
                    <a:pt x="1135102" y="682324"/>
                    <a:pt x="1137819" y="680795"/>
                  </a:cubicBezTo>
                  <a:cubicBezTo>
                    <a:pt x="1137819" y="680285"/>
                    <a:pt x="1137819" y="679606"/>
                    <a:pt x="1137819" y="679096"/>
                  </a:cubicBezTo>
                  <a:cubicBezTo>
                    <a:pt x="1135442" y="675359"/>
                    <a:pt x="1131365" y="673831"/>
                    <a:pt x="1127628" y="671962"/>
                  </a:cubicBezTo>
                  <a:close/>
                  <a:moveTo>
                    <a:pt x="187798" y="1154022"/>
                  </a:moveTo>
                  <a:cubicBezTo>
                    <a:pt x="172851" y="1168800"/>
                    <a:pt x="159432" y="1169479"/>
                    <a:pt x="143125" y="1155891"/>
                  </a:cubicBezTo>
                  <a:cubicBezTo>
                    <a:pt x="137690" y="1151304"/>
                    <a:pt x="130896" y="1148926"/>
                    <a:pt x="125630" y="1144000"/>
                  </a:cubicBezTo>
                  <a:cubicBezTo>
                    <a:pt x="108984" y="1128204"/>
                    <a:pt x="105417" y="1107481"/>
                    <a:pt x="103548" y="1086079"/>
                  </a:cubicBezTo>
                  <a:cubicBezTo>
                    <a:pt x="103039" y="1080813"/>
                    <a:pt x="103548" y="1075377"/>
                    <a:pt x="103548" y="1069942"/>
                  </a:cubicBezTo>
                  <a:cubicBezTo>
                    <a:pt x="104228" y="1045652"/>
                    <a:pt x="107455" y="1021532"/>
                    <a:pt x="107795" y="997242"/>
                  </a:cubicBezTo>
                  <a:cubicBezTo>
                    <a:pt x="107965" y="989938"/>
                    <a:pt x="113740" y="985012"/>
                    <a:pt x="120364" y="987051"/>
                  </a:cubicBezTo>
                  <a:cubicBezTo>
                    <a:pt x="125120" y="988410"/>
                    <a:pt x="126989" y="993335"/>
                    <a:pt x="128687" y="997072"/>
                  </a:cubicBezTo>
                  <a:cubicBezTo>
                    <a:pt x="134463" y="1008962"/>
                    <a:pt x="143125" y="1018135"/>
                    <a:pt x="152128" y="1027817"/>
                  </a:cubicBezTo>
                  <a:cubicBezTo>
                    <a:pt x="161810" y="1038178"/>
                    <a:pt x="168265" y="1051427"/>
                    <a:pt x="176078" y="1063317"/>
                  </a:cubicBezTo>
                  <a:cubicBezTo>
                    <a:pt x="176588" y="1064167"/>
                    <a:pt x="177097" y="1065695"/>
                    <a:pt x="176758" y="1066545"/>
                  </a:cubicBezTo>
                  <a:cubicBezTo>
                    <a:pt x="170643" y="1088796"/>
                    <a:pt x="183892" y="1106292"/>
                    <a:pt x="192215" y="1124636"/>
                  </a:cubicBezTo>
                  <a:cubicBezTo>
                    <a:pt x="199858" y="1141453"/>
                    <a:pt x="201047" y="1140943"/>
                    <a:pt x="187798" y="1154022"/>
                  </a:cubicBezTo>
                  <a:close/>
                  <a:moveTo>
                    <a:pt x="795724" y="1195638"/>
                  </a:moveTo>
                  <a:cubicBezTo>
                    <a:pt x="790458" y="1223155"/>
                    <a:pt x="786211" y="1250842"/>
                    <a:pt x="783663" y="1278699"/>
                  </a:cubicBezTo>
                  <a:cubicBezTo>
                    <a:pt x="782135" y="1295854"/>
                    <a:pt x="782305" y="1313180"/>
                    <a:pt x="782305" y="1330506"/>
                  </a:cubicBezTo>
                  <a:cubicBezTo>
                    <a:pt x="782305" y="1344604"/>
                    <a:pt x="780436" y="1358362"/>
                    <a:pt x="772962" y="1370422"/>
                  </a:cubicBezTo>
                  <a:cubicBezTo>
                    <a:pt x="755467" y="1398789"/>
                    <a:pt x="753599" y="1430553"/>
                    <a:pt x="750201" y="1462486"/>
                  </a:cubicBezTo>
                  <a:cubicBezTo>
                    <a:pt x="744936" y="1510896"/>
                    <a:pt x="732706" y="1558117"/>
                    <a:pt x="721495" y="1605337"/>
                  </a:cubicBezTo>
                  <a:cubicBezTo>
                    <a:pt x="721325" y="1605677"/>
                    <a:pt x="720816" y="1606017"/>
                    <a:pt x="720306" y="1606526"/>
                  </a:cubicBezTo>
                  <a:cubicBezTo>
                    <a:pt x="717418" y="1600242"/>
                    <a:pt x="720306" y="1592598"/>
                    <a:pt x="715041" y="1586313"/>
                  </a:cubicBezTo>
                  <a:cubicBezTo>
                    <a:pt x="711473" y="1582237"/>
                    <a:pt x="708076" y="1579179"/>
                    <a:pt x="702981" y="1577820"/>
                  </a:cubicBezTo>
                  <a:cubicBezTo>
                    <a:pt x="674274" y="1569837"/>
                    <a:pt x="644719" y="1567119"/>
                    <a:pt x="615673" y="1561174"/>
                  </a:cubicBezTo>
                  <a:cubicBezTo>
                    <a:pt x="607180" y="1559475"/>
                    <a:pt x="598517" y="1557437"/>
                    <a:pt x="590024" y="1555739"/>
                  </a:cubicBezTo>
                  <a:cubicBezTo>
                    <a:pt x="586967" y="1555229"/>
                    <a:pt x="585778" y="1553700"/>
                    <a:pt x="585778" y="1550643"/>
                  </a:cubicBezTo>
                  <a:cubicBezTo>
                    <a:pt x="585268" y="1539092"/>
                    <a:pt x="584419" y="1528221"/>
                    <a:pt x="589515" y="1516671"/>
                  </a:cubicBezTo>
                  <a:cubicBezTo>
                    <a:pt x="594950" y="1504611"/>
                    <a:pt x="593082" y="1491192"/>
                    <a:pt x="585608" y="1479302"/>
                  </a:cubicBezTo>
                  <a:cubicBezTo>
                    <a:pt x="584079" y="1476924"/>
                    <a:pt x="582041" y="1475225"/>
                    <a:pt x="579493" y="1475395"/>
                  </a:cubicBezTo>
                  <a:cubicBezTo>
                    <a:pt x="571170" y="1475565"/>
                    <a:pt x="569981" y="1470639"/>
                    <a:pt x="569471" y="1463675"/>
                  </a:cubicBezTo>
                  <a:cubicBezTo>
                    <a:pt x="568792" y="1453484"/>
                    <a:pt x="564036" y="1446349"/>
                    <a:pt x="553335" y="1443292"/>
                  </a:cubicBezTo>
                  <a:cubicBezTo>
                    <a:pt x="548749" y="1441933"/>
                    <a:pt x="545182" y="1442443"/>
                    <a:pt x="541275" y="1444481"/>
                  </a:cubicBezTo>
                  <a:cubicBezTo>
                    <a:pt x="508322" y="1460618"/>
                    <a:pt x="475200" y="1476584"/>
                    <a:pt x="442077" y="1492381"/>
                  </a:cubicBezTo>
                  <a:cubicBezTo>
                    <a:pt x="426110" y="1500025"/>
                    <a:pt x="424921" y="1499006"/>
                    <a:pt x="424072" y="1481340"/>
                  </a:cubicBezTo>
                  <a:cubicBezTo>
                    <a:pt x="421015" y="1423928"/>
                    <a:pt x="421864" y="1366346"/>
                    <a:pt x="423053" y="1308933"/>
                  </a:cubicBezTo>
                  <a:cubicBezTo>
                    <a:pt x="423393" y="1293986"/>
                    <a:pt x="421185" y="1279038"/>
                    <a:pt x="423393" y="1264261"/>
                  </a:cubicBezTo>
                  <a:cubicBezTo>
                    <a:pt x="423902" y="1261033"/>
                    <a:pt x="421864" y="1259505"/>
                    <a:pt x="419486" y="1258485"/>
                  </a:cubicBezTo>
                  <a:cubicBezTo>
                    <a:pt x="416259" y="1256957"/>
                    <a:pt x="412692" y="1255768"/>
                    <a:pt x="409294" y="1254239"/>
                  </a:cubicBezTo>
                  <a:cubicBezTo>
                    <a:pt x="407426" y="1253559"/>
                    <a:pt x="405218" y="1253220"/>
                    <a:pt x="404708" y="1251012"/>
                  </a:cubicBezTo>
                  <a:cubicBezTo>
                    <a:pt x="404199" y="1248294"/>
                    <a:pt x="406407" y="1247275"/>
                    <a:pt x="408275" y="1246086"/>
                  </a:cubicBezTo>
                  <a:cubicBezTo>
                    <a:pt x="410144" y="1244897"/>
                    <a:pt x="412522" y="1243538"/>
                    <a:pt x="413371" y="1241669"/>
                  </a:cubicBezTo>
                  <a:cubicBezTo>
                    <a:pt x="418807" y="1229609"/>
                    <a:pt x="428828" y="1229439"/>
                    <a:pt x="440039" y="1229439"/>
                  </a:cubicBezTo>
                  <a:cubicBezTo>
                    <a:pt x="488449" y="1229779"/>
                    <a:pt x="536859" y="1230459"/>
                    <a:pt x="585268" y="1229100"/>
                  </a:cubicBezTo>
                  <a:cubicBezTo>
                    <a:pt x="610577" y="1228420"/>
                    <a:pt x="635886" y="1224683"/>
                    <a:pt x="658987" y="1213133"/>
                  </a:cubicBezTo>
                  <a:cubicBezTo>
                    <a:pt x="667140" y="1209056"/>
                    <a:pt x="673935" y="1203111"/>
                    <a:pt x="680559" y="1196996"/>
                  </a:cubicBezTo>
                  <a:cubicBezTo>
                    <a:pt x="683447" y="1194449"/>
                    <a:pt x="686164" y="1192750"/>
                    <a:pt x="690241" y="1192580"/>
                  </a:cubicBezTo>
                  <a:cubicBezTo>
                    <a:pt x="723024" y="1190881"/>
                    <a:pt x="755807" y="1189183"/>
                    <a:pt x="788589" y="1186805"/>
                  </a:cubicBezTo>
                  <a:cubicBezTo>
                    <a:pt x="796743" y="1186295"/>
                    <a:pt x="797082" y="1189183"/>
                    <a:pt x="795724" y="1195638"/>
                  </a:cubicBezTo>
                  <a:close/>
                </a:path>
              </a:pathLst>
            </a:custGeom>
            <a:solidFill>
              <a:schemeClr val="accent2"/>
            </a:solidFill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5">
              <a:extLst>
                <a:ext uri="{FF2B5EF4-FFF2-40B4-BE49-F238E27FC236}">
                  <a16:creationId xmlns:a16="http://schemas.microsoft.com/office/drawing/2014/main" id="{163E86EE-CEE6-405E-AA66-2659CA6F57A0}"/>
                </a:ext>
              </a:extLst>
            </p:cNvPr>
            <p:cNvSpPr/>
            <p:nvPr/>
          </p:nvSpPr>
          <p:spPr>
            <a:xfrm>
              <a:off x="508454" y="3661720"/>
              <a:ext cx="1764038" cy="3145621"/>
            </a:xfrm>
            <a:custGeom>
              <a:avLst/>
              <a:gdLst>
                <a:gd name="connsiteX0" fmla="*/ 1010278 w 1010660"/>
                <a:gd name="connsiteY0" fmla="*/ 1613160 h 1802203"/>
                <a:gd name="connsiteX1" fmla="*/ 998557 w 1010660"/>
                <a:gd name="connsiteY1" fmla="*/ 1603308 h 1802203"/>
                <a:gd name="connsiteX2" fmla="*/ 990404 w 1010660"/>
                <a:gd name="connsiteY2" fmla="*/ 1596344 h 1802203"/>
                <a:gd name="connsiteX3" fmla="*/ 988536 w 1010660"/>
                <a:gd name="connsiteY3" fmla="*/ 1584624 h 1802203"/>
                <a:gd name="connsiteX4" fmla="*/ 968322 w 1010660"/>
                <a:gd name="connsiteY4" fmla="*/ 1564241 h 1802203"/>
                <a:gd name="connsiteX5" fmla="*/ 871163 w 1010660"/>
                <a:gd name="connsiteY5" fmla="*/ 1548444 h 1802203"/>
                <a:gd name="connsiteX6" fmla="*/ 749714 w 1010660"/>
                <a:gd name="connsiteY6" fmla="*/ 1529589 h 1802203"/>
                <a:gd name="connsiteX7" fmla="*/ 717101 w 1010660"/>
                <a:gd name="connsiteY7" fmla="*/ 1522625 h 1802203"/>
                <a:gd name="connsiteX8" fmla="*/ 717441 w 1010660"/>
                <a:gd name="connsiteY8" fmla="*/ 1520417 h 1802203"/>
                <a:gd name="connsiteX9" fmla="*/ 740032 w 1010660"/>
                <a:gd name="connsiteY9" fmla="*/ 1517020 h 1802203"/>
                <a:gd name="connsiteX10" fmla="*/ 743769 w 1010660"/>
                <a:gd name="connsiteY10" fmla="*/ 1518379 h 1802203"/>
                <a:gd name="connsiteX11" fmla="*/ 750563 w 1010660"/>
                <a:gd name="connsiteY11" fmla="*/ 1523474 h 1802203"/>
                <a:gd name="connsiteX12" fmla="*/ 804069 w 1010660"/>
                <a:gd name="connsiteY12" fmla="*/ 1521946 h 1802203"/>
                <a:gd name="connsiteX13" fmla="*/ 813581 w 1010660"/>
                <a:gd name="connsiteY13" fmla="*/ 1509036 h 1802203"/>
                <a:gd name="connsiteX14" fmla="*/ 816129 w 1010660"/>
                <a:gd name="connsiteY14" fmla="*/ 1490522 h 1802203"/>
                <a:gd name="connsiteX15" fmla="*/ 806277 w 1010660"/>
                <a:gd name="connsiteY15" fmla="*/ 1469459 h 1802203"/>
                <a:gd name="connsiteX16" fmla="*/ 798124 w 1010660"/>
                <a:gd name="connsiteY16" fmla="*/ 1455871 h 1802203"/>
                <a:gd name="connsiteX17" fmla="*/ 797274 w 1010660"/>
                <a:gd name="connsiteY17" fmla="*/ 1445849 h 1802203"/>
                <a:gd name="connsiteX18" fmla="*/ 786064 w 1010660"/>
                <a:gd name="connsiteY18" fmla="*/ 1441772 h 1802203"/>
                <a:gd name="connsiteX19" fmla="*/ 758037 w 1010660"/>
                <a:gd name="connsiteY19" fmla="*/ 1457739 h 1802203"/>
                <a:gd name="connsiteX20" fmla="*/ 698586 w 1010660"/>
                <a:gd name="connsiteY20" fmla="*/ 1490012 h 1802203"/>
                <a:gd name="connsiteX21" fmla="*/ 685507 w 1010660"/>
                <a:gd name="connsiteY21" fmla="*/ 1481859 h 1802203"/>
                <a:gd name="connsiteX22" fmla="*/ 683299 w 1010660"/>
                <a:gd name="connsiteY22" fmla="*/ 1417313 h 1802203"/>
                <a:gd name="connsiteX23" fmla="*/ 692302 w 1010660"/>
                <a:gd name="connsiteY23" fmla="*/ 1403214 h 1802203"/>
                <a:gd name="connsiteX24" fmla="*/ 708608 w 1010660"/>
                <a:gd name="connsiteY24" fmla="*/ 1399138 h 1802203"/>
                <a:gd name="connsiteX25" fmla="*/ 784875 w 1010660"/>
                <a:gd name="connsiteY25" fmla="*/ 1387417 h 1802203"/>
                <a:gd name="connsiteX26" fmla="*/ 833794 w 1010660"/>
                <a:gd name="connsiteY26" fmla="*/ 1365675 h 1802203"/>
                <a:gd name="connsiteX27" fmla="*/ 910231 w 1010660"/>
                <a:gd name="connsiteY27" fmla="*/ 1264100 h 1802203"/>
                <a:gd name="connsiteX28" fmla="*/ 935540 w 1010660"/>
                <a:gd name="connsiteY28" fmla="*/ 1186474 h 1802203"/>
                <a:gd name="connsiteX29" fmla="*/ 939616 w 1010660"/>
                <a:gd name="connsiteY29" fmla="*/ 1178661 h 1802203"/>
                <a:gd name="connsiteX30" fmla="*/ 960679 w 1010660"/>
                <a:gd name="connsiteY30" fmla="*/ 1157768 h 1802203"/>
                <a:gd name="connsiteX31" fmla="*/ 976646 w 1010660"/>
                <a:gd name="connsiteY31" fmla="*/ 1104602 h 1802203"/>
                <a:gd name="connsiteX32" fmla="*/ 958301 w 1010660"/>
                <a:gd name="connsiteY32" fmla="*/ 973301 h 1802203"/>
                <a:gd name="connsiteX33" fmla="*/ 956942 w 1010660"/>
                <a:gd name="connsiteY33" fmla="*/ 961751 h 1802203"/>
                <a:gd name="connsiteX34" fmla="*/ 957451 w 1010660"/>
                <a:gd name="connsiteY34" fmla="*/ 937970 h 1802203"/>
                <a:gd name="connsiteX35" fmla="*/ 957961 w 1010660"/>
                <a:gd name="connsiteY35" fmla="*/ 901281 h 1802203"/>
                <a:gd name="connsiteX36" fmla="*/ 957621 w 1010660"/>
                <a:gd name="connsiteY36" fmla="*/ 891259 h 1802203"/>
                <a:gd name="connsiteX37" fmla="*/ 957112 w 1010660"/>
                <a:gd name="connsiteY37" fmla="*/ 861364 h 1802203"/>
                <a:gd name="connsiteX38" fmla="*/ 959829 w 1010660"/>
                <a:gd name="connsiteY38" fmla="*/ 813804 h 1802203"/>
                <a:gd name="connsiteX39" fmla="*/ 962547 w 1010660"/>
                <a:gd name="connsiteY39" fmla="*/ 801064 h 1802203"/>
                <a:gd name="connsiteX40" fmla="*/ 953205 w 1010660"/>
                <a:gd name="connsiteY40" fmla="*/ 776435 h 1802203"/>
                <a:gd name="connsiteX41" fmla="*/ 944882 w 1010660"/>
                <a:gd name="connsiteY41" fmla="*/ 774566 h 1802203"/>
                <a:gd name="connsiteX42" fmla="*/ 930784 w 1010660"/>
                <a:gd name="connsiteY42" fmla="*/ 756561 h 1802203"/>
                <a:gd name="connsiteX43" fmla="*/ 931463 w 1010660"/>
                <a:gd name="connsiteY43" fmla="*/ 743822 h 1802203"/>
                <a:gd name="connsiteX44" fmla="*/ 939107 w 1010660"/>
                <a:gd name="connsiteY44" fmla="*/ 650059 h 1802203"/>
                <a:gd name="connsiteX45" fmla="*/ 916685 w 1010660"/>
                <a:gd name="connsiteY45" fmla="*/ 635112 h 1802203"/>
                <a:gd name="connsiteX46" fmla="*/ 902077 w 1010660"/>
                <a:gd name="connsiteY46" fmla="*/ 624581 h 1802203"/>
                <a:gd name="connsiteX47" fmla="*/ 902417 w 1010660"/>
                <a:gd name="connsiteY47" fmla="*/ 621183 h 1802203"/>
                <a:gd name="connsiteX48" fmla="*/ 907173 w 1010660"/>
                <a:gd name="connsiteY48" fmla="*/ 545087 h 1802203"/>
                <a:gd name="connsiteX49" fmla="*/ 896132 w 1010660"/>
                <a:gd name="connsiteY49" fmla="*/ 478162 h 1802203"/>
                <a:gd name="connsiteX50" fmla="*/ 888489 w 1010660"/>
                <a:gd name="connsiteY50" fmla="*/ 462195 h 1802203"/>
                <a:gd name="connsiteX51" fmla="*/ 887300 w 1010660"/>
                <a:gd name="connsiteY51" fmla="*/ 448267 h 1802203"/>
                <a:gd name="connsiteX52" fmla="*/ 891376 w 1010660"/>
                <a:gd name="connsiteY52" fmla="*/ 426355 h 1802203"/>
                <a:gd name="connsiteX53" fmla="*/ 908702 w 1010660"/>
                <a:gd name="connsiteY53" fmla="*/ 416333 h 1802203"/>
                <a:gd name="connsiteX54" fmla="*/ 919233 w 1010660"/>
                <a:gd name="connsiteY54" fmla="*/ 418881 h 1802203"/>
                <a:gd name="connsiteX55" fmla="*/ 913798 w 1010660"/>
                <a:gd name="connsiteY55" fmla="*/ 397819 h 1802203"/>
                <a:gd name="connsiteX56" fmla="*/ 915836 w 1010660"/>
                <a:gd name="connsiteY56" fmla="*/ 361129 h 1802203"/>
                <a:gd name="connsiteX57" fmla="*/ 915157 w 1010660"/>
                <a:gd name="connsiteY57" fmla="*/ 340067 h 1802203"/>
                <a:gd name="connsiteX58" fmla="*/ 933501 w 1010660"/>
                <a:gd name="connsiteY58" fmla="*/ 275520 h 1802203"/>
                <a:gd name="connsiteX59" fmla="*/ 941315 w 1010660"/>
                <a:gd name="connsiteY59" fmla="*/ 225922 h 1802203"/>
                <a:gd name="connsiteX60" fmla="*/ 940635 w 1010660"/>
                <a:gd name="connsiteY60" fmla="*/ 202141 h 1802203"/>
                <a:gd name="connsiteX61" fmla="*/ 934521 w 1010660"/>
                <a:gd name="connsiteY61" fmla="*/ 161205 h 1802203"/>
                <a:gd name="connsiteX62" fmla="*/ 920592 w 1010660"/>
                <a:gd name="connsiteY62" fmla="*/ 124006 h 1802203"/>
                <a:gd name="connsiteX63" fmla="*/ 914477 w 1010660"/>
                <a:gd name="connsiteY63" fmla="*/ 105661 h 1802203"/>
                <a:gd name="connsiteX64" fmla="*/ 893415 w 1010660"/>
                <a:gd name="connsiteY64" fmla="*/ 67783 h 1802203"/>
                <a:gd name="connsiteX65" fmla="*/ 792858 w 1010660"/>
                <a:gd name="connsiteY65" fmla="*/ 9 h 1802203"/>
                <a:gd name="connsiteX66" fmla="*/ 773834 w 1010660"/>
                <a:gd name="connsiteY66" fmla="*/ 8332 h 1802203"/>
                <a:gd name="connsiteX67" fmla="*/ 760415 w 1010660"/>
                <a:gd name="connsiteY67" fmla="*/ 28885 h 1802203"/>
                <a:gd name="connsiteX68" fmla="*/ 741221 w 1010660"/>
                <a:gd name="connsiteY68" fmla="*/ 35849 h 1802203"/>
                <a:gd name="connsiteX69" fmla="*/ 724235 w 1010660"/>
                <a:gd name="connsiteY69" fmla="*/ 30923 h 1802203"/>
                <a:gd name="connsiteX70" fmla="*/ 656801 w 1010660"/>
                <a:gd name="connsiteY70" fmla="*/ 30074 h 1802203"/>
                <a:gd name="connsiteX71" fmla="*/ 585630 w 1010660"/>
                <a:gd name="connsiteY71" fmla="*/ 72029 h 1802203"/>
                <a:gd name="connsiteX72" fmla="*/ 566946 w 1010660"/>
                <a:gd name="connsiteY72" fmla="*/ 104812 h 1802203"/>
                <a:gd name="connsiteX73" fmla="*/ 560491 w 1010660"/>
                <a:gd name="connsiteY73" fmla="*/ 189232 h 1802203"/>
                <a:gd name="connsiteX74" fmla="*/ 563209 w 1010660"/>
                <a:gd name="connsiteY74" fmla="*/ 206558 h 1802203"/>
                <a:gd name="connsiteX75" fmla="*/ 563379 w 1010660"/>
                <a:gd name="connsiteY75" fmla="*/ 259554 h 1802203"/>
                <a:gd name="connsiteX76" fmla="*/ 561340 w 1010660"/>
                <a:gd name="connsiteY76" fmla="*/ 276370 h 1802203"/>
                <a:gd name="connsiteX77" fmla="*/ 570853 w 1010660"/>
                <a:gd name="connsiteY77" fmla="*/ 288260 h 1802203"/>
                <a:gd name="connsiteX78" fmla="*/ 584781 w 1010660"/>
                <a:gd name="connsiteY78" fmla="*/ 303887 h 1802203"/>
                <a:gd name="connsiteX79" fmla="*/ 590386 w 1010660"/>
                <a:gd name="connsiteY79" fmla="*/ 312380 h 1802203"/>
                <a:gd name="connsiteX80" fmla="*/ 601937 w 1010660"/>
                <a:gd name="connsiteY80" fmla="*/ 335311 h 1802203"/>
                <a:gd name="connsiteX81" fmla="*/ 603635 w 1010660"/>
                <a:gd name="connsiteY81" fmla="*/ 341595 h 1802203"/>
                <a:gd name="connsiteX82" fmla="*/ 616205 w 1010660"/>
                <a:gd name="connsiteY82" fmla="*/ 359940 h 1802203"/>
                <a:gd name="connsiteX83" fmla="*/ 637947 w 1010660"/>
                <a:gd name="connsiteY83" fmla="*/ 374888 h 1802203"/>
                <a:gd name="connsiteX84" fmla="*/ 660708 w 1010660"/>
                <a:gd name="connsiteY84" fmla="*/ 372510 h 1802203"/>
                <a:gd name="connsiteX85" fmla="*/ 685168 w 1010660"/>
                <a:gd name="connsiteY85" fmla="*/ 382362 h 1802203"/>
                <a:gd name="connsiteX86" fmla="*/ 698247 w 1010660"/>
                <a:gd name="connsiteY86" fmla="*/ 402065 h 1802203"/>
                <a:gd name="connsiteX87" fmla="*/ 694680 w 1010660"/>
                <a:gd name="connsiteY87" fmla="*/ 422788 h 1802203"/>
                <a:gd name="connsiteX88" fmla="*/ 690603 w 1010660"/>
                <a:gd name="connsiteY88" fmla="*/ 425846 h 1802203"/>
                <a:gd name="connsiteX89" fmla="*/ 656971 w 1010660"/>
                <a:gd name="connsiteY89" fmla="*/ 466442 h 1802203"/>
                <a:gd name="connsiteX90" fmla="*/ 637607 w 1010660"/>
                <a:gd name="connsiteY90" fmla="*/ 500414 h 1802203"/>
                <a:gd name="connsiteX91" fmla="*/ 635229 w 1010660"/>
                <a:gd name="connsiteY91" fmla="*/ 507378 h 1802203"/>
                <a:gd name="connsiteX92" fmla="*/ 628605 w 1010660"/>
                <a:gd name="connsiteY92" fmla="*/ 536084 h 1802203"/>
                <a:gd name="connsiteX93" fmla="*/ 601597 w 1010660"/>
                <a:gd name="connsiteY93" fmla="*/ 588910 h 1802203"/>
                <a:gd name="connsiteX94" fmla="*/ 576118 w 1010660"/>
                <a:gd name="connsiteY94" fmla="*/ 666876 h 1802203"/>
                <a:gd name="connsiteX95" fmla="*/ 566776 w 1010660"/>
                <a:gd name="connsiteY95" fmla="*/ 710699 h 1802203"/>
                <a:gd name="connsiteX96" fmla="*/ 552847 w 1010660"/>
                <a:gd name="connsiteY96" fmla="*/ 799535 h 1802203"/>
                <a:gd name="connsiteX97" fmla="*/ 547582 w 1010660"/>
                <a:gd name="connsiteY97" fmla="*/ 812784 h 1802203"/>
                <a:gd name="connsiteX98" fmla="*/ 532804 w 1010660"/>
                <a:gd name="connsiteY98" fmla="*/ 815332 h 1802203"/>
                <a:gd name="connsiteX99" fmla="*/ 491189 w 1010660"/>
                <a:gd name="connsiteY99" fmla="*/ 818220 h 1802203"/>
                <a:gd name="connsiteX100" fmla="*/ 458406 w 1010660"/>
                <a:gd name="connsiteY100" fmla="*/ 835885 h 1802203"/>
                <a:gd name="connsiteX101" fmla="*/ 411015 w 1010660"/>
                <a:gd name="connsiteY101" fmla="*/ 853720 h 1802203"/>
                <a:gd name="connsiteX102" fmla="*/ 394199 w 1010660"/>
                <a:gd name="connsiteY102" fmla="*/ 854400 h 1802203"/>
                <a:gd name="connsiteX103" fmla="*/ 375345 w 1010660"/>
                <a:gd name="connsiteY103" fmla="*/ 856948 h 1802203"/>
                <a:gd name="connsiteX104" fmla="*/ 367361 w 1010660"/>
                <a:gd name="connsiteY104" fmla="*/ 858646 h 1802203"/>
                <a:gd name="connsiteX105" fmla="*/ 355471 w 1010660"/>
                <a:gd name="connsiteY105" fmla="*/ 859156 h 1802203"/>
                <a:gd name="connsiteX106" fmla="*/ 346469 w 1010660"/>
                <a:gd name="connsiteY106" fmla="*/ 866800 h 1802203"/>
                <a:gd name="connsiteX107" fmla="*/ 318102 w 1010660"/>
                <a:gd name="connsiteY107" fmla="*/ 884125 h 1802203"/>
                <a:gd name="connsiteX108" fmla="*/ 274788 w 1010660"/>
                <a:gd name="connsiteY108" fmla="*/ 891259 h 1802203"/>
                <a:gd name="connsiteX109" fmla="*/ 219754 w 1010660"/>
                <a:gd name="connsiteY109" fmla="*/ 894487 h 1802203"/>
                <a:gd name="connsiteX110" fmla="*/ 211771 w 1010660"/>
                <a:gd name="connsiteY110" fmla="*/ 889391 h 1802203"/>
                <a:gd name="connsiteX111" fmla="*/ 186801 w 1010660"/>
                <a:gd name="connsiteY111" fmla="*/ 833677 h 1802203"/>
                <a:gd name="connsiteX112" fmla="*/ 87094 w 1010660"/>
                <a:gd name="connsiteY112" fmla="*/ 610992 h 1802203"/>
                <a:gd name="connsiteX113" fmla="*/ 76393 w 1010660"/>
                <a:gd name="connsiteY113" fmla="*/ 607255 h 1802203"/>
                <a:gd name="connsiteX114" fmla="*/ 5222 w 1010660"/>
                <a:gd name="connsiteY114" fmla="*/ 643095 h 1802203"/>
                <a:gd name="connsiteX115" fmla="*/ 1655 w 1010660"/>
                <a:gd name="connsiteY115" fmla="*/ 654306 h 1802203"/>
                <a:gd name="connsiteX116" fmla="*/ 35117 w 1010660"/>
                <a:gd name="connsiteY116" fmla="*/ 727515 h 1802203"/>
                <a:gd name="connsiteX117" fmla="*/ 141789 w 1010660"/>
                <a:gd name="connsiteY117" fmla="*/ 969394 h 1802203"/>
                <a:gd name="connsiteX118" fmla="*/ 138561 w 1010660"/>
                <a:gd name="connsiteY118" fmla="*/ 994194 h 1802203"/>
                <a:gd name="connsiteX119" fmla="*/ 135334 w 1010660"/>
                <a:gd name="connsiteY119" fmla="*/ 999969 h 1802203"/>
                <a:gd name="connsiteX120" fmla="*/ 125143 w 1010660"/>
                <a:gd name="connsiteY120" fmla="*/ 1013897 h 1802203"/>
                <a:gd name="connsiteX121" fmla="*/ 96436 w 1010660"/>
                <a:gd name="connsiteY121" fmla="*/ 1073178 h 1802203"/>
                <a:gd name="connsiteX122" fmla="*/ 96946 w 1010660"/>
                <a:gd name="connsiteY122" fmla="*/ 1119040 h 1802203"/>
                <a:gd name="connsiteX123" fmla="*/ 98305 w 1010660"/>
                <a:gd name="connsiteY123" fmla="*/ 1129062 h 1802203"/>
                <a:gd name="connsiteX124" fmla="*/ 105779 w 1010660"/>
                <a:gd name="connsiteY124" fmla="*/ 1168979 h 1802203"/>
                <a:gd name="connsiteX125" fmla="*/ 120726 w 1010660"/>
                <a:gd name="connsiteY125" fmla="*/ 1260872 h 1802203"/>
                <a:gd name="connsiteX126" fmla="*/ 157076 w 1010660"/>
                <a:gd name="connsiteY126" fmla="*/ 1380793 h 1802203"/>
                <a:gd name="connsiteX127" fmla="*/ 171514 w 1010660"/>
                <a:gd name="connsiteY127" fmla="*/ 1439224 h 1802203"/>
                <a:gd name="connsiteX128" fmla="*/ 162512 w 1010660"/>
                <a:gd name="connsiteY128" fmla="*/ 1504110 h 1802203"/>
                <a:gd name="connsiteX129" fmla="*/ 140430 w 1010660"/>
                <a:gd name="connsiteY129" fmla="*/ 1544197 h 1802203"/>
                <a:gd name="connsiteX130" fmla="*/ 123274 w 1010660"/>
                <a:gd name="connsiteY130" fmla="*/ 1557786 h 1802203"/>
                <a:gd name="connsiteX131" fmla="*/ 94228 w 1010660"/>
                <a:gd name="connsiteY131" fmla="*/ 1563731 h 1802203"/>
                <a:gd name="connsiteX132" fmla="*/ 85226 w 1010660"/>
                <a:gd name="connsiteY132" fmla="*/ 1569167 h 1802203"/>
                <a:gd name="connsiteX133" fmla="*/ 59917 w 1010660"/>
                <a:gd name="connsiteY133" fmla="*/ 1597533 h 1802203"/>
                <a:gd name="connsiteX134" fmla="*/ 47347 w 1010660"/>
                <a:gd name="connsiteY134" fmla="*/ 1636940 h 1802203"/>
                <a:gd name="connsiteX135" fmla="*/ 82848 w 1010660"/>
                <a:gd name="connsiteY135" fmla="*/ 1670233 h 1802203"/>
                <a:gd name="connsiteX136" fmla="*/ 168626 w 1010660"/>
                <a:gd name="connsiteY136" fmla="*/ 1675668 h 1802203"/>
                <a:gd name="connsiteX137" fmla="*/ 225699 w 1010660"/>
                <a:gd name="connsiteY137" fmla="*/ 1626239 h 1802203"/>
                <a:gd name="connsiteX138" fmla="*/ 241496 w 1010660"/>
                <a:gd name="connsiteY138" fmla="*/ 1605007 h 1802203"/>
                <a:gd name="connsiteX139" fmla="*/ 272750 w 1010660"/>
                <a:gd name="connsiteY139" fmla="*/ 1588021 h 1802203"/>
                <a:gd name="connsiteX140" fmla="*/ 282092 w 1010660"/>
                <a:gd name="connsiteY140" fmla="*/ 1593966 h 1802203"/>
                <a:gd name="connsiteX141" fmla="*/ 279884 w 1010660"/>
                <a:gd name="connsiteY141" fmla="*/ 1643055 h 1802203"/>
                <a:gd name="connsiteX142" fmla="*/ 287698 w 1010660"/>
                <a:gd name="connsiteY142" fmla="*/ 1653417 h 1802203"/>
                <a:gd name="connsiteX143" fmla="*/ 291095 w 1010660"/>
                <a:gd name="connsiteY143" fmla="*/ 1645943 h 1802203"/>
                <a:gd name="connsiteX144" fmla="*/ 292963 w 1010660"/>
                <a:gd name="connsiteY144" fmla="*/ 1604327 h 1802203"/>
                <a:gd name="connsiteX145" fmla="*/ 295681 w 1010660"/>
                <a:gd name="connsiteY145" fmla="*/ 1579188 h 1802203"/>
                <a:gd name="connsiteX146" fmla="*/ 311648 w 1010660"/>
                <a:gd name="connsiteY146" fmla="*/ 1549633 h 1802203"/>
                <a:gd name="connsiteX147" fmla="*/ 316234 w 1010660"/>
                <a:gd name="connsiteY147" fmla="*/ 1517190 h 1802203"/>
                <a:gd name="connsiteX148" fmla="*/ 316743 w 1010660"/>
                <a:gd name="connsiteY148" fmla="*/ 1507338 h 1802203"/>
                <a:gd name="connsiteX149" fmla="*/ 313686 w 1010660"/>
                <a:gd name="connsiteY149" fmla="*/ 1474385 h 1802203"/>
                <a:gd name="connsiteX150" fmla="*/ 294662 w 1010660"/>
                <a:gd name="connsiteY150" fmla="*/ 1451794 h 1802203"/>
                <a:gd name="connsiteX151" fmla="*/ 281073 w 1010660"/>
                <a:gd name="connsiteY151" fmla="*/ 1446189 h 1802203"/>
                <a:gd name="connsiteX152" fmla="*/ 272071 w 1010660"/>
                <a:gd name="connsiteY152" fmla="*/ 1439734 h 1802203"/>
                <a:gd name="connsiteX153" fmla="*/ 270542 w 1010660"/>
                <a:gd name="connsiteY153" fmla="*/ 1428863 h 1802203"/>
                <a:gd name="connsiteX154" fmla="*/ 278355 w 1010660"/>
                <a:gd name="connsiteY154" fmla="*/ 1303677 h 1802203"/>
                <a:gd name="connsiteX155" fmla="*/ 285659 w 1010660"/>
                <a:gd name="connsiteY155" fmla="*/ 1212293 h 1802203"/>
                <a:gd name="connsiteX156" fmla="*/ 280564 w 1010660"/>
                <a:gd name="connsiteY156" fmla="*/ 1182398 h 1802203"/>
                <a:gd name="connsiteX157" fmla="*/ 269862 w 1010660"/>
                <a:gd name="connsiteY157" fmla="*/ 1148596 h 1802203"/>
                <a:gd name="connsiteX158" fmla="*/ 278016 w 1010660"/>
                <a:gd name="connsiteY158" fmla="*/ 1137725 h 1802203"/>
                <a:gd name="connsiteX159" fmla="*/ 313686 w 1010660"/>
                <a:gd name="connsiteY159" fmla="*/ 1138234 h 1802203"/>
                <a:gd name="connsiteX160" fmla="*/ 323708 w 1010660"/>
                <a:gd name="connsiteY160" fmla="*/ 1148596 h 1802203"/>
                <a:gd name="connsiteX161" fmla="*/ 337296 w 1010660"/>
                <a:gd name="connsiteY161" fmla="*/ 1174414 h 1802203"/>
                <a:gd name="connsiteX162" fmla="*/ 383668 w 1010660"/>
                <a:gd name="connsiteY162" fmla="*/ 1187663 h 1802203"/>
                <a:gd name="connsiteX163" fmla="*/ 507325 w 1010660"/>
                <a:gd name="connsiteY163" fmla="*/ 1194797 h 1802203"/>
                <a:gd name="connsiteX164" fmla="*/ 517007 w 1010660"/>
                <a:gd name="connsiteY164" fmla="*/ 1204309 h 1802203"/>
                <a:gd name="connsiteX165" fmla="*/ 509194 w 1010660"/>
                <a:gd name="connsiteY165" fmla="*/ 1295524 h 1802203"/>
                <a:gd name="connsiteX166" fmla="*/ 499851 w 1010660"/>
                <a:gd name="connsiteY166" fmla="*/ 1395910 h 1802203"/>
                <a:gd name="connsiteX167" fmla="*/ 506816 w 1010660"/>
                <a:gd name="connsiteY167" fmla="*/ 1404064 h 1802203"/>
                <a:gd name="connsiteX168" fmla="*/ 593104 w 1010660"/>
                <a:gd name="connsiteY168" fmla="*/ 1408140 h 1802203"/>
                <a:gd name="connsiteX169" fmla="*/ 606693 w 1010660"/>
                <a:gd name="connsiteY169" fmla="*/ 1407970 h 1802203"/>
                <a:gd name="connsiteX170" fmla="*/ 615016 w 1010660"/>
                <a:gd name="connsiteY170" fmla="*/ 1416293 h 1802203"/>
                <a:gd name="connsiteX171" fmla="*/ 614167 w 1010660"/>
                <a:gd name="connsiteY171" fmla="*/ 1485936 h 1802203"/>
                <a:gd name="connsiteX172" fmla="*/ 610430 w 1010660"/>
                <a:gd name="connsiteY172" fmla="*/ 1490861 h 1802203"/>
                <a:gd name="connsiteX173" fmla="*/ 560831 w 1010660"/>
                <a:gd name="connsiteY173" fmla="*/ 1486105 h 1802203"/>
                <a:gd name="connsiteX174" fmla="*/ 452801 w 1010660"/>
                <a:gd name="connsiteY174" fmla="*/ 1450945 h 1802203"/>
                <a:gd name="connsiteX175" fmla="*/ 429870 w 1010660"/>
                <a:gd name="connsiteY175" fmla="*/ 1458928 h 1802203"/>
                <a:gd name="connsiteX176" fmla="*/ 428341 w 1010660"/>
                <a:gd name="connsiteY176" fmla="*/ 1467081 h 1802203"/>
                <a:gd name="connsiteX177" fmla="*/ 428171 w 1010660"/>
                <a:gd name="connsiteY177" fmla="*/ 1505300 h 1802203"/>
                <a:gd name="connsiteX178" fmla="*/ 434626 w 1010660"/>
                <a:gd name="connsiteY178" fmla="*/ 1523474 h 1802203"/>
                <a:gd name="connsiteX179" fmla="*/ 438193 w 1010660"/>
                <a:gd name="connsiteY179" fmla="*/ 1531628 h 1802203"/>
                <a:gd name="connsiteX180" fmla="*/ 448214 w 1010660"/>
                <a:gd name="connsiteY180" fmla="*/ 1551671 h 1802203"/>
                <a:gd name="connsiteX181" fmla="*/ 451611 w 1010660"/>
                <a:gd name="connsiteY181" fmla="*/ 1557956 h 1802203"/>
                <a:gd name="connsiteX182" fmla="*/ 446346 w 1010660"/>
                <a:gd name="connsiteY182" fmla="*/ 1561523 h 1802203"/>
                <a:gd name="connsiteX183" fmla="*/ 350715 w 1010660"/>
                <a:gd name="connsiteY183" fmla="*/ 1584454 h 1802203"/>
                <a:gd name="connsiteX184" fmla="*/ 327954 w 1010660"/>
                <a:gd name="connsiteY184" fmla="*/ 1610782 h 1802203"/>
                <a:gd name="connsiteX185" fmla="*/ 327954 w 1010660"/>
                <a:gd name="connsiteY185" fmla="*/ 1649850 h 1802203"/>
                <a:gd name="connsiteX186" fmla="*/ 335428 w 1010660"/>
                <a:gd name="connsiteY186" fmla="*/ 1668194 h 1802203"/>
                <a:gd name="connsiteX187" fmla="*/ 346809 w 1010660"/>
                <a:gd name="connsiteY187" fmla="*/ 1688407 h 1802203"/>
                <a:gd name="connsiteX188" fmla="*/ 351904 w 1010660"/>
                <a:gd name="connsiteY188" fmla="*/ 1693673 h 1802203"/>
                <a:gd name="connsiteX189" fmla="*/ 395558 w 1010660"/>
                <a:gd name="connsiteY189" fmla="*/ 1687219 h 1802203"/>
                <a:gd name="connsiteX190" fmla="*/ 410166 w 1010660"/>
                <a:gd name="connsiteY190" fmla="*/ 1651888 h 1802203"/>
                <a:gd name="connsiteX191" fmla="*/ 398615 w 1010660"/>
                <a:gd name="connsiteY191" fmla="*/ 1632354 h 1802203"/>
                <a:gd name="connsiteX192" fmla="*/ 395388 w 1010660"/>
                <a:gd name="connsiteY192" fmla="*/ 1623182 h 1802203"/>
                <a:gd name="connsiteX193" fmla="*/ 403032 w 1010660"/>
                <a:gd name="connsiteY193" fmla="*/ 1619445 h 1802203"/>
                <a:gd name="connsiteX194" fmla="*/ 500701 w 1010660"/>
                <a:gd name="connsiteY194" fmla="*/ 1603478 h 1802203"/>
                <a:gd name="connsiteX195" fmla="*/ 566606 w 1010660"/>
                <a:gd name="connsiteY195" fmla="*/ 1591928 h 1802203"/>
                <a:gd name="connsiteX196" fmla="*/ 616205 w 1010660"/>
                <a:gd name="connsiteY196" fmla="*/ 1587341 h 1802203"/>
                <a:gd name="connsiteX197" fmla="*/ 638626 w 1010660"/>
                <a:gd name="connsiteY197" fmla="*/ 1604667 h 1802203"/>
                <a:gd name="connsiteX198" fmla="*/ 663935 w 1010660"/>
                <a:gd name="connsiteY198" fmla="*/ 1683312 h 1802203"/>
                <a:gd name="connsiteX199" fmla="*/ 667502 w 1010660"/>
                <a:gd name="connsiteY199" fmla="*/ 1731891 h 1802203"/>
                <a:gd name="connsiteX200" fmla="*/ 665634 w 1010660"/>
                <a:gd name="connsiteY200" fmla="*/ 1757200 h 1802203"/>
                <a:gd name="connsiteX201" fmla="*/ 712345 w 1010660"/>
                <a:gd name="connsiteY201" fmla="*/ 1803402 h 1802203"/>
                <a:gd name="connsiteX202" fmla="*/ 763642 w 1010660"/>
                <a:gd name="connsiteY202" fmla="*/ 1762976 h 1802203"/>
                <a:gd name="connsiteX203" fmla="*/ 760415 w 1010660"/>
                <a:gd name="connsiteY203" fmla="*/ 1742423 h 1802203"/>
                <a:gd name="connsiteX204" fmla="*/ 730860 w 1010660"/>
                <a:gd name="connsiteY204" fmla="*/ 1710319 h 1802203"/>
                <a:gd name="connsiteX205" fmla="*/ 725934 w 1010660"/>
                <a:gd name="connsiteY205" fmla="*/ 1704204 h 1802203"/>
                <a:gd name="connsiteX206" fmla="*/ 695189 w 1010660"/>
                <a:gd name="connsiteY206" fmla="*/ 1594985 h 1802203"/>
                <a:gd name="connsiteX207" fmla="*/ 705890 w 1010660"/>
                <a:gd name="connsiteY207" fmla="*/ 1581736 h 1802203"/>
                <a:gd name="connsiteX208" fmla="*/ 711835 w 1010660"/>
                <a:gd name="connsiteY208" fmla="*/ 1582246 h 1802203"/>
                <a:gd name="connsiteX209" fmla="*/ 783516 w 1010660"/>
                <a:gd name="connsiteY209" fmla="*/ 1589719 h 1802203"/>
                <a:gd name="connsiteX210" fmla="*/ 928236 w 1010660"/>
                <a:gd name="connsiteY210" fmla="*/ 1601270 h 1802203"/>
                <a:gd name="connsiteX211" fmla="*/ 942844 w 1010660"/>
                <a:gd name="connsiteY211" fmla="*/ 1623182 h 1802203"/>
                <a:gd name="connsiteX212" fmla="*/ 943353 w 1010660"/>
                <a:gd name="connsiteY212" fmla="*/ 1639488 h 1802203"/>
                <a:gd name="connsiteX213" fmla="*/ 951506 w 1010660"/>
                <a:gd name="connsiteY213" fmla="*/ 1656984 h 1802203"/>
                <a:gd name="connsiteX214" fmla="*/ 958980 w 1010660"/>
                <a:gd name="connsiteY214" fmla="*/ 1663778 h 1802203"/>
                <a:gd name="connsiteX215" fmla="*/ 989385 w 1010660"/>
                <a:gd name="connsiteY215" fmla="*/ 1666496 h 1802203"/>
                <a:gd name="connsiteX216" fmla="*/ 1002974 w 1010660"/>
                <a:gd name="connsiteY216" fmla="*/ 1659531 h 1802203"/>
                <a:gd name="connsiteX217" fmla="*/ 1010278 w 1010660"/>
                <a:gd name="connsiteY217" fmla="*/ 1613160 h 1802203"/>
                <a:gd name="connsiteX218" fmla="*/ 893245 w 1010660"/>
                <a:gd name="connsiteY218" fmla="*/ 959203 h 1802203"/>
                <a:gd name="connsiteX219" fmla="*/ 911929 w 1010660"/>
                <a:gd name="connsiteY219" fmla="*/ 957674 h 1802203"/>
                <a:gd name="connsiteX220" fmla="*/ 923310 w 1010660"/>
                <a:gd name="connsiteY220" fmla="*/ 963110 h 1802203"/>
                <a:gd name="connsiteX221" fmla="*/ 941655 w 1010660"/>
                <a:gd name="connsiteY221" fmla="*/ 1071989 h 1802203"/>
                <a:gd name="connsiteX222" fmla="*/ 943183 w 1010660"/>
                <a:gd name="connsiteY222" fmla="*/ 1086257 h 1802203"/>
                <a:gd name="connsiteX223" fmla="*/ 942504 w 1010660"/>
                <a:gd name="connsiteY223" fmla="*/ 1086257 h 1802203"/>
                <a:gd name="connsiteX224" fmla="*/ 942504 w 1010660"/>
                <a:gd name="connsiteY224" fmla="*/ 1098147 h 1802203"/>
                <a:gd name="connsiteX225" fmla="*/ 937748 w 1010660"/>
                <a:gd name="connsiteY225" fmla="*/ 1103073 h 1802203"/>
                <a:gd name="connsiteX226" fmla="*/ 932822 w 1010660"/>
                <a:gd name="connsiteY226" fmla="*/ 1098317 h 1802203"/>
                <a:gd name="connsiteX227" fmla="*/ 912269 w 1010660"/>
                <a:gd name="connsiteY227" fmla="*/ 1033261 h 1802203"/>
                <a:gd name="connsiteX228" fmla="*/ 893245 w 1010660"/>
                <a:gd name="connsiteY228" fmla="*/ 974830 h 1802203"/>
                <a:gd name="connsiteX229" fmla="*/ 888998 w 1010660"/>
                <a:gd name="connsiteY229" fmla="*/ 962940 h 1802203"/>
                <a:gd name="connsiteX230" fmla="*/ 893245 w 1010660"/>
                <a:gd name="connsiteY230" fmla="*/ 959203 h 180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</a:cxnLst>
              <a:rect l="l" t="t" r="r" b="b"/>
              <a:pathLst>
                <a:path w="1010660" h="1802203">
                  <a:moveTo>
                    <a:pt x="1010278" y="1613160"/>
                  </a:moveTo>
                  <a:cubicBezTo>
                    <a:pt x="1009089" y="1607894"/>
                    <a:pt x="1006031" y="1602459"/>
                    <a:pt x="998557" y="1603308"/>
                  </a:cubicBezTo>
                  <a:cubicBezTo>
                    <a:pt x="993801" y="1603818"/>
                    <a:pt x="991253" y="1600760"/>
                    <a:pt x="990404" y="1596344"/>
                  </a:cubicBezTo>
                  <a:cubicBezTo>
                    <a:pt x="989725" y="1592437"/>
                    <a:pt x="989215" y="1588530"/>
                    <a:pt x="988536" y="1584624"/>
                  </a:cubicBezTo>
                  <a:cubicBezTo>
                    <a:pt x="986328" y="1571545"/>
                    <a:pt x="981232" y="1566449"/>
                    <a:pt x="968322" y="1564241"/>
                  </a:cubicBezTo>
                  <a:cubicBezTo>
                    <a:pt x="935879" y="1558975"/>
                    <a:pt x="903606" y="1553540"/>
                    <a:pt x="871163" y="1548444"/>
                  </a:cubicBezTo>
                  <a:cubicBezTo>
                    <a:pt x="830737" y="1542159"/>
                    <a:pt x="790140" y="1536214"/>
                    <a:pt x="749714" y="1529589"/>
                  </a:cubicBezTo>
                  <a:cubicBezTo>
                    <a:pt x="738843" y="1527721"/>
                    <a:pt x="728821" y="1521606"/>
                    <a:pt x="717101" y="1522625"/>
                  </a:cubicBezTo>
                  <a:cubicBezTo>
                    <a:pt x="717271" y="1521946"/>
                    <a:pt x="717441" y="1521096"/>
                    <a:pt x="717441" y="1520417"/>
                  </a:cubicBezTo>
                  <a:cubicBezTo>
                    <a:pt x="724915" y="1519228"/>
                    <a:pt x="732558" y="1518039"/>
                    <a:pt x="740032" y="1517020"/>
                  </a:cubicBezTo>
                  <a:cubicBezTo>
                    <a:pt x="741391" y="1516850"/>
                    <a:pt x="743599" y="1515491"/>
                    <a:pt x="743769" y="1518379"/>
                  </a:cubicBezTo>
                  <a:cubicBezTo>
                    <a:pt x="744109" y="1522795"/>
                    <a:pt x="748015" y="1522455"/>
                    <a:pt x="750563" y="1523474"/>
                  </a:cubicBezTo>
                  <a:cubicBezTo>
                    <a:pt x="768568" y="1530099"/>
                    <a:pt x="786404" y="1525853"/>
                    <a:pt x="804069" y="1521946"/>
                  </a:cubicBezTo>
                  <a:cubicBezTo>
                    <a:pt x="810354" y="1520587"/>
                    <a:pt x="812562" y="1514981"/>
                    <a:pt x="813581" y="1509036"/>
                  </a:cubicBezTo>
                  <a:cubicBezTo>
                    <a:pt x="814600" y="1502922"/>
                    <a:pt x="815110" y="1496637"/>
                    <a:pt x="816129" y="1490522"/>
                  </a:cubicBezTo>
                  <a:cubicBezTo>
                    <a:pt x="817827" y="1479821"/>
                    <a:pt x="815789" y="1474895"/>
                    <a:pt x="806277" y="1469459"/>
                  </a:cubicBezTo>
                  <a:cubicBezTo>
                    <a:pt x="800672" y="1466402"/>
                    <a:pt x="798124" y="1462155"/>
                    <a:pt x="798124" y="1455871"/>
                  </a:cubicBezTo>
                  <a:cubicBezTo>
                    <a:pt x="798124" y="1452473"/>
                    <a:pt x="798124" y="1449076"/>
                    <a:pt x="797274" y="1445849"/>
                  </a:cubicBezTo>
                  <a:cubicBezTo>
                    <a:pt x="795576" y="1439394"/>
                    <a:pt x="791839" y="1438375"/>
                    <a:pt x="786064" y="1441772"/>
                  </a:cubicBezTo>
                  <a:cubicBezTo>
                    <a:pt x="776722" y="1447208"/>
                    <a:pt x="767549" y="1452643"/>
                    <a:pt x="758037" y="1457739"/>
                  </a:cubicBezTo>
                  <a:cubicBezTo>
                    <a:pt x="738164" y="1468440"/>
                    <a:pt x="719649" y="1481349"/>
                    <a:pt x="698586" y="1490012"/>
                  </a:cubicBezTo>
                  <a:cubicBezTo>
                    <a:pt x="689584" y="1493749"/>
                    <a:pt x="685847" y="1491201"/>
                    <a:pt x="685507" y="1481859"/>
                  </a:cubicBezTo>
                  <a:cubicBezTo>
                    <a:pt x="684828" y="1460287"/>
                    <a:pt x="683979" y="1438885"/>
                    <a:pt x="683299" y="1417313"/>
                  </a:cubicBezTo>
                  <a:cubicBezTo>
                    <a:pt x="683129" y="1410688"/>
                    <a:pt x="686526" y="1405932"/>
                    <a:pt x="692302" y="1403214"/>
                  </a:cubicBezTo>
                  <a:cubicBezTo>
                    <a:pt x="697397" y="1400836"/>
                    <a:pt x="703003" y="1399817"/>
                    <a:pt x="708608" y="1399138"/>
                  </a:cubicBezTo>
                  <a:cubicBezTo>
                    <a:pt x="734087" y="1395910"/>
                    <a:pt x="759736" y="1392853"/>
                    <a:pt x="784875" y="1387417"/>
                  </a:cubicBezTo>
                  <a:cubicBezTo>
                    <a:pt x="802710" y="1383681"/>
                    <a:pt x="820375" y="1378755"/>
                    <a:pt x="833794" y="1365675"/>
                  </a:cubicBezTo>
                  <a:cubicBezTo>
                    <a:pt x="864369" y="1335780"/>
                    <a:pt x="892565" y="1303507"/>
                    <a:pt x="910231" y="1264100"/>
                  </a:cubicBezTo>
                  <a:cubicBezTo>
                    <a:pt x="921441" y="1239300"/>
                    <a:pt x="934011" y="1214671"/>
                    <a:pt x="935540" y="1186474"/>
                  </a:cubicBezTo>
                  <a:cubicBezTo>
                    <a:pt x="935710" y="1183417"/>
                    <a:pt x="936219" y="1180020"/>
                    <a:pt x="939616" y="1178661"/>
                  </a:cubicBezTo>
                  <a:cubicBezTo>
                    <a:pt x="949468" y="1174584"/>
                    <a:pt x="955243" y="1165582"/>
                    <a:pt x="960679" y="1157768"/>
                  </a:cubicBezTo>
                  <a:cubicBezTo>
                    <a:pt x="971380" y="1142141"/>
                    <a:pt x="975626" y="1123966"/>
                    <a:pt x="976646" y="1104602"/>
                  </a:cubicBezTo>
                  <a:cubicBezTo>
                    <a:pt x="978684" y="1059590"/>
                    <a:pt x="967473" y="1016615"/>
                    <a:pt x="958301" y="973301"/>
                  </a:cubicBezTo>
                  <a:cubicBezTo>
                    <a:pt x="957451" y="969564"/>
                    <a:pt x="954904" y="965318"/>
                    <a:pt x="956942" y="961751"/>
                  </a:cubicBezTo>
                  <a:cubicBezTo>
                    <a:pt x="961698" y="953767"/>
                    <a:pt x="959150" y="945784"/>
                    <a:pt x="957451" y="937970"/>
                  </a:cubicBezTo>
                  <a:cubicBezTo>
                    <a:pt x="954904" y="925571"/>
                    <a:pt x="953545" y="913511"/>
                    <a:pt x="957961" y="901281"/>
                  </a:cubicBezTo>
                  <a:cubicBezTo>
                    <a:pt x="959150" y="897884"/>
                    <a:pt x="958980" y="894656"/>
                    <a:pt x="957621" y="891259"/>
                  </a:cubicBezTo>
                  <a:cubicBezTo>
                    <a:pt x="953884" y="881407"/>
                    <a:pt x="954054" y="871046"/>
                    <a:pt x="957112" y="861364"/>
                  </a:cubicBezTo>
                  <a:cubicBezTo>
                    <a:pt x="961868" y="845567"/>
                    <a:pt x="962547" y="829770"/>
                    <a:pt x="959829" y="813804"/>
                  </a:cubicBezTo>
                  <a:cubicBezTo>
                    <a:pt x="958980" y="809047"/>
                    <a:pt x="959660" y="804971"/>
                    <a:pt x="962547" y="801064"/>
                  </a:cubicBezTo>
                  <a:cubicBezTo>
                    <a:pt x="971210" y="789174"/>
                    <a:pt x="967813" y="780171"/>
                    <a:pt x="953205" y="776435"/>
                  </a:cubicBezTo>
                  <a:cubicBezTo>
                    <a:pt x="950487" y="775755"/>
                    <a:pt x="947600" y="775246"/>
                    <a:pt x="944882" y="774566"/>
                  </a:cubicBezTo>
                  <a:cubicBezTo>
                    <a:pt x="930953" y="770999"/>
                    <a:pt x="930614" y="770489"/>
                    <a:pt x="930784" y="756561"/>
                  </a:cubicBezTo>
                  <a:cubicBezTo>
                    <a:pt x="930784" y="752315"/>
                    <a:pt x="931293" y="748068"/>
                    <a:pt x="931463" y="743822"/>
                  </a:cubicBezTo>
                  <a:cubicBezTo>
                    <a:pt x="932992" y="712398"/>
                    <a:pt x="939786" y="681483"/>
                    <a:pt x="939107" y="650059"/>
                  </a:cubicBezTo>
                  <a:cubicBezTo>
                    <a:pt x="938767" y="637490"/>
                    <a:pt x="928406" y="630526"/>
                    <a:pt x="916685" y="635112"/>
                  </a:cubicBezTo>
                  <a:cubicBezTo>
                    <a:pt x="902587" y="640547"/>
                    <a:pt x="901228" y="639698"/>
                    <a:pt x="902077" y="624581"/>
                  </a:cubicBezTo>
                  <a:cubicBezTo>
                    <a:pt x="902077" y="623392"/>
                    <a:pt x="902247" y="622372"/>
                    <a:pt x="902417" y="621183"/>
                  </a:cubicBezTo>
                  <a:cubicBezTo>
                    <a:pt x="908702" y="596044"/>
                    <a:pt x="906154" y="570565"/>
                    <a:pt x="907173" y="545087"/>
                  </a:cubicBezTo>
                  <a:cubicBezTo>
                    <a:pt x="908022" y="521816"/>
                    <a:pt x="906324" y="499395"/>
                    <a:pt x="896132" y="478162"/>
                  </a:cubicBezTo>
                  <a:cubicBezTo>
                    <a:pt x="893584" y="472896"/>
                    <a:pt x="890697" y="467631"/>
                    <a:pt x="888489" y="462195"/>
                  </a:cubicBezTo>
                  <a:cubicBezTo>
                    <a:pt x="886620" y="457779"/>
                    <a:pt x="884412" y="452344"/>
                    <a:pt x="887300" y="448267"/>
                  </a:cubicBezTo>
                  <a:cubicBezTo>
                    <a:pt x="892396" y="441303"/>
                    <a:pt x="891376" y="433829"/>
                    <a:pt x="891376" y="426355"/>
                  </a:cubicBezTo>
                  <a:cubicBezTo>
                    <a:pt x="891376" y="415484"/>
                    <a:pt x="898850" y="411238"/>
                    <a:pt x="908702" y="416333"/>
                  </a:cubicBezTo>
                  <a:cubicBezTo>
                    <a:pt x="911759" y="417862"/>
                    <a:pt x="914817" y="420240"/>
                    <a:pt x="919233" y="418881"/>
                  </a:cubicBezTo>
                  <a:cubicBezTo>
                    <a:pt x="916515" y="411747"/>
                    <a:pt x="910401" y="405462"/>
                    <a:pt x="913798" y="397819"/>
                  </a:cubicBezTo>
                  <a:cubicBezTo>
                    <a:pt x="919233" y="385759"/>
                    <a:pt x="916855" y="373359"/>
                    <a:pt x="915836" y="361129"/>
                  </a:cubicBezTo>
                  <a:cubicBezTo>
                    <a:pt x="915326" y="354165"/>
                    <a:pt x="912779" y="346861"/>
                    <a:pt x="915157" y="340067"/>
                  </a:cubicBezTo>
                  <a:cubicBezTo>
                    <a:pt x="922460" y="318834"/>
                    <a:pt x="918724" y="294545"/>
                    <a:pt x="933501" y="275520"/>
                  </a:cubicBezTo>
                  <a:cubicBezTo>
                    <a:pt x="933841" y="258704"/>
                    <a:pt x="943693" y="243417"/>
                    <a:pt x="941315" y="225922"/>
                  </a:cubicBezTo>
                  <a:cubicBezTo>
                    <a:pt x="940296" y="218108"/>
                    <a:pt x="940805" y="210125"/>
                    <a:pt x="940635" y="202141"/>
                  </a:cubicBezTo>
                  <a:cubicBezTo>
                    <a:pt x="940466" y="188213"/>
                    <a:pt x="939616" y="173945"/>
                    <a:pt x="934521" y="161205"/>
                  </a:cubicBezTo>
                  <a:cubicBezTo>
                    <a:pt x="929765" y="148806"/>
                    <a:pt x="933162" y="133348"/>
                    <a:pt x="920592" y="124006"/>
                  </a:cubicBezTo>
                  <a:cubicBezTo>
                    <a:pt x="914307" y="119250"/>
                    <a:pt x="917704" y="111437"/>
                    <a:pt x="914477" y="105661"/>
                  </a:cubicBezTo>
                  <a:cubicBezTo>
                    <a:pt x="907683" y="93262"/>
                    <a:pt x="900379" y="80692"/>
                    <a:pt x="893415" y="67783"/>
                  </a:cubicBezTo>
                  <a:cubicBezTo>
                    <a:pt x="871673" y="27696"/>
                    <a:pt x="841098" y="1028"/>
                    <a:pt x="792858" y="9"/>
                  </a:cubicBezTo>
                  <a:cubicBezTo>
                    <a:pt x="784535" y="-161"/>
                    <a:pt x="778420" y="2047"/>
                    <a:pt x="773834" y="8332"/>
                  </a:cubicBezTo>
                  <a:cubicBezTo>
                    <a:pt x="769078" y="14957"/>
                    <a:pt x="764322" y="21751"/>
                    <a:pt x="760415" y="28885"/>
                  </a:cubicBezTo>
                  <a:cubicBezTo>
                    <a:pt x="755659" y="37718"/>
                    <a:pt x="750393" y="40266"/>
                    <a:pt x="741221" y="35849"/>
                  </a:cubicBezTo>
                  <a:cubicBezTo>
                    <a:pt x="735786" y="33132"/>
                    <a:pt x="730010" y="32112"/>
                    <a:pt x="724235" y="30923"/>
                  </a:cubicBezTo>
                  <a:cubicBezTo>
                    <a:pt x="701814" y="26677"/>
                    <a:pt x="679053" y="25828"/>
                    <a:pt x="656801" y="30074"/>
                  </a:cubicBezTo>
                  <a:cubicBezTo>
                    <a:pt x="628435" y="35510"/>
                    <a:pt x="605674" y="52156"/>
                    <a:pt x="585630" y="72029"/>
                  </a:cubicBezTo>
                  <a:cubicBezTo>
                    <a:pt x="576628" y="81032"/>
                    <a:pt x="569833" y="91903"/>
                    <a:pt x="566946" y="104812"/>
                  </a:cubicBezTo>
                  <a:cubicBezTo>
                    <a:pt x="560831" y="132669"/>
                    <a:pt x="561171" y="161035"/>
                    <a:pt x="560491" y="189232"/>
                  </a:cubicBezTo>
                  <a:cubicBezTo>
                    <a:pt x="560321" y="195347"/>
                    <a:pt x="560831" y="200952"/>
                    <a:pt x="563209" y="206558"/>
                  </a:cubicBezTo>
                  <a:cubicBezTo>
                    <a:pt x="570853" y="224223"/>
                    <a:pt x="569324" y="241888"/>
                    <a:pt x="563379" y="259554"/>
                  </a:cubicBezTo>
                  <a:cubicBezTo>
                    <a:pt x="561510" y="264989"/>
                    <a:pt x="561680" y="270764"/>
                    <a:pt x="561340" y="276370"/>
                  </a:cubicBezTo>
                  <a:cubicBezTo>
                    <a:pt x="560831" y="283334"/>
                    <a:pt x="563039" y="287750"/>
                    <a:pt x="570853" y="288260"/>
                  </a:cubicBezTo>
                  <a:cubicBezTo>
                    <a:pt x="580534" y="288939"/>
                    <a:pt x="584951" y="294205"/>
                    <a:pt x="584781" y="303887"/>
                  </a:cubicBezTo>
                  <a:cubicBezTo>
                    <a:pt x="584781" y="307624"/>
                    <a:pt x="585970" y="311021"/>
                    <a:pt x="590386" y="312380"/>
                  </a:cubicBezTo>
                  <a:cubicBezTo>
                    <a:pt x="604654" y="317136"/>
                    <a:pt x="606353" y="320533"/>
                    <a:pt x="601937" y="335311"/>
                  </a:cubicBezTo>
                  <a:cubicBezTo>
                    <a:pt x="601087" y="338198"/>
                    <a:pt x="600918" y="339897"/>
                    <a:pt x="603635" y="341595"/>
                  </a:cubicBezTo>
                  <a:cubicBezTo>
                    <a:pt x="610599" y="345842"/>
                    <a:pt x="613827" y="352466"/>
                    <a:pt x="616205" y="359940"/>
                  </a:cubicBezTo>
                  <a:cubicBezTo>
                    <a:pt x="619772" y="370981"/>
                    <a:pt x="626227" y="375397"/>
                    <a:pt x="637947" y="374888"/>
                  </a:cubicBezTo>
                  <a:cubicBezTo>
                    <a:pt x="645590" y="374548"/>
                    <a:pt x="653234" y="373869"/>
                    <a:pt x="660708" y="372510"/>
                  </a:cubicBezTo>
                  <a:cubicBezTo>
                    <a:pt x="671239" y="370641"/>
                    <a:pt x="679222" y="374208"/>
                    <a:pt x="685168" y="382362"/>
                  </a:cubicBezTo>
                  <a:cubicBezTo>
                    <a:pt x="689924" y="388646"/>
                    <a:pt x="694000" y="395441"/>
                    <a:pt x="698247" y="402065"/>
                  </a:cubicBezTo>
                  <a:cubicBezTo>
                    <a:pt x="705381" y="413106"/>
                    <a:pt x="705041" y="414975"/>
                    <a:pt x="694680" y="422788"/>
                  </a:cubicBezTo>
                  <a:cubicBezTo>
                    <a:pt x="693321" y="423807"/>
                    <a:pt x="691962" y="424826"/>
                    <a:pt x="690603" y="425846"/>
                  </a:cubicBezTo>
                  <a:cubicBezTo>
                    <a:pt x="675995" y="436547"/>
                    <a:pt x="664954" y="450305"/>
                    <a:pt x="656971" y="466442"/>
                  </a:cubicBezTo>
                  <a:cubicBezTo>
                    <a:pt x="651196" y="478162"/>
                    <a:pt x="649327" y="492091"/>
                    <a:pt x="637607" y="500414"/>
                  </a:cubicBezTo>
                  <a:cubicBezTo>
                    <a:pt x="635399" y="501942"/>
                    <a:pt x="635908" y="505000"/>
                    <a:pt x="635229" y="507378"/>
                  </a:cubicBezTo>
                  <a:cubicBezTo>
                    <a:pt x="632851" y="516890"/>
                    <a:pt x="633021" y="527251"/>
                    <a:pt x="628605" y="536084"/>
                  </a:cubicBezTo>
                  <a:cubicBezTo>
                    <a:pt x="619942" y="553919"/>
                    <a:pt x="611449" y="571754"/>
                    <a:pt x="601597" y="588910"/>
                  </a:cubicBezTo>
                  <a:cubicBezTo>
                    <a:pt x="587499" y="613200"/>
                    <a:pt x="576798" y="638169"/>
                    <a:pt x="576118" y="666876"/>
                  </a:cubicBezTo>
                  <a:cubicBezTo>
                    <a:pt x="575778" y="681993"/>
                    <a:pt x="568474" y="695752"/>
                    <a:pt x="566776" y="710699"/>
                  </a:cubicBezTo>
                  <a:cubicBezTo>
                    <a:pt x="563209" y="740424"/>
                    <a:pt x="558453" y="769980"/>
                    <a:pt x="552847" y="799535"/>
                  </a:cubicBezTo>
                  <a:cubicBezTo>
                    <a:pt x="551998" y="804291"/>
                    <a:pt x="550300" y="808878"/>
                    <a:pt x="547582" y="812784"/>
                  </a:cubicBezTo>
                  <a:cubicBezTo>
                    <a:pt x="543505" y="818390"/>
                    <a:pt x="539768" y="819579"/>
                    <a:pt x="532804" y="815332"/>
                  </a:cubicBezTo>
                  <a:cubicBezTo>
                    <a:pt x="517177" y="805990"/>
                    <a:pt x="505457" y="802253"/>
                    <a:pt x="491189" y="818220"/>
                  </a:cubicBezTo>
                  <a:cubicBezTo>
                    <a:pt x="482866" y="827392"/>
                    <a:pt x="472334" y="835545"/>
                    <a:pt x="458406" y="835885"/>
                  </a:cubicBezTo>
                  <a:cubicBezTo>
                    <a:pt x="440571" y="836395"/>
                    <a:pt x="425114" y="844038"/>
                    <a:pt x="411015" y="853720"/>
                  </a:cubicBezTo>
                  <a:cubicBezTo>
                    <a:pt x="404391" y="858307"/>
                    <a:pt x="400654" y="861024"/>
                    <a:pt x="394199" y="854400"/>
                  </a:cubicBezTo>
                  <a:cubicBezTo>
                    <a:pt x="388424" y="848625"/>
                    <a:pt x="379761" y="850153"/>
                    <a:pt x="375345" y="856948"/>
                  </a:cubicBezTo>
                  <a:cubicBezTo>
                    <a:pt x="372967" y="860854"/>
                    <a:pt x="370249" y="861874"/>
                    <a:pt x="367361" y="858646"/>
                  </a:cubicBezTo>
                  <a:cubicBezTo>
                    <a:pt x="362945" y="853550"/>
                    <a:pt x="359208" y="855759"/>
                    <a:pt x="355471" y="859156"/>
                  </a:cubicBezTo>
                  <a:cubicBezTo>
                    <a:pt x="352414" y="861704"/>
                    <a:pt x="349526" y="864421"/>
                    <a:pt x="346469" y="866800"/>
                  </a:cubicBezTo>
                  <a:cubicBezTo>
                    <a:pt x="337806" y="873934"/>
                    <a:pt x="329143" y="882427"/>
                    <a:pt x="318102" y="884125"/>
                  </a:cubicBezTo>
                  <a:cubicBezTo>
                    <a:pt x="303664" y="886333"/>
                    <a:pt x="289566" y="890240"/>
                    <a:pt x="274788" y="891259"/>
                  </a:cubicBezTo>
                  <a:cubicBezTo>
                    <a:pt x="256444" y="892618"/>
                    <a:pt x="237929" y="891599"/>
                    <a:pt x="219754" y="894487"/>
                  </a:cubicBezTo>
                  <a:cubicBezTo>
                    <a:pt x="214998" y="895166"/>
                    <a:pt x="213469" y="893128"/>
                    <a:pt x="211771" y="889391"/>
                  </a:cubicBezTo>
                  <a:cubicBezTo>
                    <a:pt x="203617" y="870706"/>
                    <a:pt x="195124" y="852192"/>
                    <a:pt x="186801" y="833677"/>
                  </a:cubicBezTo>
                  <a:cubicBezTo>
                    <a:pt x="153509" y="759449"/>
                    <a:pt x="120047" y="685220"/>
                    <a:pt x="87094" y="610992"/>
                  </a:cubicBezTo>
                  <a:cubicBezTo>
                    <a:pt x="84207" y="604707"/>
                    <a:pt x="81998" y="604367"/>
                    <a:pt x="76393" y="607255"/>
                  </a:cubicBezTo>
                  <a:cubicBezTo>
                    <a:pt x="52783" y="619485"/>
                    <a:pt x="29172" y="631545"/>
                    <a:pt x="5222" y="643095"/>
                  </a:cubicBezTo>
                  <a:cubicBezTo>
                    <a:pt x="-1063" y="646153"/>
                    <a:pt x="-893" y="648701"/>
                    <a:pt x="1655" y="654306"/>
                  </a:cubicBezTo>
                  <a:cubicBezTo>
                    <a:pt x="13036" y="678596"/>
                    <a:pt x="23907" y="703225"/>
                    <a:pt x="35117" y="727515"/>
                  </a:cubicBezTo>
                  <a:cubicBezTo>
                    <a:pt x="71807" y="807689"/>
                    <a:pt x="107477" y="888202"/>
                    <a:pt x="141789" y="969394"/>
                  </a:cubicBezTo>
                  <a:cubicBezTo>
                    <a:pt x="145696" y="978567"/>
                    <a:pt x="147904" y="986890"/>
                    <a:pt x="138561" y="994194"/>
                  </a:cubicBezTo>
                  <a:cubicBezTo>
                    <a:pt x="136863" y="995553"/>
                    <a:pt x="135674" y="997931"/>
                    <a:pt x="135334" y="999969"/>
                  </a:cubicBezTo>
                  <a:cubicBezTo>
                    <a:pt x="133975" y="1006254"/>
                    <a:pt x="129729" y="1009991"/>
                    <a:pt x="125143" y="1013897"/>
                  </a:cubicBezTo>
                  <a:cubicBezTo>
                    <a:pt x="107138" y="1029524"/>
                    <a:pt x="94568" y="1047529"/>
                    <a:pt x="96436" y="1073178"/>
                  </a:cubicBezTo>
                  <a:cubicBezTo>
                    <a:pt x="97456" y="1088466"/>
                    <a:pt x="96776" y="1103753"/>
                    <a:pt x="96946" y="1119040"/>
                  </a:cubicBezTo>
                  <a:cubicBezTo>
                    <a:pt x="96946" y="1122437"/>
                    <a:pt x="97286" y="1125835"/>
                    <a:pt x="98305" y="1129062"/>
                  </a:cubicBezTo>
                  <a:cubicBezTo>
                    <a:pt x="102381" y="1142141"/>
                    <a:pt x="104760" y="1155390"/>
                    <a:pt x="105779" y="1168979"/>
                  </a:cubicBezTo>
                  <a:cubicBezTo>
                    <a:pt x="108157" y="1200063"/>
                    <a:pt x="112063" y="1230977"/>
                    <a:pt x="120726" y="1260872"/>
                  </a:cubicBezTo>
                  <a:cubicBezTo>
                    <a:pt x="132277" y="1300959"/>
                    <a:pt x="144676" y="1340876"/>
                    <a:pt x="157076" y="1380793"/>
                  </a:cubicBezTo>
                  <a:cubicBezTo>
                    <a:pt x="163021" y="1399987"/>
                    <a:pt x="167268" y="1419521"/>
                    <a:pt x="171514" y="1439224"/>
                  </a:cubicBezTo>
                  <a:cubicBezTo>
                    <a:pt x="176610" y="1461985"/>
                    <a:pt x="176270" y="1483727"/>
                    <a:pt x="162512" y="1504110"/>
                  </a:cubicBezTo>
                  <a:cubicBezTo>
                    <a:pt x="154019" y="1516680"/>
                    <a:pt x="147394" y="1530609"/>
                    <a:pt x="140430" y="1544197"/>
                  </a:cubicBezTo>
                  <a:cubicBezTo>
                    <a:pt x="136693" y="1551501"/>
                    <a:pt x="131597" y="1556257"/>
                    <a:pt x="123274" y="1557786"/>
                  </a:cubicBezTo>
                  <a:cubicBezTo>
                    <a:pt x="113592" y="1559485"/>
                    <a:pt x="103910" y="1561693"/>
                    <a:pt x="94228" y="1563731"/>
                  </a:cubicBezTo>
                  <a:cubicBezTo>
                    <a:pt x="90661" y="1564580"/>
                    <a:pt x="87604" y="1565599"/>
                    <a:pt x="85226" y="1569167"/>
                  </a:cubicBezTo>
                  <a:cubicBezTo>
                    <a:pt x="78092" y="1579698"/>
                    <a:pt x="70108" y="1589550"/>
                    <a:pt x="59917" y="1597533"/>
                  </a:cubicBezTo>
                  <a:cubicBezTo>
                    <a:pt x="47007" y="1607724"/>
                    <a:pt x="44120" y="1620974"/>
                    <a:pt x="47347" y="1636940"/>
                  </a:cubicBezTo>
                  <a:cubicBezTo>
                    <a:pt x="51424" y="1656984"/>
                    <a:pt x="66202" y="1666156"/>
                    <a:pt x="82848" y="1670233"/>
                  </a:cubicBezTo>
                  <a:cubicBezTo>
                    <a:pt x="110874" y="1677197"/>
                    <a:pt x="139750" y="1680764"/>
                    <a:pt x="168626" y="1675668"/>
                  </a:cubicBezTo>
                  <a:cubicBezTo>
                    <a:pt x="197333" y="1670572"/>
                    <a:pt x="219754" y="1658003"/>
                    <a:pt x="225699" y="1626239"/>
                  </a:cubicBezTo>
                  <a:cubicBezTo>
                    <a:pt x="227398" y="1616897"/>
                    <a:pt x="233343" y="1609763"/>
                    <a:pt x="241496" y="1605007"/>
                  </a:cubicBezTo>
                  <a:cubicBezTo>
                    <a:pt x="251687" y="1599062"/>
                    <a:pt x="262389" y="1593626"/>
                    <a:pt x="272750" y="1588021"/>
                  </a:cubicBezTo>
                  <a:cubicBezTo>
                    <a:pt x="280733" y="1583774"/>
                    <a:pt x="282092" y="1584284"/>
                    <a:pt x="282092" y="1593966"/>
                  </a:cubicBezTo>
                  <a:cubicBezTo>
                    <a:pt x="282262" y="1610272"/>
                    <a:pt x="283621" y="1626749"/>
                    <a:pt x="279884" y="1643055"/>
                  </a:cubicBezTo>
                  <a:cubicBezTo>
                    <a:pt x="278355" y="1649340"/>
                    <a:pt x="284300" y="1652397"/>
                    <a:pt x="287698" y="1653417"/>
                  </a:cubicBezTo>
                  <a:cubicBezTo>
                    <a:pt x="292114" y="1654606"/>
                    <a:pt x="290925" y="1648830"/>
                    <a:pt x="291095" y="1645943"/>
                  </a:cubicBezTo>
                  <a:cubicBezTo>
                    <a:pt x="291944" y="1632184"/>
                    <a:pt x="292284" y="1618256"/>
                    <a:pt x="292963" y="1604327"/>
                  </a:cubicBezTo>
                  <a:cubicBezTo>
                    <a:pt x="293473" y="1595834"/>
                    <a:pt x="293813" y="1587511"/>
                    <a:pt x="295681" y="1579188"/>
                  </a:cubicBezTo>
                  <a:cubicBezTo>
                    <a:pt x="298229" y="1567638"/>
                    <a:pt x="305363" y="1558805"/>
                    <a:pt x="311648" y="1549633"/>
                  </a:cubicBezTo>
                  <a:cubicBezTo>
                    <a:pt x="318612" y="1539441"/>
                    <a:pt x="322349" y="1529250"/>
                    <a:pt x="316234" y="1517190"/>
                  </a:cubicBezTo>
                  <a:cubicBezTo>
                    <a:pt x="314535" y="1513962"/>
                    <a:pt x="315045" y="1510395"/>
                    <a:pt x="316743" y="1507338"/>
                  </a:cubicBezTo>
                  <a:cubicBezTo>
                    <a:pt x="323028" y="1495618"/>
                    <a:pt x="319631" y="1484916"/>
                    <a:pt x="313686" y="1474385"/>
                  </a:cubicBezTo>
                  <a:cubicBezTo>
                    <a:pt x="308760" y="1465553"/>
                    <a:pt x="300947" y="1459268"/>
                    <a:pt x="294662" y="1451794"/>
                  </a:cubicBezTo>
                  <a:cubicBezTo>
                    <a:pt x="290755" y="1447378"/>
                    <a:pt x="287528" y="1444490"/>
                    <a:pt x="281073" y="1446189"/>
                  </a:cubicBezTo>
                  <a:cubicBezTo>
                    <a:pt x="276317" y="1447378"/>
                    <a:pt x="272920" y="1444830"/>
                    <a:pt x="272071" y="1439734"/>
                  </a:cubicBezTo>
                  <a:cubicBezTo>
                    <a:pt x="271391" y="1436167"/>
                    <a:pt x="270882" y="1432430"/>
                    <a:pt x="270542" y="1428863"/>
                  </a:cubicBezTo>
                  <a:cubicBezTo>
                    <a:pt x="266975" y="1386738"/>
                    <a:pt x="275298" y="1345292"/>
                    <a:pt x="278355" y="1303677"/>
                  </a:cubicBezTo>
                  <a:cubicBezTo>
                    <a:pt x="280564" y="1273272"/>
                    <a:pt x="285829" y="1243037"/>
                    <a:pt x="285659" y="1212293"/>
                  </a:cubicBezTo>
                  <a:cubicBezTo>
                    <a:pt x="285659" y="1202101"/>
                    <a:pt x="285150" y="1191230"/>
                    <a:pt x="280564" y="1182398"/>
                  </a:cubicBezTo>
                  <a:cubicBezTo>
                    <a:pt x="274958" y="1171527"/>
                    <a:pt x="273769" y="1159806"/>
                    <a:pt x="269862" y="1148596"/>
                  </a:cubicBezTo>
                  <a:cubicBezTo>
                    <a:pt x="267315" y="1141292"/>
                    <a:pt x="270372" y="1137725"/>
                    <a:pt x="278016" y="1137725"/>
                  </a:cubicBezTo>
                  <a:cubicBezTo>
                    <a:pt x="289906" y="1137555"/>
                    <a:pt x="301796" y="1138404"/>
                    <a:pt x="313686" y="1138234"/>
                  </a:cubicBezTo>
                  <a:cubicBezTo>
                    <a:pt x="321160" y="1138064"/>
                    <a:pt x="324217" y="1140952"/>
                    <a:pt x="323708" y="1148596"/>
                  </a:cubicBezTo>
                  <a:cubicBezTo>
                    <a:pt x="323198" y="1159636"/>
                    <a:pt x="328803" y="1167280"/>
                    <a:pt x="337296" y="1174414"/>
                  </a:cubicBezTo>
                  <a:cubicBezTo>
                    <a:pt x="351055" y="1185625"/>
                    <a:pt x="368041" y="1187154"/>
                    <a:pt x="383668" y="1187663"/>
                  </a:cubicBezTo>
                  <a:cubicBezTo>
                    <a:pt x="424944" y="1189362"/>
                    <a:pt x="466049" y="1193269"/>
                    <a:pt x="507325" y="1194797"/>
                  </a:cubicBezTo>
                  <a:cubicBezTo>
                    <a:pt x="514120" y="1194967"/>
                    <a:pt x="517007" y="1197345"/>
                    <a:pt x="517007" y="1204309"/>
                  </a:cubicBezTo>
                  <a:cubicBezTo>
                    <a:pt x="516837" y="1234884"/>
                    <a:pt x="513100" y="1265289"/>
                    <a:pt x="509194" y="1295524"/>
                  </a:cubicBezTo>
                  <a:cubicBezTo>
                    <a:pt x="504947" y="1328986"/>
                    <a:pt x="502229" y="1362448"/>
                    <a:pt x="499851" y="1395910"/>
                  </a:cubicBezTo>
                  <a:cubicBezTo>
                    <a:pt x="499512" y="1401176"/>
                    <a:pt x="501210" y="1403724"/>
                    <a:pt x="506816" y="1404064"/>
                  </a:cubicBezTo>
                  <a:cubicBezTo>
                    <a:pt x="535522" y="1405592"/>
                    <a:pt x="564228" y="1410688"/>
                    <a:pt x="593104" y="1408140"/>
                  </a:cubicBezTo>
                  <a:cubicBezTo>
                    <a:pt x="597520" y="1407801"/>
                    <a:pt x="602107" y="1407970"/>
                    <a:pt x="606693" y="1407970"/>
                  </a:cubicBezTo>
                  <a:cubicBezTo>
                    <a:pt x="612128" y="1407970"/>
                    <a:pt x="615016" y="1410348"/>
                    <a:pt x="615016" y="1416293"/>
                  </a:cubicBezTo>
                  <a:cubicBezTo>
                    <a:pt x="614676" y="1439564"/>
                    <a:pt x="614506" y="1462665"/>
                    <a:pt x="614167" y="1485936"/>
                  </a:cubicBezTo>
                  <a:cubicBezTo>
                    <a:pt x="614167" y="1488484"/>
                    <a:pt x="614336" y="1491201"/>
                    <a:pt x="610430" y="1490861"/>
                  </a:cubicBezTo>
                  <a:cubicBezTo>
                    <a:pt x="593953" y="1489672"/>
                    <a:pt x="577137" y="1491541"/>
                    <a:pt x="560831" y="1486105"/>
                  </a:cubicBezTo>
                  <a:cubicBezTo>
                    <a:pt x="524991" y="1474046"/>
                    <a:pt x="488980" y="1462325"/>
                    <a:pt x="452801" y="1450945"/>
                  </a:cubicBezTo>
                  <a:cubicBezTo>
                    <a:pt x="438363" y="1446358"/>
                    <a:pt x="436154" y="1447717"/>
                    <a:pt x="429870" y="1458928"/>
                  </a:cubicBezTo>
                  <a:cubicBezTo>
                    <a:pt x="428341" y="1461646"/>
                    <a:pt x="428341" y="1464194"/>
                    <a:pt x="428341" y="1467081"/>
                  </a:cubicBezTo>
                  <a:cubicBezTo>
                    <a:pt x="428341" y="1479821"/>
                    <a:pt x="428511" y="1492560"/>
                    <a:pt x="428171" y="1505300"/>
                  </a:cubicBezTo>
                  <a:cubicBezTo>
                    <a:pt x="428001" y="1512264"/>
                    <a:pt x="428341" y="1518718"/>
                    <a:pt x="434626" y="1523474"/>
                  </a:cubicBezTo>
                  <a:cubicBezTo>
                    <a:pt x="437004" y="1525343"/>
                    <a:pt x="439042" y="1528570"/>
                    <a:pt x="438193" y="1531628"/>
                  </a:cubicBezTo>
                  <a:cubicBezTo>
                    <a:pt x="435645" y="1541479"/>
                    <a:pt x="440571" y="1547085"/>
                    <a:pt x="448214" y="1551671"/>
                  </a:cubicBezTo>
                  <a:cubicBezTo>
                    <a:pt x="450592" y="1553030"/>
                    <a:pt x="451951" y="1555238"/>
                    <a:pt x="451611" y="1557956"/>
                  </a:cubicBezTo>
                  <a:cubicBezTo>
                    <a:pt x="451272" y="1560843"/>
                    <a:pt x="448554" y="1560843"/>
                    <a:pt x="446346" y="1561523"/>
                  </a:cubicBezTo>
                  <a:cubicBezTo>
                    <a:pt x="414582" y="1569846"/>
                    <a:pt x="382988" y="1578679"/>
                    <a:pt x="350715" y="1584454"/>
                  </a:cubicBezTo>
                  <a:cubicBezTo>
                    <a:pt x="336277" y="1587002"/>
                    <a:pt x="327954" y="1598722"/>
                    <a:pt x="327954" y="1610782"/>
                  </a:cubicBezTo>
                  <a:cubicBezTo>
                    <a:pt x="327954" y="1623861"/>
                    <a:pt x="327784" y="1636770"/>
                    <a:pt x="327954" y="1649850"/>
                  </a:cubicBezTo>
                  <a:cubicBezTo>
                    <a:pt x="327954" y="1656984"/>
                    <a:pt x="330332" y="1662929"/>
                    <a:pt x="335428" y="1668194"/>
                  </a:cubicBezTo>
                  <a:cubicBezTo>
                    <a:pt x="340863" y="1673800"/>
                    <a:pt x="346639" y="1679575"/>
                    <a:pt x="346809" y="1688407"/>
                  </a:cubicBezTo>
                  <a:cubicBezTo>
                    <a:pt x="346809" y="1691125"/>
                    <a:pt x="349866" y="1692314"/>
                    <a:pt x="351904" y="1693673"/>
                  </a:cubicBezTo>
                  <a:cubicBezTo>
                    <a:pt x="363285" y="1701317"/>
                    <a:pt x="383498" y="1698259"/>
                    <a:pt x="395558" y="1687219"/>
                  </a:cubicBezTo>
                  <a:cubicBezTo>
                    <a:pt x="405919" y="1677706"/>
                    <a:pt x="408637" y="1664627"/>
                    <a:pt x="410166" y="1651888"/>
                  </a:cubicBezTo>
                  <a:cubicBezTo>
                    <a:pt x="411015" y="1643905"/>
                    <a:pt x="405070" y="1637450"/>
                    <a:pt x="398615" y="1632354"/>
                  </a:cubicBezTo>
                  <a:cubicBezTo>
                    <a:pt x="395728" y="1630146"/>
                    <a:pt x="394539" y="1626919"/>
                    <a:pt x="395388" y="1623182"/>
                  </a:cubicBezTo>
                  <a:cubicBezTo>
                    <a:pt x="396407" y="1619105"/>
                    <a:pt x="400314" y="1619785"/>
                    <a:pt x="403032" y="1619445"/>
                  </a:cubicBezTo>
                  <a:cubicBezTo>
                    <a:pt x="435645" y="1614349"/>
                    <a:pt x="468597" y="1611971"/>
                    <a:pt x="500701" y="1603478"/>
                  </a:cubicBezTo>
                  <a:cubicBezTo>
                    <a:pt x="522103" y="1597703"/>
                    <a:pt x="544694" y="1595665"/>
                    <a:pt x="566606" y="1591928"/>
                  </a:cubicBezTo>
                  <a:cubicBezTo>
                    <a:pt x="583082" y="1589210"/>
                    <a:pt x="599389" y="1584963"/>
                    <a:pt x="616205" y="1587341"/>
                  </a:cubicBezTo>
                  <a:cubicBezTo>
                    <a:pt x="626736" y="1588870"/>
                    <a:pt x="634719" y="1592947"/>
                    <a:pt x="638626" y="1604667"/>
                  </a:cubicBezTo>
                  <a:cubicBezTo>
                    <a:pt x="647629" y="1630655"/>
                    <a:pt x="655952" y="1656984"/>
                    <a:pt x="663935" y="1683312"/>
                  </a:cubicBezTo>
                  <a:cubicBezTo>
                    <a:pt x="668861" y="1699448"/>
                    <a:pt x="672938" y="1715075"/>
                    <a:pt x="667502" y="1731891"/>
                  </a:cubicBezTo>
                  <a:cubicBezTo>
                    <a:pt x="664954" y="1739875"/>
                    <a:pt x="665124" y="1748707"/>
                    <a:pt x="665634" y="1757200"/>
                  </a:cubicBezTo>
                  <a:cubicBezTo>
                    <a:pt x="666993" y="1780471"/>
                    <a:pt x="688735" y="1802043"/>
                    <a:pt x="712345" y="1803402"/>
                  </a:cubicBezTo>
                  <a:cubicBezTo>
                    <a:pt x="734257" y="1804591"/>
                    <a:pt x="759905" y="1784378"/>
                    <a:pt x="763642" y="1762976"/>
                  </a:cubicBezTo>
                  <a:cubicBezTo>
                    <a:pt x="765001" y="1755842"/>
                    <a:pt x="763642" y="1748877"/>
                    <a:pt x="760415" y="1742423"/>
                  </a:cubicBezTo>
                  <a:cubicBezTo>
                    <a:pt x="753791" y="1728664"/>
                    <a:pt x="742580" y="1719152"/>
                    <a:pt x="730860" y="1710319"/>
                  </a:cubicBezTo>
                  <a:cubicBezTo>
                    <a:pt x="728482" y="1708451"/>
                    <a:pt x="726783" y="1707092"/>
                    <a:pt x="725934" y="1704204"/>
                  </a:cubicBezTo>
                  <a:cubicBezTo>
                    <a:pt x="714553" y="1668024"/>
                    <a:pt x="702663" y="1632184"/>
                    <a:pt x="695189" y="1594985"/>
                  </a:cubicBezTo>
                  <a:cubicBezTo>
                    <a:pt x="692811" y="1583435"/>
                    <a:pt x="694000" y="1581906"/>
                    <a:pt x="705890" y="1581736"/>
                  </a:cubicBezTo>
                  <a:cubicBezTo>
                    <a:pt x="707929" y="1581736"/>
                    <a:pt x="709797" y="1582076"/>
                    <a:pt x="711835" y="1582246"/>
                  </a:cubicBezTo>
                  <a:cubicBezTo>
                    <a:pt x="735786" y="1584793"/>
                    <a:pt x="759566" y="1587681"/>
                    <a:pt x="783516" y="1589719"/>
                  </a:cubicBezTo>
                  <a:cubicBezTo>
                    <a:pt x="831756" y="1593626"/>
                    <a:pt x="879996" y="1596514"/>
                    <a:pt x="928236" y="1601270"/>
                  </a:cubicBezTo>
                  <a:cubicBezTo>
                    <a:pt x="948449" y="1603308"/>
                    <a:pt x="948449" y="1603138"/>
                    <a:pt x="942844" y="1623182"/>
                  </a:cubicBezTo>
                  <a:cubicBezTo>
                    <a:pt x="941315" y="1628617"/>
                    <a:pt x="939446" y="1634732"/>
                    <a:pt x="943353" y="1639488"/>
                  </a:cubicBezTo>
                  <a:cubicBezTo>
                    <a:pt x="947600" y="1644754"/>
                    <a:pt x="950148" y="1650529"/>
                    <a:pt x="951506" y="1656984"/>
                  </a:cubicBezTo>
                  <a:cubicBezTo>
                    <a:pt x="952356" y="1661060"/>
                    <a:pt x="954734" y="1662759"/>
                    <a:pt x="958980" y="1663778"/>
                  </a:cubicBezTo>
                  <a:cubicBezTo>
                    <a:pt x="969002" y="1665986"/>
                    <a:pt x="979193" y="1665816"/>
                    <a:pt x="989385" y="1666496"/>
                  </a:cubicBezTo>
                  <a:cubicBezTo>
                    <a:pt x="996179" y="1667005"/>
                    <a:pt x="999916" y="1664118"/>
                    <a:pt x="1002974" y="1659531"/>
                  </a:cubicBezTo>
                  <a:cubicBezTo>
                    <a:pt x="1012656" y="1645263"/>
                    <a:pt x="1014015" y="1629297"/>
                    <a:pt x="1010278" y="1613160"/>
                  </a:cubicBezTo>
                  <a:close/>
                  <a:moveTo>
                    <a:pt x="893245" y="959203"/>
                  </a:moveTo>
                  <a:cubicBezTo>
                    <a:pt x="900379" y="964808"/>
                    <a:pt x="906154" y="960732"/>
                    <a:pt x="911929" y="957674"/>
                  </a:cubicBezTo>
                  <a:cubicBezTo>
                    <a:pt x="921611" y="952748"/>
                    <a:pt x="921611" y="952578"/>
                    <a:pt x="923310" y="963110"/>
                  </a:cubicBezTo>
                  <a:cubicBezTo>
                    <a:pt x="929425" y="999459"/>
                    <a:pt x="935540" y="1035639"/>
                    <a:pt x="941655" y="1071989"/>
                  </a:cubicBezTo>
                  <a:cubicBezTo>
                    <a:pt x="942504" y="1076745"/>
                    <a:pt x="942674" y="1081501"/>
                    <a:pt x="943183" y="1086257"/>
                  </a:cubicBezTo>
                  <a:cubicBezTo>
                    <a:pt x="943013" y="1086257"/>
                    <a:pt x="942844" y="1086257"/>
                    <a:pt x="942504" y="1086257"/>
                  </a:cubicBezTo>
                  <a:cubicBezTo>
                    <a:pt x="942504" y="1090164"/>
                    <a:pt x="942674" y="1094241"/>
                    <a:pt x="942504" y="1098147"/>
                  </a:cubicBezTo>
                  <a:cubicBezTo>
                    <a:pt x="942334" y="1100865"/>
                    <a:pt x="940805" y="1103073"/>
                    <a:pt x="937748" y="1103073"/>
                  </a:cubicBezTo>
                  <a:cubicBezTo>
                    <a:pt x="934690" y="1103243"/>
                    <a:pt x="933501" y="1101205"/>
                    <a:pt x="932822" y="1098317"/>
                  </a:cubicBezTo>
                  <a:cubicBezTo>
                    <a:pt x="928066" y="1076066"/>
                    <a:pt x="919573" y="1054833"/>
                    <a:pt x="912269" y="1033261"/>
                  </a:cubicBezTo>
                  <a:cubicBezTo>
                    <a:pt x="905645" y="1013897"/>
                    <a:pt x="897152" y="995213"/>
                    <a:pt x="893245" y="974830"/>
                  </a:cubicBezTo>
                  <a:cubicBezTo>
                    <a:pt x="892565" y="970753"/>
                    <a:pt x="888828" y="967526"/>
                    <a:pt x="888998" y="962940"/>
                  </a:cubicBezTo>
                  <a:cubicBezTo>
                    <a:pt x="888998" y="960562"/>
                    <a:pt x="889508" y="956145"/>
                    <a:pt x="893245" y="959203"/>
                  </a:cubicBezTo>
                  <a:close/>
                </a:path>
              </a:pathLst>
            </a:custGeom>
            <a:solidFill>
              <a:schemeClr val="accent1"/>
            </a:solidFill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731FEF3-240D-4E22-9D54-E7B107DE3672}"/>
              </a:ext>
            </a:extLst>
          </p:cNvPr>
          <p:cNvGrpSpPr/>
          <p:nvPr/>
        </p:nvGrpSpPr>
        <p:grpSpPr>
          <a:xfrm>
            <a:off x="6245748" y="1489483"/>
            <a:ext cx="1415562" cy="1940010"/>
            <a:chOff x="1007367" y="334045"/>
            <a:chExt cx="2785541" cy="3817552"/>
          </a:xfrm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AC6F6578-B87F-427F-9FB7-81DEF0A62E3F}"/>
                </a:ext>
              </a:extLst>
            </p:cNvPr>
            <p:cNvSpPr/>
            <p:nvPr/>
          </p:nvSpPr>
          <p:spPr>
            <a:xfrm>
              <a:off x="1007367" y="334045"/>
              <a:ext cx="2785541" cy="3817552"/>
            </a:xfrm>
            <a:custGeom>
              <a:avLst/>
              <a:gdLst>
                <a:gd name="connsiteX0" fmla="*/ 2784939 w 2785541"/>
                <a:gd name="connsiteY0" fmla="*/ 700665 h 3817551"/>
                <a:gd name="connsiteX1" fmla="*/ 2658637 w 2785541"/>
                <a:gd name="connsiteY1" fmla="*/ 387864 h 3817551"/>
                <a:gd name="connsiteX2" fmla="*/ 2317738 w 2785541"/>
                <a:gd name="connsiteY2" fmla="*/ 166884 h 3817551"/>
                <a:gd name="connsiteX3" fmla="*/ 1644129 w 2785541"/>
                <a:gd name="connsiteY3" fmla="*/ 11531 h 3817551"/>
                <a:gd name="connsiteX4" fmla="*/ 582473 w 2785541"/>
                <a:gd name="connsiteY4" fmla="*/ 123259 h 3817551"/>
                <a:gd name="connsiteX5" fmla="*/ 126130 w 2785541"/>
                <a:gd name="connsiteY5" fmla="*/ 387959 h 3817551"/>
                <a:gd name="connsiteX6" fmla="*/ 210 w 2785541"/>
                <a:gd name="connsiteY6" fmla="*/ 676852 h 3817551"/>
                <a:gd name="connsiteX7" fmla="*/ 19 w 2785541"/>
                <a:gd name="connsiteY7" fmla="*/ 3123539 h 3817551"/>
                <a:gd name="connsiteX8" fmla="*/ 100698 w 2785541"/>
                <a:gd name="connsiteY8" fmla="*/ 3398431 h 3817551"/>
                <a:gd name="connsiteX9" fmla="*/ 528657 w 2785541"/>
                <a:gd name="connsiteY9" fmla="*/ 3672179 h 3817551"/>
                <a:gd name="connsiteX10" fmla="*/ 2111426 w 2785541"/>
                <a:gd name="connsiteY10" fmla="*/ 3719709 h 3817551"/>
                <a:gd name="connsiteX11" fmla="*/ 2610631 w 2785541"/>
                <a:gd name="connsiteY11" fmla="*/ 3473107 h 3817551"/>
                <a:gd name="connsiteX12" fmla="*/ 2785320 w 2785541"/>
                <a:gd name="connsiteY12" fmla="*/ 3094964 h 3817551"/>
                <a:gd name="connsiteX13" fmla="*/ 2784939 w 2785541"/>
                <a:gd name="connsiteY13" fmla="*/ 700665 h 381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85541" h="3817551">
                  <a:moveTo>
                    <a:pt x="2784939" y="700665"/>
                  </a:moveTo>
                  <a:cubicBezTo>
                    <a:pt x="2786653" y="577125"/>
                    <a:pt x="2742172" y="475398"/>
                    <a:pt x="2658637" y="387864"/>
                  </a:cubicBezTo>
                  <a:cubicBezTo>
                    <a:pt x="2562530" y="287184"/>
                    <a:pt x="2444420" y="220033"/>
                    <a:pt x="2317738" y="166884"/>
                  </a:cubicBezTo>
                  <a:cubicBezTo>
                    <a:pt x="2102187" y="76491"/>
                    <a:pt x="1876158" y="31152"/>
                    <a:pt x="1644129" y="11531"/>
                  </a:cubicBezTo>
                  <a:cubicBezTo>
                    <a:pt x="1283037" y="-19140"/>
                    <a:pt x="927849" y="9150"/>
                    <a:pt x="582473" y="123259"/>
                  </a:cubicBezTo>
                  <a:cubicBezTo>
                    <a:pt x="412547" y="179361"/>
                    <a:pt x="252813" y="256323"/>
                    <a:pt x="126130" y="387959"/>
                  </a:cubicBezTo>
                  <a:cubicBezTo>
                    <a:pt x="48597" y="468540"/>
                    <a:pt x="114" y="562362"/>
                    <a:pt x="210" y="676852"/>
                  </a:cubicBezTo>
                  <a:cubicBezTo>
                    <a:pt x="305" y="897451"/>
                    <a:pt x="1924" y="2907702"/>
                    <a:pt x="19" y="3123539"/>
                  </a:cubicBezTo>
                  <a:cubicBezTo>
                    <a:pt x="-933" y="3228885"/>
                    <a:pt x="33738" y="3319278"/>
                    <a:pt x="100698" y="3398431"/>
                  </a:cubicBezTo>
                  <a:cubicBezTo>
                    <a:pt x="215094" y="3533495"/>
                    <a:pt x="365398" y="3615601"/>
                    <a:pt x="528657" y="3672179"/>
                  </a:cubicBezTo>
                  <a:cubicBezTo>
                    <a:pt x="1050722" y="3853249"/>
                    <a:pt x="1579645" y="3860584"/>
                    <a:pt x="2111426" y="3719709"/>
                  </a:cubicBezTo>
                  <a:cubicBezTo>
                    <a:pt x="2293639" y="3671512"/>
                    <a:pt x="2465375" y="3597789"/>
                    <a:pt x="2610631" y="3473107"/>
                  </a:cubicBezTo>
                  <a:cubicBezTo>
                    <a:pt x="2726169" y="3373856"/>
                    <a:pt x="2789797" y="3252984"/>
                    <a:pt x="2785320" y="3094964"/>
                  </a:cubicBezTo>
                  <a:cubicBezTo>
                    <a:pt x="2779605" y="2888748"/>
                    <a:pt x="2781986" y="913263"/>
                    <a:pt x="2784939" y="70066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72C7B195-4E5D-4A1F-A2CF-02DB423A01F6}"/>
                </a:ext>
              </a:extLst>
            </p:cNvPr>
            <p:cNvSpPr/>
            <p:nvPr/>
          </p:nvSpPr>
          <p:spPr>
            <a:xfrm>
              <a:off x="1110510" y="436347"/>
              <a:ext cx="2577998" cy="1134812"/>
            </a:xfrm>
            <a:custGeom>
              <a:avLst/>
              <a:gdLst>
                <a:gd name="connsiteX0" fmla="*/ 1250097 w 2577998"/>
                <a:gd name="connsiteY0" fmla="*/ 1134813 h 1134813"/>
                <a:gd name="connsiteX1" fmla="*/ 384941 w 2577998"/>
                <a:gd name="connsiteY1" fmla="*/ 968411 h 1134813"/>
                <a:gd name="connsiteX2" fmla="*/ 106716 w 2577998"/>
                <a:gd name="connsiteY2" fmla="*/ 789246 h 1134813"/>
                <a:gd name="connsiteX3" fmla="*/ 106811 w 2577998"/>
                <a:gd name="connsiteY3" fmla="*/ 347000 h 1134813"/>
                <a:gd name="connsiteX4" fmla="*/ 554010 w 2577998"/>
                <a:gd name="connsiteY4" fmla="*/ 104970 h 1134813"/>
                <a:gd name="connsiteX5" fmla="*/ 1650433 w 2577998"/>
                <a:gd name="connsiteY5" fmla="*/ 24674 h 1134813"/>
                <a:gd name="connsiteX6" fmla="*/ 2280892 w 2577998"/>
                <a:gd name="connsiteY6" fmla="*/ 209840 h 1134813"/>
                <a:gd name="connsiteX7" fmla="*/ 2486442 w 2577998"/>
                <a:gd name="connsiteY7" fmla="*/ 361859 h 1134813"/>
                <a:gd name="connsiteX8" fmla="*/ 2492538 w 2577998"/>
                <a:gd name="connsiteY8" fmla="*/ 766196 h 1134813"/>
                <a:gd name="connsiteX9" fmla="*/ 2120968 w 2577998"/>
                <a:gd name="connsiteY9" fmla="*/ 997939 h 1134813"/>
                <a:gd name="connsiteX10" fmla="*/ 1250097 w 2577998"/>
                <a:gd name="connsiteY10" fmla="*/ 1134813 h 1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7998" h="1134813">
                  <a:moveTo>
                    <a:pt x="1250097" y="1134813"/>
                  </a:moveTo>
                  <a:cubicBezTo>
                    <a:pt x="978730" y="1133289"/>
                    <a:pt x="674120" y="1091951"/>
                    <a:pt x="384941" y="968411"/>
                  </a:cubicBezTo>
                  <a:cubicBezTo>
                    <a:pt x="282357" y="924501"/>
                    <a:pt x="186249" y="869161"/>
                    <a:pt x="106716" y="789246"/>
                  </a:cubicBezTo>
                  <a:cubicBezTo>
                    <a:pt x="-35397" y="646371"/>
                    <a:pt x="-35778" y="488351"/>
                    <a:pt x="106811" y="347000"/>
                  </a:cubicBezTo>
                  <a:cubicBezTo>
                    <a:pt x="231970" y="222985"/>
                    <a:pt x="389132" y="155071"/>
                    <a:pt x="554010" y="104970"/>
                  </a:cubicBezTo>
                  <a:cubicBezTo>
                    <a:pt x="913102" y="-4091"/>
                    <a:pt x="1279434" y="-23141"/>
                    <a:pt x="1650433" y="24674"/>
                  </a:cubicBezTo>
                  <a:cubicBezTo>
                    <a:pt x="1870460" y="53059"/>
                    <a:pt x="2083153" y="106208"/>
                    <a:pt x="2280892" y="209840"/>
                  </a:cubicBezTo>
                  <a:cubicBezTo>
                    <a:pt x="2357092" y="249845"/>
                    <a:pt x="2427482" y="298232"/>
                    <a:pt x="2486442" y="361859"/>
                  </a:cubicBezTo>
                  <a:cubicBezTo>
                    <a:pt x="2605885" y="490828"/>
                    <a:pt x="2609029" y="634560"/>
                    <a:pt x="2492538" y="766196"/>
                  </a:cubicBezTo>
                  <a:cubicBezTo>
                    <a:pt x="2391954" y="879924"/>
                    <a:pt x="2260033" y="945837"/>
                    <a:pt x="2120968" y="997939"/>
                  </a:cubicBezTo>
                  <a:cubicBezTo>
                    <a:pt x="1853410" y="1098142"/>
                    <a:pt x="1574804" y="1134337"/>
                    <a:pt x="1250097" y="1134813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8D68AEF-829F-4584-8312-8246075C7B40}"/>
                </a:ext>
              </a:extLst>
            </p:cNvPr>
            <p:cNvSpPr/>
            <p:nvPr/>
          </p:nvSpPr>
          <p:spPr>
            <a:xfrm>
              <a:off x="1110170" y="2504324"/>
              <a:ext cx="2577213" cy="922792"/>
            </a:xfrm>
            <a:custGeom>
              <a:avLst/>
              <a:gdLst>
                <a:gd name="connsiteX0" fmla="*/ 1234 w 2577213"/>
                <a:gd name="connsiteY0" fmla="*/ 0 h 922792"/>
                <a:gd name="connsiteX1" fmla="*/ 743898 w 2577213"/>
                <a:gd name="connsiteY1" fmla="*/ 353758 h 922792"/>
                <a:gd name="connsiteX2" fmla="*/ 2047204 w 2577213"/>
                <a:gd name="connsiteY2" fmla="*/ 300799 h 922792"/>
                <a:gd name="connsiteX3" fmla="*/ 2567650 w 2577213"/>
                <a:gd name="connsiteY3" fmla="*/ 8763 h 922792"/>
                <a:gd name="connsiteX4" fmla="*/ 2575746 w 2577213"/>
                <a:gd name="connsiteY4" fmla="*/ 14097 h 922792"/>
                <a:gd name="connsiteX5" fmla="*/ 2574984 w 2577213"/>
                <a:gd name="connsiteY5" fmla="*/ 385096 h 922792"/>
                <a:gd name="connsiteX6" fmla="*/ 2480782 w 2577213"/>
                <a:gd name="connsiteY6" fmla="*/ 567214 h 922792"/>
                <a:gd name="connsiteX7" fmla="*/ 2091114 w 2577213"/>
                <a:gd name="connsiteY7" fmla="*/ 796957 h 922792"/>
                <a:gd name="connsiteX8" fmla="*/ 1082512 w 2577213"/>
                <a:gd name="connsiteY8" fmla="*/ 914876 h 922792"/>
                <a:gd name="connsiteX9" fmla="*/ 372899 w 2577213"/>
                <a:gd name="connsiteY9" fmla="*/ 750856 h 922792"/>
                <a:gd name="connsiteX10" fmla="*/ 97722 w 2577213"/>
                <a:gd name="connsiteY10" fmla="*/ 567214 h 922792"/>
                <a:gd name="connsiteX11" fmla="*/ 186 w 2577213"/>
                <a:gd name="connsiteY11" fmla="*/ 327946 h 922792"/>
                <a:gd name="connsiteX12" fmla="*/ 1234 w 2577213"/>
                <a:gd name="connsiteY12" fmla="*/ 0 h 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213" h="922792">
                  <a:moveTo>
                    <a:pt x="1234" y="0"/>
                  </a:moveTo>
                  <a:cubicBezTo>
                    <a:pt x="213546" y="212122"/>
                    <a:pt x="471864" y="300228"/>
                    <a:pt x="743898" y="353758"/>
                  </a:cubicBezTo>
                  <a:cubicBezTo>
                    <a:pt x="1181858" y="440055"/>
                    <a:pt x="1617626" y="428054"/>
                    <a:pt x="2047204" y="300799"/>
                  </a:cubicBezTo>
                  <a:cubicBezTo>
                    <a:pt x="2242181" y="243078"/>
                    <a:pt x="2423918" y="158591"/>
                    <a:pt x="2567650" y="8763"/>
                  </a:cubicBezTo>
                  <a:cubicBezTo>
                    <a:pt x="2571174" y="10954"/>
                    <a:pt x="2575746" y="12573"/>
                    <a:pt x="2575746" y="14097"/>
                  </a:cubicBezTo>
                  <a:cubicBezTo>
                    <a:pt x="2576127" y="137731"/>
                    <a:pt x="2579270" y="261556"/>
                    <a:pt x="2574984" y="385096"/>
                  </a:cubicBezTo>
                  <a:cubicBezTo>
                    <a:pt x="2572412" y="457867"/>
                    <a:pt x="2530026" y="516064"/>
                    <a:pt x="2480782" y="567214"/>
                  </a:cubicBezTo>
                  <a:cubicBezTo>
                    <a:pt x="2372387" y="679895"/>
                    <a:pt x="2235894" y="746474"/>
                    <a:pt x="2091114" y="796957"/>
                  </a:cubicBezTo>
                  <a:cubicBezTo>
                    <a:pt x="1763930" y="911066"/>
                    <a:pt x="1426079" y="938784"/>
                    <a:pt x="1082512" y="914876"/>
                  </a:cubicBezTo>
                  <a:cubicBezTo>
                    <a:pt x="837338" y="897826"/>
                    <a:pt x="598832" y="851059"/>
                    <a:pt x="372899" y="750856"/>
                  </a:cubicBezTo>
                  <a:cubicBezTo>
                    <a:pt x="270791" y="705517"/>
                    <a:pt x="175732" y="648938"/>
                    <a:pt x="97722" y="567214"/>
                  </a:cubicBezTo>
                  <a:cubicBezTo>
                    <a:pt x="33905" y="500348"/>
                    <a:pt x="-2957" y="423672"/>
                    <a:pt x="186" y="327946"/>
                  </a:cubicBezTo>
                  <a:cubicBezTo>
                    <a:pt x="3901" y="222504"/>
                    <a:pt x="1234" y="116776"/>
                    <a:pt x="1234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6EC66D05-DB97-4A9F-907D-BB7B3E67CCBE}"/>
                </a:ext>
              </a:extLst>
            </p:cNvPr>
            <p:cNvSpPr/>
            <p:nvPr/>
          </p:nvSpPr>
          <p:spPr>
            <a:xfrm>
              <a:off x="1110025" y="1889390"/>
              <a:ext cx="2579144" cy="922313"/>
            </a:xfrm>
            <a:custGeom>
              <a:avLst/>
              <a:gdLst>
                <a:gd name="connsiteX0" fmla="*/ 1378 w 2579144"/>
                <a:gd name="connsiteY0" fmla="*/ 0 h 922313"/>
                <a:gd name="connsiteX1" fmla="*/ 981215 w 2579144"/>
                <a:gd name="connsiteY1" fmla="*/ 385667 h 922313"/>
                <a:gd name="connsiteX2" fmla="*/ 2008581 w 2579144"/>
                <a:gd name="connsiteY2" fmla="*/ 308515 h 922313"/>
                <a:gd name="connsiteX3" fmla="*/ 2570461 w 2579144"/>
                <a:gd name="connsiteY3" fmla="*/ 2762 h 922313"/>
                <a:gd name="connsiteX4" fmla="*/ 2577605 w 2579144"/>
                <a:gd name="connsiteY4" fmla="*/ 45911 h 922313"/>
                <a:gd name="connsiteX5" fmla="*/ 2578748 w 2579144"/>
                <a:gd name="connsiteY5" fmla="*/ 317183 h 922313"/>
                <a:gd name="connsiteX6" fmla="*/ 2462829 w 2579144"/>
                <a:gd name="connsiteY6" fmla="*/ 582263 h 922313"/>
                <a:gd name="connsiteX7" fmla="*/ 2052968 w 2579144"/>
                <a:gd name="connsiteY7" fmla="*/ 805720 h 922313"/>
                <a:gd name="connsiteX8" fmla="*/ 436766 w 2579144"/>
                <a:gd name="connsiteY8" fmla="*/ 773621 h 922313"/>
                <a:gd name="connsiteX9" fmla="*/ 112821 w 2579144"/>
                <a:gd name="connsiteY9" fmla="*/ 579025 h 922313"/>
                <a:gd name="connsiteX10" fmla="*/ 330 w 2579144"/>
                <a:gd name="connsiteY10" fmla="*/ 317183 h 922313"/>
                <a:gd name="connsiteX11" fmla="*/ 1378 w 2579144"/>
                <a:gd name="connsiteY11" fmla="*/ 0 h 92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79144" h="922313">
                  <a:moveTo>
                    <a:pt x="1378" y="0"/>
                  </a:moveTo>
                  <a:cubicBezTo>
                    <a:pt x="281794" y="263271"/>
                    <a:pt x="624123" y="344424"/>
                    <a:pt x="981215" y="385667"/>
                  </a:cubicBezTo>
                  <a:cubicBezTo>
                    <a:pt x="1328401" y="425768"/>
                    <a:pt x="1671587" y="402908"/>
                    <a:pt x="2008581" y="308515"/>
                  </a:cubicBezTo>
                  <a:cubicBezTo>
                    <a:pt x="2218036" y="249841"/>
                    <a:pt x="2414251" y="164306"/>
                    <a:pt x="2570461" y="2762"/>
                  </a:cubicBezTo>
                  <a:cubicBezTo>
                    <a:pt x="2581606" y="18288"/>
                    <a:pt x="2577510" y="32671"/>
                    <a:pt x="2577605" y="45911"/>
                  </a:cubicBezTo>
                  <a:cubicBezTo>
                    <a:pt x="2578081" y="136303"/>
                    <a:pt x="2574462" y="226886"/>
                    <a:pt x="2578748" y="317183"/>
                  </a:cubicBezTo>
                  <a:cubicBezTo>
                    <a:pt x="2583891" y="426149"/>
                    <a:pt x="2538648" y="510540"/>
                    <a:pt x="2462829" y="582263"/>
                  </a:cubicBezTo>
                  <a:cubicBezTo>
                    <a:pt x="2346052" y="692753"/>
                    <a:pt x="2204320" y="760381"/>
                    <a:pt x="2052968" y="805720"/>
                  </a:cubicBezTo>
                  <a:cubicBezTo>
                    <a:pt x="1511281" y="967931"/>
                    <a:pt x="971595" y="964216"/>
                    <a:pt x="436766" y="773621"/>
                  </a:cubicBezTo>
                  <a:cubicBezTo>
                    <a:pt x="316560" y="730758"/>
                    <a:pt x="205785" y="668655"/>
                    <a:pt x="112821" y="579025"/>
                  </a:cubicBezTo>
                  <a:cubicBezTo>
                    <a:pt x="38907" y="507683"/>
                    <a:pt x="-4242" y="424244"/>
                    <a:pt x="330" y="317183"/>
                  </a:cubicBezTo>
                  <a:cubicBezTo>
                    <a:pt x="4712" y="214313"/>
                    <a:pt x="1378" y="111157"/>
                    <a:pt x="1378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78BA04A3-ED5A-4095-B88E-080E2D596233}"/>
                </a:ext>
              </a:extLst>
            </p:cNvPr>
            <p:cNvSpPr/>
            <p:nvPr/>
          </p:nvSpPr>
          <p:spPr>
            <a:xfrm>
              <a:off x="1110954" y="1266645"/>
              <a:ext cx="2577038" cy="922819"/>
            </a:xfrm>
            <a:custGeom>
              <a:avLst/>
              <a:gdLst>
                <a:gd name="connsiteX0" fmla="*/ 2576010 w 2577038"/>
                <a:gd name="connsiteY0" fmla="*/ 0 h 922819"/>
                <a:gd name="connsiteX1" fmla="*/ 2575057 w 2577038"/>
                <a:gd name="connsiteY1" fmla="*/ 378523 h 922819"/>
                <a:gd name="connsiteX2" fmla="*/ 2468568 w 2577038"/>
                <a:gd name="connsiteY2" fmla="*/ 579787 h 922819"/>
                <a:gd name="connsiteX3" fmla="*/ 2137002 w 2577038"/>
                <a:gd name="connsiteY3" fmla="*/ 779907 h 922819"/>
                <a:gd name="connsiteX4" fmla="*/ 1197933 w 2577038"/>
                <a:gd name="connsiteY4" fmla="*/ 921258 h 922819"/>
                <a:gd name="connsiteX5" fmla="*/ 326871 w 2577038"/>
                <a:gd name="connsiteY5" fmla="*/ 729615 h 922819"/>
                <a:gd name="connsiteX6" fmla="*/ 73221 w 2577038"/>
                <a:gd name="connsiteY6" fmla="*/ 540544 h 922819"/>
                <a:gd name="connsiteX7" fmla="*/ 69 w 2577038"/>
                <a:gd name="connsiteY7" fmla="*/ 339757 h 922819"/>
                <a:gd name="connsiteX8" fmla="*/ 640 w 2577038"/>
                <a:gd name="connsiteY8" fmla="*/ 12097 h 922819"/>
                <a:gd name="connsiteX9" fmla="*/ 11594 w 2577038"/>
                <a:gd name="connsiteY9" fmla="*/ 11239 h 922819"/>
                <a:gd name="connsiteX10" fmla="*/ 629862 w 2577038"/>
                <a:gd name="connsiteY10" fmla="*/ 328613 h 922819"/>
                <a:gd name="connsiteX11" fmla="*/ 2085472 w 2577038"/>
                <a:gd name="connsiteY11" fmla="*/ 288893 h 922819"/>
                <a:gd name="connsiteX12" fmla="*/ 2576010 w 2577038"/>
                <a:gd name="connsiteY12" fmla="*/ 0 h 9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038" h="922819">
                  <a:moveTo>
                    <a:pt x="2576010" y="0"/>
                  </a:moveTo>
                  <a:cubicBezTo>
                    <a:pt x="2576010" y="134302"/>
                    <a:pt x="2578867" y="256508"/>
                    <a:pt x="2575057" y="378523"/>
                  </a:cubicBezTo>
                  <a:cubicBezTo>
                    <a:pt x="2572486" y="460724"/>
                    <a:pt x="2524861" y="524161"/>
                    <a:pt x="2468568" y="579787"/>
                  </a:cubicBezTo>
                  <a:cubicBezTo>
                    <a:pt x="2374175" y="672846"/>
                    <a:pt x="2259208" y="733044"/>
                    <a:pt x="2137002" y="779907"/>
                  </a:cubicBezTo>
                  <a:cubicBezTo>
                    <a:pt x="1834488" y="895922"/>
                    <a:pt x="1519306" y="931069"/>
                    <a:pt x="1197933" y="921258"/>
                  </a:cubicBezTo>
                  <a:cubicBezTo>
                    <a:pt x="895800" y="912019"/>
                    <a:pt x="601763" y="862679"/>
                    <a:pt x="326871" y="729615"/>
                  </a:cubicBezTo>
                  <a:cubicBezTo>
                    <a:pt x="230669" y="683038"/>
                    <a:pt x="141991" y="624650"/>
                    <a:pt x="73221" y="540544"/>
                  </a:cubicBezTo>
                  <a:cubicBezTo>
                    <a:pt x="25596" y="482251"/>
                    <a:pt x="-1551" y="417100"/>
                    <a:pt x="69" y="339757"/>
                  </a:cubicBezTo>
                  <a:cubicBezTo>
                    <a:pt x="2259" y="230505"/>
                    <a:pt x="640" y="121253"/>
                    <a:pt x="640" y="12097"/>
                  </a:cubicBezTo>
                  <a:cubicBezTo>
                    <a:pt x="6069" y="11620"/>
                    <a:pt x="10356" y="10001"/>
                    <a:pt x="11594" y="11239"/>
                  </a:cubicBezTo>
                  <a:cubicBezTo>
                    <a:pt x="182853" y="184785"/>
                    <a:pt x="399357" y="273177"/>
                    <a:pt x="629862" y="328613"/>
                  </a:cubicBezTo>
                  <a:cubicBezTo>
                    <a:pt x="1117923" y="446056"/>
                    <a:pt x="1604460" y="439484"/>
                    <a:pt x="2085472" y="288893"/>
                  </a:cubicBezTo>
                  <a:cubicBezTo>
                    <a:pt x="2266638" y="232029"/>
                    <a:pt x="2434468" y="148018"/>
                    <a:pt x="2576010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053F9282-9CAD-4C14-B984-31003E092394}"/>
                </a:ext>
              </a:extLst>
            </p:cNvPr>
            <p:cNvSpPr/>
            <p:nvPr/>
          </p:nvSpPr>
          <p:spPr>
            <a:xfrm>
              <a:off x="1110063" y="3121544"/>
              <a:ext cx="2580179" cy="926704"/>
            </a:xfrm>
            <a:custGeom>
              <a:avLst/>
              <a:gdLst>
                <a:gd name="connsiteX0" fmla="*/ 1246 w 2580179"/>
                <a:gd name="connsiteY0" fmla="*/ 762 h 926704"/>
                <a:gd name="connsiteX1" fmla="*/ 694570 w 2580179"/>
                <a:gd name="connsiteY1" fmla="*/ 344519 h 926704"/>
                <a:gd name="connsiteX2" fmla="*/ 2075981 w 2580179"/>
                <a:gd name="connsiteY2" fmla="*/ 293084 h 926704"/>
                <a:gd name="connsiteX3" fmla="*/ 2577949 w 2580179"/>
                <a:gd name="connsiteY3" fmla="*/ 0 h 926704"/>
                <a:gd name="connsiteX4" fmla="*/ 2577949 w 2580179"/>
                <a:gd name="connsiteY4" fmla="*/ 79438 h 926704"/>
                <a:gd name="connsiteX5" fmla="*/ 2578997 w 2580179"/>
                <a:gd name="connsiteY5" fmla="*/ 302990 h 926704"/>
                <a:gd name="connsiteX6" fmla="*/ 2427549 w 2580179"/>
                <a:gd name="connsiteY6" fmla="*/ 618839 h 926704"/>
                <a:gd name="connsiteX7" fmla="*/ 1957871 w 2580179"/>
                <a:gd name="connsiteY7" fmla="*/ 839629 h 926704"/>
                <a:gd name="connsiteX8" fmla="*/ 473019 w 2580179"/>
                <a:gd name="connsiteY8" fmla="*/ 792289 h 926704"/>
                <a:gd name="connsiteX9" fmla="*/ 113641 w 2580179"/>
                <a:gd name="connsiteY9" fmla="*/ 584454 h 926704"/>
                <a:gd name="connsiteX10" fmla="*/ 388 w 2580179"/>
                <a:gd name="connsiteY10" fmla="*/ 318230 h 926704"/>
                <a:gd name="connsiteX11" fmla="*/ 1246 w 2580179"/>
                <a:gd name="connsiteY11" fmla="*/ 762 h 92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0179" h="926704">
                  <a:moveTo>
                    <a:pt x="1246" y="762"/>
                  </a:moveTo>
                  <a:cubicBezTo>
                    <a:pt x="198318" y="200787"/>
                    <a:pt x="439205" y="289465"/>
                    <a:pt x="694570" y="344519"/>
                  </a:cubicBezTo>
                  <a:cubicBezTo>
                    <a:pt x="1158819" y="444627"/>
                    <a:pt x="1620400" y="433959"/>
                    <a:pt x="2075981" y="293084"/>
                  </a:cubicBezTo>
                  <a:cubicBezTo>
                    <a:pt x="2260862" y="235934"/>
                    <a:pt x="2431931" y="151924"/>
                    <a:pt x="2577949" y="0"/>
                  </a:cubicBezTo>
                  <a:cubicBezTo>
                    <a:pt x="2577949" y="34100"/>
                    <a:pt x="2577949" y="56769"/>
                    <a:pt x="2577949" y="79438"/>
                  </a:cubicBezTo>
                  <a:cubicBezTo>
                    <a:pt x="2577949" y="154019"/>
                    <a:pt x="2573186" y="228886"/>
                    <a:pt x="2578997" y="302990"/>
                  </a:cubicBezTo>
                  <a:cubicBezTo>
                    <a:pt x="2589665" y="439198"/>
                    <a:pt x="2527276" y="537686"/>
                    <a:pt x="2427549" y="618839"/>
                  </a:cubicBezTo>
                  <a:cubicBezTo>
                    <a:pt x="2289437" y="731234"/>
                    <a:pt x="2128083" y="796766"/>
                    <a:pt x="1957871" y="839629"/>
                  </a:cubicBezTo>
                  <a:cubicBezTo>
                    <a:pt x="1458761" y="965359"/>
                    <a:pt x="962794" y="959453"/>
                    <a:pt x="473019" y="792289"/>
                  </a:cubicBezTo>
                  <a:cubicBezTo>
                    <a:pt x="340145" y="746951"/>
                    <a:pt x="216320" y="683228"/>
                    <a:pt x="113641" y="584454"/>
                  </a:cubicBezTo>
                  <a:cubicBezTo>
                    <a:pt x="38107" y="511778"/>
                    <a:pt x="-4565" y="426911"/>
                    <a:pt x="388" y="318230"/>
                  </a:cubicBezTo>
                  <a:cubicBezTo>
                    <a:pt x="4960" y="215646"/>
                    <a:pt x="1246" y="112586"/>
                    <a:pt x="1246" y="76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51D22C81-F0E5-458E-AEC0-A09D3B678380}"/>
              </a:ext>
            </a:extLst>
          </p:cNvPr>
          <p:cNvGrpSpPr/>
          <p:nvPr/>
        </p:nvGrpSpPr>
        <p:grpSpPr>
          <a:xfrm>
            <a:off x="4459936" y="3473574"/>
            <a:ext cx="4284726" cy="3219993"/>
            <a:chOff x="5328029" y="4574338"/>
            <a:chExt cx="1958195" cy="1471592"/>
          </a:xfrm>
        </p:grpSpPr>
        <p:sp>
          <p:nvSpPr>
            <p:cNvPr id="88" name="Freeform: Shape 175">
              <a:extLst>
                <a:ext uri="{FF2B5EF4-FFF2-40B4-BE49-F238E27FC236}">
                  <a16:creationId xmlns:a16="http://schemas.microsoft.com/office/drawing/2014/main" id="{7DF54A7B-2ED0-4A1D-AD01-B6D14C584FCF}"/>
                </a:ext>
              </a:extLst>
            </p:cNvPr>
            <p:cNvSpPr/>
            <p:nvPr/>
          </p:nvSpPr>
          <p:spPr>
            <a:xfrm>
              <a:off x="5763867" y="4823689"/>
              <a:ext cx="376550" cy="570653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E7029E91-2CE7-45AF-8D7F-40043E5F59B1}"/>
                </a:ext>
              </a:extLst>
            </p:cNvPr>
            <p:cNvSpPr/>
            <p:nvPr/>
          </p:nvSpPr>
          <p:spPr>
            <a:xfrm>
              <a:off x="5328029" y="5298839"/>
              <a:ext cx="1027605" cy="733873"/>
            </a:xfrm>
            <a:custGeom>
              <a:avLst/>
              <a:gdLst>
                <a:gd name="connsiteX0" fmla="*/ 284829 w 1027605"/>
                <a:gd name="connsiteY0" fmla="*/ 356411 h 733873"/>
                <a:gd name="connsiteX1" fmla="*/ 202580 w 1027605"/>
                <a:gd name="connsiteY1" fmla="*/ 570355 h 733873"/>
                <a:gd name="connsiteX2" fmla="*/ 216288 w 1027605"/>
                <a:gd name="connsiteY2" fmla="*/ 591896 h 733873"/>
                <a:gd name="connsiteX3" fmla="*/ 288745 w 1027605"/>
                <a:gd name="connsiteY3" fmla="*/ 599730 h 733873"/>
                <a:gd name="connsiteX4" fmla="*/ 312734 w 1027605"/>
                <a:gd name="connsiteY4" fmla="*/ 575740 h 733873"/>
                <a:gd name="connsiteX5" fmla="*/ 284829 w 1027605"/>
                <a:gd name="connsiteY5" fmla="*/ 356411 h 733873"/>
                <a:gd name="connsiteX6" fmla="*/ 449815 w 1027605"/>
                <a:gd name="connsiteY6" fmla="*/ 0 h 733873"/>
                <a:gd name="connsiteX7" fmla="*/ 477231 w 1027605"/>
                <a:gd name="connsiteY7" fmla="*/ 37208 h 733873"/>
                <a:gd name="connsiteX8" fmla="*/ 599136 w 1027605"/>
                <a:gd name="connsiteY8" fmla="*/ 87145 h 733873"/>
                <a:gd name="connsiteX9" fmla="*/ 665228 w 1027605"/>
                <a:gd name="connsiteY9" fmla="*/ 33291 h 733873"/>
                <a:gd name="connsiteX10" fmla="*/ 672572 w 1027605"/>
                <a:gd name="connsiteY10" fmla="*/ 1469 h 733873"/>
                <a:gd name="connsiteX11" fmla="*/ 757758 w 1027605"/>
                <a:gd name="connsiteY11" fmla="*/ 2448 h 733873"/>
                <a:gd name="connsiteX12" fmla="*/ 942328 w 1027605"/>
                <a:gd name="connsiteY12" fmla="*/ 106238 h 733873"/>
                <a:gd name="connsiteX13" fmla="*/ 1027514 w 1027605"/>
                <a:gd name="connsiteY13" fmla="*/ 218351 h 733873"/>
                <a:gd name="connsiteX14" fmla="*/ 977578 w 1027605"/>
                <a:gd name="connsiteY14" fmla="*/ 462159 h 733873"/>
                <a:gd name="connsiteX15" fmla="*/ 886027 w 1027605"/>
                <a:gd name="connsiteY15" fmla="*/ 347108 h 733873"/>
                <a:gd name="connsiteX16" fmla="*/ 845637 w 1027605"/>
                <a:gd name="connsiteY16" fmla="*/ 638039 h 733873"/>
                <a:gd name="connsiteX17" fmla="*/ 840936 w 1027605"/>
                <a:gd name="connsiteY17" fmla="*/ 733873 h 733873"/>
                <a:gd name="connsiteX18" fmla="*/ 50122 w 1027605"/>
                <a:gd name="connsiteY18" fmla="*/ 733873 h 733873"/>
                <a:gd name="connsiteX19" fmla="*/ 25537 w 1027605"/>
                <a:gd name="connsiteY19" fmla="*/ 716799 h 733873"/>
                <a:gd name="connsiteX20" fmla="*/ 875 w 1027605"/>
                <a:gd name="connsiteY20" fmla="*/ 652603 h 733873"/>
                <a:gd name="connsiteX21" fmla="*/ 53259 w 1027605"/>
                <a:gd name="connsiteY21" fmla="*/ 415160 h 733873"/>
                <a:gd name="connsiteX22" fmla="*/ 135508 w 1027605"/>
                <a:gd name="connsiteY22" fmla="*/ 185549 h 733873"/>
                <a:gd name="connsiteX23" fmla="*/ 248600 w 1027605"/>
                <a:gd name="connsiteY23" fmla="*/ 27906 h 733873"/>
                <a:gd name="connsiteX24" fmla="*/ 449815 w 1027605"/>
                <a:gd name="connsiteY24" fmla="*/ 0 h 733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27605" h="733873">
                  <a:moveTo>
                    <a:pt x="284829" y="356411"/>
                  </a:moveTo>
                  <a:cubicBezTo>
                    <a:pt x="276995" y="374035"/>
                    <a:pt x="221673" y="523845"/>
                    <a:pt x="202580" y="570355"/>
                  </a:cubicBezTo>
                  <a:cubicBezTo>
                    <a:pt x="196215" y="586511"/>
                    <a:pt x="200132" y="589448"/>
                    <a:pt x="216288" y="591896"/>
                  </a:cubicBezTo>
                  <a:cubicBezTo>
                    <a:pt x="246642" y="595813"/>
                    <a:pt x="265246" y="601198"/>
                    <a:pt x="288745" y="599730"/>
                  </a:cubicBezTo>
                  <a:cubicBezTo>
                    <a:pt x="311266" y="598261"/>
                    <a:pt x="316161" y="598261"/>
                    <a:pt x="312734" y="575740"/>
                  </a:cubicBezTo>
                  <a:cubicBezTo>
                    <a:pt x="304901" y="515523"/>
                    <a:pt x="287766" y="372567"/>
                    <a:pt x="284829" y="356411"/>
                  </a:cubicBezTo>
                  <a:close/>
                  <a:moveTo>
                    <a:pt x="449815" y="0"/>
                  </a:moveTo>
                  <a:cubicBezTo>
                    <a:pt x="456180" y="3917"/>
                    <a:pt x="460096" y="8323"/>
                    <a:pt x="477231" y="37208"/>
                  </a:cubicBezTo>
                  <a:cubicBezTo>
                    <a:pt x="504158" y="88614"/>
                    <a:pt x="557032" y="94978"/>
                    <a:pt x="599136" y="87145"/>
                  </a:cubicBezTo>
                  <a:cubicBezTo>
                    <a:pt x="630958" y="78332"/>
                    <a:pt x="656416" y="66093"/>
                    <a:pt x="665228" y="33291"/>
                  </a:cubicBezTo>
                  <a:cubicBezTo>
                    <a:pt x="667186" y="26437"/>
                    <a:pt x="671103" y="12729"/>
                    <a:pt x="672572" y="1469"/>
                  </a:cubicBezTo>
                  <a:cubicBezTo>
                    <a:pt x="700967" y="1959"/>
                    <a:pt x="729363" y="979"/>
                    <a:pt x="757758" y="2448"/>
                  </a:cubicBezTo>
                  <a:cubicBezTo>
                    <a:pt x="835111" y="7344"/>
                    <a:pt x="894839" y="46999"/>
                    <a:pt x="942328" y="106238"/>
                  </a:cubicBezTo>
                  <a:cubicBezTo>
                    <a:pt x="971702" y="142956"/>
                    <a:pt x="999118" y="181143"/>
                    <a:pt x="1027514" y="218351"/>
                  </a:cubicBezTo>
                  <a:cubicBezTo>
                    <a:pt x="1029472" y="227163"/>
                    <a:pt x="999608" y="413201"/>
                    <a:pt x="977578" y="462159"/>
                  </a:cubicBezTo>
                  <a:cubicBezTo>
                    <a:pt x="947713" y="424462"/>
                    <a:pt x="917849" y="387743"/>
                    <a:pt x="886027" y="347108"/>
                  </a:cubicBezTo>
                  <a:cubicBezTo>
                    <a:pt x="866933" y="450654"/>
                    <a:pt x="853225" y="545876"/>
                    <a:pt x="845637" y="638039"/>
                  </a:cubicBezTo>
                  <a:lnTo>
                    <a:pt x="840936" y="733873"/>
                  </a:lnTo>
                  <a:lnTo>
                    <a:pt x="50122" y="733873"/>
                  </a:lnTo>
                  <a:lnTo>
                    <a:pt x="25537" y="716799"/>
                  </a:lnTo>
                  <a:cubicBezTo>
                    <a:pt x="13237" y="702540"/>
                    <a:pt x="7974" y="682223"/>
                    <a:pt x="875" y="652603"/>
                  </a:cubicBezTo>
                  <a:cubicBezTo>
                    <a:pt x="-6959" y="606094"/>
                    <a:pt x="40041" y="449430"/>
                    <a:pt x="53259" y="415160"/>
                  </a:cubicBezTo>
                  <a:cubicBezTo>
                    <a:pt x="82634" y="339276"/>
                    <a:pt x="113967" y="263881"/>
                    <a:pt x="135508" y="185549"/>
                  </a:cubicBezTo>
                  <a:cubicBezTo>
                    <a:pt x="154112" y="117498"/>
                    <a:pt x="184955" y="65114"/>
                    <a:pt x="248600" y="27906"/>
                  </a:cubicBezTo>
                  <a:cubicBezTo>
                    <a:pt x="278464" y="10771"/>
                    <a:pt x="428274" y="1469"/>
                    <a:pt x="449815" y="0"/>
                  </a:cubicBezTo>
                  <a:close/>
                </a:path>
              </a:pathLst>
            </a:custGeom>
            <a:solidFill>
              <a:srgbClr val="305E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" name="Freeform: Shape 178">
              <a:extLst>
                <a:ext uri="{FF2B5EF4-FFF2-40B4-BE49-F238E27FC236}">
                  <a16:creationId xmlns:a16="http://schemas.microsoft.com/office/drawing/2014/main" id="{B728FF6D-2866-47C6-81A7-FED5732B4AA2}"/>
                </a:ext>
              </a:extLst>
            </p:cNvPr>
            <p:cNvSpPr/>
            <p:nvPr/>
          </p:nvSpPr>
          <p:spPr>
            <a:xfrm>
              <a:off x="5960338" y="5374723"/>
              <a:ext cx="1325886" cy="67120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solidFill>
              <a:srgbClr val="4745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87">
              <a:extLst>
                <a:ext uri="{FF2B5EF4-FFF2-40B4-BE49-F238E27FC236}">
                  <a16:creationId xmlns:a16="http://schemas.microsoft.com/office/drawing/2014/main" id="{78BF0E9F-A2BD-4874-95DC-EAC99F5E9E8A}"/>
                </a:ext>
              </a:extLst>
            </p:cNvPr>
            <p:cNvSpPr/>
            <p:nvPr/>
          </p:nvSpPr>
          <p:spPr>
            <a:xfrm>
              <a:off x="5823374" y="5911014"/>
              <a:ext cx="324098" cy="131564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88">
              <a:extLst>
                <a:ext uri="{FF2B5EF4-FFF2-40B4-BE49-F238E27FC236}">
                  <a16:creationId xmlns:a16="http://schemas.microsoft.com/office/drawing/2014/main" id="{0886597E-A4CB-4CEC-9C94-013988651560}"/>
                </a:ext>
              </a:extLst>
            </p:cNvPr>
            <p:cNvSpPr/>
            <p:nvPr/>
          </p:nvSpPr>
          <p:spPr>
            <a:xfrm>
              <a:off x="6722698" y="5661115"/>
              <a:ext cx="102841" cy="122402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92">
              <a:extLst>
                <a:ext uri="{FF2B5EF4-FFF2-40B4-BE49-F238E27FC236}">
                  <a16:creationId xmlns:a16="http://schemas.microsoft.com/office/drawing/2014/main" id="{C208A807-08B0-43F9-BE8A-0B1EBC117BDA}"/>
                </a:ext>
              </a:extLst>
            </p:cNvPr>
            <p:cNvSpPr/>
            <p:nvPr/>
          </p:nvSpPr>
          <p:spPr>
            <a:xfrm>
              <a:off x="5763377" y="4932146"/>
              <a:ext cx="165255" cy="457790"/>
            </a:xfrm>
            <a:custGeom>
              <a:avLst/>
              <a:gdLst>
                <a:gd name="connsiteX0" fmla="*/ 78629 w 321516"/>
                <a:gd name="connsiteY0" fmla="*/ 190500 h 890661"/>
                <a:gd name="connsiteX1" fmla="*/ 8144 w 321516"/>
                <a:gd name="connsiteY1" fmla="*/ 59055 h 890661"/>
                <a:gd name="connsiteX2" fmla="*/ 81486 w 321516"/>
                <a:gd name="connsiteY2" fmla="*/ 952 h 890661"/>
                <a:gd name="connsiteX3" fmla="*/ 192929 w 321516"/>
                <a:gd name="connsiteY3" fmla="*/ 0 h 890661"/>
                <a:gd name="connsiteX4" fmla="*/ 321517 w 321516"/>
                <a:gd name="connsiteY4" fmla="*/ 875348 h 890661"/>
                <a:gd name="connsiteX5" fmla="*/ 181499 w 321516"/>
                <a:gd name="connsiteY5" fmla="*/ 879157 h 890661"/>
                <a:gd name="connsiteX6" fmla="*/ 85296 w 321516"/>
                <a:gd name="connsiteY6" fmla="*/ 796290 h 890661"/>
                <a:gd name="connsiteX7" fmla="*/ 79581 w 321516"/>
                <a:gd name="connsiteY7" fmla="*/ 724853 h 890661"/>
                <a:gd name="connsiteX8" fmla="*/ 78629 w 321516"/>
                <a:gd name="connsiteY8" fmla="*/ 190500 h 890661"/>
                <a:gd name="connsiteX9" fmla="*/ 78629 w 321516"/>
                <a:gd name="connsiteY9" fmla="*/ 190500 h 89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1516" h="890661">
                  <a:moveTo>
                    <a:pt x="78629" y="190500"/>
                  </a:moveTo>
                  <a:cubicBezTo>
                    <a:pt x="5286" y="167640"/>
                    <a:pt x="-12811" y="130493"/>
                    <a:pt x="8144" y="59055"/>
                  </a:cubicBezTo>
                  <a:cubicBezTo>
                    <a:pt x="19574" y="20955"/>
                    <a:pt x="43386" y="1905"/>
                    <a:pt x="81486" y="952"/>
                  </a:cubicBezTo>
                  <a:cubicBezTo>
                    <a:pt x="118634" y="0"/>
                    <a:pt x="155781" y="0"/>
                    <a:pt x="192929" y="0"/>
                  </a:cubicBezTo>
                  <a:cubicBezTo>
                    <a:pt x="239602" y="23813"/>
                    <a:pt x="314849" y="872490"/>
                    <a:pt x="321517" y="875348"/>
                  </a:cubicBezTo>
                  <a:cubicBezTo>
                    <a:pt x="273892" y="892493"/>
                    <a:pt x="227219" y="897255"/>
                    <a:pt x="181499" y="879157"/>
                  </a:cubicBezTo>
                  <a:cubicBezTo>
                    <a:pt x="137684" y="862013"/>
                    <a:pt x="102442" y="842010"/>
                    <a:pt x="85296" y="796290"/>
                  </a:cubicBezTo>
                  <a:cubicBezTo>
                    <a:pt x="73867" y="780098"/>
                    <a:pt x="79581" y="741998"/>
                    <a:pt x="79581" y="724853"/>
                  </a:cubicBezTo>
                  <a:cubicBezTo>
                    <a:pt x="78629" y="546735"/>
                    <a:pt x="82439" y="368618"/>
                    <a:pt x="78629" y="190500"/>
                  </a:cubicBezTo>
                  <a:lnTo>
                    <a:pt x="78629" y="190500"/>
                  </a:ln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98">
              <a:extLst>
                <a:ext uri="{FF2B5EF4-FFF2-40B4-BE49-F238E27FC236}">
                  <a16:creationId xmlns:a16="http://schemas.microsoft.com/office/drawing/2014/main" id="{9146ABE8-FE87-4661-964B-1593F8111F2A}"/>
                </a:ext>
              </a:extLst>
            </p:cNvPr>
            <p:cNvSpPr/>
            <p:nvPr/>
          </p:nvSpPr>
          <p:spPr>
            <a:xfrm>
              <a:off x="5637510" y="4574338"/>
              <a:ext cx="556873" cy="910932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9D42ED9E-6548-4243-9468-6BFA9AB17249}"/>
              </a:ext>
            </a:extLst>
          </p:cNvPr>
          <p:cNvGrpSpPr/>
          <p:nvPr/>
        </p:nvGrpSpPr>
        <p:grpSpPr>
          <a:xfrm>
            <a:off x="8238460" y="1061547"/>
            <a:ext cx="3764031" cy="5690419"/>
            <a:chOff x="7836797" y="957366"/>
            <a:chExt cx="3764031" cy="5690419"/>
          </a:xfrm>
        </p:grpSpPr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EBCEFA9D-7248-4D0A-917D-0EF27CE86156}"/>
                </a:ext>
              </a:extLst>
            </p:cNvPr>
            <p:cNvGrpSpPr/>
            <p:nvPr/>
          </p:nvGrpSpPr>
          <p:grpSpPr>
            <a:xfrm>
              <a:off x="8355110" y="2744227"/>
              <a:ext cx="2477247" cy="1442572"/>
              <a:chOff x="7884847" y="2724468"/>
              <a:chExt cx="2477247" cy="1442572"/>
            </a:xfrm>
          </p:grpSpPr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2F73F5A8-130A-4FAC-9AB8-25F2CDD3E009}"/>
                  </a:ext>
                </a:extLst>
              </p:cNvPr>
              <p:cNvSpPr/>
              <p:nvPr/>
            </p:nvSpPr>
            <p:spPr>
              <a:xfrm>
                <a:off x="7884847" y="2724468"/>
                <a:ext cx="2477247" cy="1442572"/>
              </a:xfrm>
              <a:custGeom>
                <a:avLst/>
                <a:gdLst>
                  <a:gd name="connsiteX0" fmla="*/ 2183863 w 2477247"/>
                  <a:gd name="connsiteY0" fmla="*/ 527767 h 1442572"/>
                  <a:gd name="connsiteX1" fmla="*/ 2016636 w 2477247"/>
                  <a:gd name="connsiteY1" fmla="*/ 706361 h 1442572"/>
                  <a:gd name="connsiteX2" fmla="*/ 2302180 w 2477247"/>
                  <a:gd name="connsiteY2" fmla="*/ 706361 h 1442572"/>
                  <a:gd name="connsiteX3" fmla="*/ 2302180 w 2477247"/>
                  <a:gd name="connsiteY3" fmla="*/ 704598 h 1442572"/>
                  <a:gd name="connsiteX4" fmla="*/ 2389714 w 2477247"/>
                  <a:gd name="connsiteY4" fmla="*/ 617064 h 1442572"/>
                  <a:gd name="connsiteX5" fmla="*/ 2302180 w 2477247"/>
                  <a:gd name="connsiteY5" fmla="*/ 529530 h 1442572"/>
                  <a:gd name="connsiteX6" fmla="*/ 2302180 w 2477247"/>
                  <a:gd name="connsiteY6" fmla="*/ 527767 h 1442572"/>
                  <a:gd name="connsiteX7" fmla="*/ 26677 w 2477247"/>
                  <a:gd name="connsiteY7" fmla="*/ 0 h 1442572"/>
                  <a:gd name="connsiteX8" fmla="*/ 2433766 w 2477247"/>
                  <a:gd name="connsiteY8" fmla="*/ 0 h 1442572"/>
                  <a:gd name="connsiteX9" fmla="*/ 2460443 w 2477247"/>
                  <a:gd name="connsiteY9" fmla="*/ 26677 h 1442572"/>
                  <a:gd name="connsiteX10" fmla="*/ 2460443 w 2477247"/>
                  <a:gd name="connsiteY10" fmla="*/ 232385 h 1442572"/>
                  <a:gd name="connsiteX11" fmla="*/ 2460443 w 2477247"/>
                  <a:gd name="connsiteY11" fmla="*/ 235867 h 1442572"/>
                  <a:gd name="connsiteX12" fmla="*/ 2457183 w 2477247"/>
                  <a:gd name="connsiteY12" fmla="*/ 235867 h 1442572"/>
                  <a:gd name="connsiteX13" fmla="*/ 2264173 w 2477247"/>
                  <a:gd name="connsiteY13" fmla="*/ 441997 h 1442572"/>
                  <a:gd name="connsiteX14" fmla="*/ 2302180 w 2477247"/>
                  <a:gd name="connsiteY14" fmla="*/ 441997 h 1442572"/>
                  <a:gd name="connsiteX15" fmla="*/ 2304524 w 2477247"/>
                  <a:gd name="connsiteY15" fmla="*/ 441997 h 1442572"/>
                  <a:gd name="connsiteX16" fmla="*/ 2304524 w 2477247"/>
                  <a:gd name="connsiteY16" fmla="*/ 442234 h 1442572"/>
                  <a:gd name="connsiteX17" fmla="*/ 2337463 w 2477247"/>
                  <a:gd name="connsiteY17" fmla="*/ 445554 h 1442572"/>
                  <a:gd name="connsiteX18" fmla="*/ 2477247 w 2477247"/>
                  <a:gd name="connsiteY18" fmla="*/ 617064 h 1442572"/>
                  <a:gd name="connsiteX19" fmla="*/ 2337463 w 2477247"/>
                  <a:gd name="connsiteY19" fmla="*/ 788574 h 1442572"/>
                  <a:gd name="connsiteX20" fmla="*/ 2304524 w 2477247"/>
                  <a:gd name="connsiteY20" fmla="*/ 791895 h 1442572"/>
                  <a:gd name="connsiteX21" fmla="*/ 2304524 w 2477247"/>
                  <a:gd name="connsiteY21" fmla="*/ 792131 h 1442572"/>
                  <a:gd name="connsiteX22" fmla="*/ 2302180 w 2477247"/>
                  <a:gd name="connsiteY22" fmla="*/ 792131 h 1442572"/>
                  <a:gd name="connsiteX23" fmla="*/ 1936325 w 2477247"/>
                  <a:gd name="connsiteY23" fmla="*/ 792131 h 1442572"/>
                  <a:gd name="connsiteX24" fmla="*/ 1537847 w 2477247"/>
                  <a:gd name="connsiteY24" fmla="*/ 1217697 h 1442572"/>
                  <a:gd name="connsiteX25" fmla="*/ 1537847 w 2477247"/>
                  <a:gd name="connsiteY25" fmla="*/ 1442572 h 1442572"/>
                  <a:gd name="connsiteX26" fmla="*/ 929169 w 2477247"/>
                  <a:gd name="connsiteY26" fmla="*/ 1442572 h 1442572"/>
                  <a:gd name="connsiteX27" fmla="*/ 929169 w 2477247"/>
                  <a:gd name="connsiteY27" fmla="*/ 1224716 h 1442572"/>
                  <a:gd name="connsiteX28" fmla="*/ 3260 w 2477247"/>
                  <a:gd name="connsiteY28" fmla="*/ 235867 h 1442572"/>
                  <a:gd name="connsiteX29" fmla="*/ 0 w 2477247"/>
                  <a:gd name="connsiteY29" fmla="*/ 235867 h 1442572"/>
                  <a:gd name="connsiteX30" fmla="*/ 0 w 2477247"/>
                  <a:gd name="connsiteY30" fmla="*/ 232385 h 1442572"/>
                  <a:gd name="connsiteX31" fmla="*/ 0 w 2477247"/>
                  <a:gd name="connsiteY31" fmla="*/ 26677 h 1442572"/>
                  <a:gd name="connsiteX32" fmla="*/ 26677 w 2477247"/>
                  <a:gd name="connsiteY32" fmla="*/ 0 h 1442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477247" h="1442572">
                    <a:moveTo>
                      <a:pt x="2183863" y="527767"/>
                    </a:moveTo>
                    <a:lnTo>
                      <a:pt x="2016636" y="706361"/>
                    </a:lnTo>
                    <a:lnTo>
                      <a:pt x="2302180" y="706361"/>
                    </a:lnTo>
                    <a:lnTo>
                      <a:pt x="2302180" y="704598"/>
                    </a:lnTo>
                    <a:cubicBezTo>
                      <a:pt x="2350524" y="704598"/>
                      <a:pt x="2389714" y="665408"/>
                      <a:pt x="2389714" y="617064"/>
                    </a:cubicBezTo>
                    <a:cubicBezTo>
                      <a:pt x="2389714" y="568720"/>
                      <a:pt x="2350524" y="529530"/>
                      <a:pt x="2302180" y="529530"/>
                    </a:cubicBezTo>
                    <a:lnTo>
                      <a:pt x="2302180" y="527767"/>
                    </a:lnTo>
                    <a:close/>
                    <a:moveTo>
                      <a:pt x="26677" y="0"/>
                    </a:moveTo>
                    <a:lnTo>
                      <a:pt x="2433766" y="0"/>
                    </a:lnTo>
                    <a:cubicBezTo>
                      <a:pt x="2448499" y="0"/>
                      <a:pt x="2460443" y="11944"/>
                      <a:pt x="2460443" y="26677"/>
                    </a:cubicBezTo>
                    <a:lnTo>
                      <a:pt x="2460443" y="232385"/>
                    </a:lnTo>
                    <a:lnTo>
                      <a:pt x="2460443" y="235867"/>
                    </a:lnTo>
                    <a:lnTo>
                      <a:pt x="2457183" y="235867"/>
                    </a:lnTo>
                    <a:lnTo>
                      <a:pt x="2264173" y="441997"/>
                    </a:lnTo>
                    <a:lnTo>
                      <a:pt x="2302180" y="441997"/>
                    </a:lnTo>
                    <a:lnTo>
                      <a:pt x="2304524" y="441997"/>
                    </a:lnTo>
                    <a:lnTo>
                      <a:pt x="2304524" y="442234"/>
                    </a:lnTo>
                    <a:lnTo>
                      <a:pt x="2337463" y="445554"/>
                    </a:lnTo>
                    <a:cubicBezTo>
                      <a:pt x="2417237" y="461878"/>
                      <a:pt x="2477247" y="532463"/>
                      <a:pt x="2477247" y="617064"/>
                    </a:cubicBezTo>
                    <a:cubicBezTo>
                      <a:pt x="2477247" y="701665"/>
                      <a:pt x="2417237" y="772250"/>
                      <a:pt x="2337463" y="788574"/>
                    </a:cubicBezTo>
                    <a:lnTo>
                      <a:pt x="2304524" y="791895"/>
                    </a:lnTo>
                    <a:lnTo>
                      <a:pt x="2304524" y="792131"/>
                    </a:lnTo>
                    <a:lnTo>
                      <a:pt x="2302180" y="792131"/>
                    </a:lnTo>
                    <a:lnTo>
                      <a:pt x="1936325" y="792131"/>
                    </a:lnTo>
                    <a:lnTo>
                      <a:pt x="1537847" y="1217697"/>
                    </a:lnTo>
                    <a:lnTo>
                      <a:pt x="1537847" y="1442572"/>
                    </a:lnTo>
                    <a:lnTo>
                      <a:pt x="929169" y="1442572"/>
                    </a:lnTo>
                    <a:lnTo>
                      <a:pt x="929169" y="1224716"/>
                    </a:lnTo>
                    <a:lnTo>
                      <a:pt x="3260" y="235867"/>
                    </a:lnTo>
                    <a:lnTo>
                      <a:pt x="0" y="235867"/>
                    </a:lnTo>
                    <a:lnTo>
                      <a:pt x="0" y="232385"/>
                    </a:lnTo>
                    <a:lnTo>
                      <a:pt x="0" y="26677"/>
                    </a:lnTo>
                    <a:cubicBezTo>
                      <a:pt x="0" y="11944"/>
                      <a:pt x="11944" y="0"/>
                      <a:pt x="2667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" name="Rectangle 5">
                <a:extLst>
                  <a:ext uri="{FF2B5EF4-FFF2-40B4-BE49-F238E27FC236}">
                    <a16:creationId xmlns:a16="http://schemas.microsoft.com/office/drawing/2014/main" id="{881C5763-7D36-4AF6-822E-0FFA28219948}"/>
                  </a:ext>
                </a:extLst>
              </p:cNvPr>
              <p:cNvSpPr/>
              <p:nvPr/>
            </p:nvSpPr>
            <p:spPr>
              <a:xfrm>
                <a:off x="7884847" y="2874565"/>
                <a:ext cx="2460443" cy="8577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8" name="Graphic 95">
              <a:extLst>
                <a:ext uri="{FF2B5EF4-FFF2-40B4-BE49-F238E27FC236}">
                  <a16:creationId xmlns:a16="http://schemas.microsoft.com/office/drawing/2014/main" id="{9F611B42-F44E-4981-8686-B2E93E9D6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797" y="1891778"/>
              <a:ext cx="1211409" cy="669831"/>
            </a:xfrm>
            <a:prstGeom prst="rect">
              <a:avLst/>
            </a:prstGeom>
          </p:spPr>
        </p:pic>
        <p:pic>
          <p:nvPicPr>
            <p:cNvPr id="99" name="Graphic 95">
              <a:extLst>
                <a:ext uri="{FF2B5EF4-FFF2-40B4-BE49-F238E27FC236}">
                  <a16:creationId xmlns:a16="http://schemas.microsoft.com/office/drawing/2014/main" id="{88E9BA79-9BF3-484A-841C-D32B5E93B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55064" y="1167705"/>
              <a:ext cx="1415563" cy="782715"/>
            </a:xfrm>
            <a:prstGeom prst="rect">
              <a:avLst/>
            </a:prstGeom>
          </p:spPr>
        </p:pic>
        <p:pic>
          <p:nvPicPr>
            <p:cNvPr id="100" name="Graphic 95">
              <a:extLst>
                <a:ext uri="{FF2B5EF4-FFF2-40B4-BE49-F238E27FC236}">
                  <a16:creationId xmlns:a16="http://schemas.microsoft.com/office/drawing/2014/main" id="{938FD658-5196-4686-B466-F75BBE795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62845" y="2082130"/>
              <a:ext cx="1081238" cy="597855"/>
            </a:xfrm>
            <a:prstGeom prst="rect">
              <a:avLst/>
            </a:prstGeom>
          </p:spPr>
        </p:pic>
        <p:pic>
          <p:nvPicPr>
            <p:cNvPr id="101" name="Graphic 95">
              <a:extLst>
                <a:ext uri="{FF2B5EF4-FFF2-40B4-BE49-F238E27FC236}">
                  <a16:creationId xmlns:a16="http://schemas.microsoft.com/office/drawing/2014/main" id="{A091B31B-B9F5-46FB-AEBC-DDF97EDEF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85266" y="1322899"/>
              <a:ext cx="1415562" cy="782715"/>
            </a:xfrm>
            <a:prstGeom prst="rect">
              <a:avLst/>
            </a:prstGeom>
          </p:spPr>
        </p:pic>
        <p:pic>
          <p:nvPicPr>
            <p:cNvPr id="102" name="Graphic 95">
              <a:extLst>
                <a:ext uri="{FF2B5EF4-FFF2-40B4-BE49-F238E27FC236}">
                  <a16:creationId xmlns:a16="http://schemas.microsoft.com/office/drawing/2014/main" id="{88B62905-573E-4BB7-83B8-A0BB4FA85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82457" y="957366"/>
              <a:ext cx="805618" cy="445455"/>
            </a:xfrm>
            <a:prstGeom prst="rect">
              <a:avLst/>
            </a:prstGeom>
          </p:spPr>
        </p:pic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3C651CE8-9403-48F8-BC94-0E2AF3D4ECC6}"/>
                </a:ext>
              </a:extLst>
            </p:cNvPr>
            <p:cNvSpPr/>
            <p:nvPr/>
          </p:nvSpPr>
          <p:spPr>
            <a:xfrm>
              <a:off x="9335266" y="4208120"/>
              <a:ext cx="485424" cy="484201"/>
            </a:xfrm>
            <a:custGeom>
              <a:avLst/>
              <a:gdLst>
                <a:gd name="connsiteX0" fmla="*/ 1802423 w 3219215"/>
                <a:gd name="connsiteY0" fmla="*/ 0 h 3211105"/>
                <a:gd name="connsiteX1" fmla="*/ 1896413 w 3219215"/>
                <a:gd name="connsiteY1" fmla="*/ 15474 h 3211105"/>
                <a:gd name="connsiteX2" fmla="*/ 1944947 w 3219215"/>
                <a:gd name="connsiteY2" fmla="*/ 72273 h 3211105"/>
                <a:gd name="connsiteX3" fmla="*/ 1943803 w 3219215"/>
                <a:gd name="connsiteY3" fmla="*/ 234843 h 3211105"/>
                <a:gd name="connsiteX4" fmla="*/ 1975456 w 3219215"/>
                <a:gd name="connsiteY4" fmla="*/ 282761 h 3211105"/>
                <a:gd name="connsiteX5" fmla="*/ 2115254 w 3219215"/>
                <a:gd name="connsiteY5" fmla="*/ 322941 h 3211105"/>
                <a:gd name="connsiteX6" fmla="*/ 2211178 w 3219215"/>
                <a:gd name="connsiteY6" fmla="*/ 214181 h 3211105"/>
                <a:gd name="connsiteX7" fmla="*/ 2359943 w 3219215"/>
                <a:gd name="connsiteY7" fmla="*/ 178748 h 3211105"/>
                <a:gd name="connsiteX8" fmla="*/ 2413049 w 3219215"/>
                <a:gd name="connsiteY8" fmla="*/ 302983 h 3211105"/>
                <a:gd name="connsiteX9" fmla="*/ 2372516 w 3219215"/>
                <a:gd name="connsiteY9" fmla="*/ 437505 h 3211105"/>
                <a:gd name="connsiteX10" fmla="*/ 2382012 w 3219215"/>
                <a:gd name="connsiteY10" fmla="*/ 477246 h 3211105"/>
                <a:gd name="connsiteX11" fmla="*/ 2502291 w 3219215"/>
                <a:gd name="connsiteY11" fmla="*/ 571588 h 3211105"/>
                <a:gd name="connsiteX12" fmla="*/ 2705745 w 3219215"/>
                <a:gd name="connsiteY12" fmla="*/ 439000 h 3211105"/>
                <a:gd name="connsiteX13" fmla="*/ 2843520 w 3219215"/>
                <a:gd name="connsiteY13" fmla="*/ 565873 h 3211105"/>
                <a:gd name="connsiteX14" fmla="*/ 2689215 w 3219215"/>
                <a:gd name="connsiteY14" fmla="*/ 775306 h 3211105"/>
                <a:gd name="connsiteX15" fmla="*/ 2770017 w 3219215"/>
                <a:gd name="connsiteY15" fmla="*/ 898662 h 3211105"/>
                <a:gd name="connsiteX16" fmla="*/ 2811253 w 3219215"/>
                <a:gd name="connsiteY16" fmla="*/ 914136 h 3211105"/>
                <a:gd name="connsiteX17" fmla="*/ 3033962 w 3219215"/>
                <a:gd name="connsiteY17" fmla="*/ 861382 h 3211105"/>
                <a:gd name="connsiteX18" fmla="*/ 3112829 w 3219215"/>
                <a:gd name="connsiteY18" fmla="*/ 1026150 h 3211105"/>
                <a:gd name="connsiteX19" fmla="*/ 2934785 w 3219215"/>
                <a:gd name="connsiteY19" fmla="*/ 1147220 h 3211105"/>
                <a:gd name="connsiteX20" fmla="*/ 2906649 w 3219215"/>
                <a:gd name="connsiteY20" fmla="*/ 1220460 h 3211105"/>
                <a:gd name="connsiteX21" fmla="*/ 2917903 w 3219215"/>
                <a:gd name="connsiteY21" fmla="*/ 1262839 h 3211105"/>
                <a:gd name="connsiteX22" fmla="*/ 3022883 w 3219215"/>
                <a:gd name="connsiteY22" fmla="*/ 1352872 h 3211105"/>
                <a:gd name="connsiteX23" fmla="*/ 3199433 w 3219215"/>
                <a:gd name="connsiteY23" fmla="*/ 1370633 h 3211105"/>
                <a:gd name="connsiteX24" fmla="*/ 3219216 w 3219215"/>
                <a:gd name="connsiteY24" fmla="*/ 1547974 h 3211105"/>
                <a:gd name="connsiteX25" fmla="*/ 3000463 w 3219215"/>
                <a:gd name="connsiteY25" fmla="*/ 1612509 h 3211105"/>
                <a:gd name="connsiteX26" fmla="*/ 2953952 w 3219215"/>
                <a:gd name="connsiteY26" fmla="*/ 1668956 h 3211105"/>
                <a:gd name="connsiteX27" fmla="*/ 2952281 w 3219215"/>
                <a:gd name="connsiteY27" fmla="*/ 1788619 h 3211105"/>
                <a:gd name="connsiteX28" fmla="*/ 3058756 w 3219215"/>
                <a:gd name="connsiteY28" fmla="*/ 1843659 h 3211105"/>
                <a:gd name="connsiteX29" fmla="*/ 3187827 w 3219215"/>
                <a:gd name="connsiteY29" fmla="*/ 1900457 h 3211105"/>
                <a:gd name="connsiteX30" fmla="*/ 3146415 w 3219215"/>
                <a:gd name="connsiteY30" fmla="*/ 2061445 h 3211105"/>
                <a:gd name="connsiteX31" fmla="*/ 3111950 w 3219215"/>
                <a:gd name="connsiteY31" fmla="*/ 2075864 h 3211105"/>
                <a:gd name="connsiteX32" fmla="*/ 2910078 w 3219215"/>
                <a:gd name="connsiteY32" fmla="*/ 2064522 h 3211105"/>
                <a:gd name="connsiteX33" fmla="*/ 2863303 w 3219215"/>
                <a:gd name="connsiteY33" fmla="*/ 2092218 h 3211105"/>
                <a:gd name="connsiteX34" fmla="*/ 2804658 w 3219215"/>
                <a:gd name="connsiteY34" fmla="*/ 2215925 h 3211105"/>
                <a:gd name="connsiteX35" fmla="*/ 3003101 w 3219215"/>
                <a:gd name="connsiteY35" fmla="*/ 2402498 h 3211105"/>
                <a:gd name="connsiteX36" fmla="*/ 2902341 w 3219215"/>
                <a:gd name="connsiteY36" fmla="*/ 2559001 h 3211105"/>
                <a:gd name="connsiteX37" fmla="*/ 2693611 w 3219215"/>
                <a:gd name="connsiteY37" fmla="*/ 2467561 h 3211105"/>
                <a:gd name="connsiteX38" fmla="*/ 2626614 w 3219215"/>
                <a:gd name="connsiteY38" fmla="*/ 2480750 h 3211105"/>
                <a:gd name="connsiteX39" fmla="*/ 2546956 w 3219215"/>
                <a:gd name="connsiteY39" fmla="*/ 2575883 h 3211105"/>
                <a:gd name="connsiteX40" fmla="*/ 2599534 w 3219215"/>
                <a:gd name="connsiteY40" fmla="*/ 2687633 h 3211105"/>
                <a:gd name="connsiteX41" fmla="*/ 2667059 w 3219215"/>
                <a:gd name="connsiteY41" fmla="*/ 2814242 h 3211105"/>
                <a:gd name="connsiteX42" fmla="*/ 2521019 w 3219215"/>
                <a:gd name="connsiteY42" fmla="*/ 2928982 h 3211105"/>
                <a:gd name="connsiteX43" fmla="*/ 2349129 w 3219215"/>
                <a:gd name="connsiteY43" fmla="*/ 2774325 h 3211105"/>
                <a:gd name="connsiteX44" fmla="*/ 2285473 w 3219215"/>
                <a:gd name="connsiteY44" fmla="*/ 2765269 h 3211105"/>
                <a:gd name="connsiteX45" fmla="*/ 2179437 w 3219215"/>
                <a:gd name="connsiteY45" fmla="*/ 2836135 h 3211105"/>
                <a:gd name="connsiteX46" fmla="*/ 2192362 w 3219215"/>
                <a:gd name="connsiteY46" fmla="*/ 2959843 h 3211105"/>
                <a:gd name="connsiteX47" fmla="*/ 2213727 w 3219215"/>
                <a:gd name="connsiteY47" fmla="*/ 3088562 h 3211105"/>
                <a:gd name="connsiteX48" fmla="*/ 2200979 w 3219215"/>
                <a:gd name="connsiteY48" fmla="*/ 3097354 h 3211105"/>
                <a:gd name="connsiteX49" fmla="*/ 2039728 w 3219215"/>
                <a:gd name="connsiteY49" fmla="*/ 3157230 h 3211105"/>
                <a:gd name="connsiteX50" fmla="*/ 1929208 w 3219215"/>
                <a:gd name="connsiteY50" fmla="*/ 2958260 h 3211105"/>
                <a:gd name="connsiteX51" fmla="*/ 1870564 w 3219215"/>
                <a:gd name="connsiteY51" fmla="*/ 2928102 h 3211105"/>
                <a:gd name="connsiteX52" fmla="*/ 1725139 w 3219215"/>
                <a:gd name="connsiteY52" fmla="*/ 3060954 h 3211105"/>
                <a:gd name="connsiteX53" fmla="*/ 1695597 w 3219215"/>
                <a:gd name="connsiteY53" fmla="*/ 3210687 h 3211105"/>
                <a:gd name="connsiteX54" fmla="*/ 1531884 w 3219215"/>
                <a:gd name="connsiteY54" fmla="*/ 3209280 h 3211105"/>
                <a:gd name="connsiteX55" fmla="*/ 1505419 w 3219215"/>
                <a:gd name="connsiteY55" fmla="*/ 3178859 h 3211105"/>
                <a:gd name="connsiteX56" fmla="*/ 1467172 w 3219215"/>
                <a:gd name="connsiteY56" fmla="*/ 2984989 h 3211105"/>
                <a:gd name="connsiteX57" fmla="*/ 1426552 w 3219215"/>
                <a:gd name="connsiteY57" fmla="*/ 2943665 h 3211105"/>
                <a:gd name="connsiteX58" fmla="*/ 1303460 w 3219215"/>
                <a:gd name="connsiteY58" fmla="*/ 2930476 h 3211105"/>
                <a:gd name="connsiteX59" fmla="*/ 1237078 w 3219215"/>
                <a:gd name="connsiteY59" fmla="*/ 3035193 h 3211105"/>
                <a:gd name="connsiteX60" fmla="*/ 1167970 w 3219215"/>
                <a:gd name="connsiteY60" fmla="*/ 3142811 h 3211105"/>
                <a:gd name="connsiteX61" fmla="*/ 1044790 w 3219215"/>
                <a:gd name="connsiteY61" fmla="*/ 3112477 h 3211105"/>
                <a:gd name="connsiteX62" fmla="*/ 991948 w 3219215"/>
                <a:gd name="connsiteY62" fmla="*/ 3095156 h 3211105"/>
                <a:gd name="connsiteX63" fmla="*/ 1025447 w 3219215"/>
                <a:gd name="connsiteY63" fmla="*/ 2872447 h 3211105"/>
                <a:gd name="connsiteX64" fmla="*/ 1000037 w 3219215"/>
                <a:gd name="connsiteY64" fmla="*/ 2816352 h 3211105"/>
                <a:gd name="connsiteX65" fmla="*/ 888287 w 3219215"/>
                <a:gd name="connsiteY65" fmla="*/ 2762631 h 3211105"/>
                <a:gd name="connsiteX66" fmla="*/ 795088 w 3219215"/>
                <a:gd name="connsiteY66" fmla="*/ 2837366 h 3211105"/>
                <a:gd name="connsiteX67" fmla="*/ 694329 w 3219215"/>
                <a:gd name="connsiteY67" fmla="*/ 2928718 h 3211105"/>
                <a:gd name="connsiteX68" fmla="*/ 618891 w 3219215"/>
                <a:gd name="connsiteY68" fmla="*/ 2869546 h 3211105"/>
                <a:gd name="connsiteX69" fmla="*/ 546090 w 3219215"/>
                <a:gd name="connsiteY69" fmla="*/ 2812308 h 3211105"/>
                <a:gd name="connsiteX70" fmla="*/ 648609 w 3219215"/>
                <a:gd name="connsiteY70" fmla="*/ 2610876 h 3211105"/>
                <a:gd name="connsiteX71" fmla="*/ 640696 w 3219215"/>
                <a:gd name="connsiteY71" fmla="*/ 2557682 h 3211105"/>
                <a:gd name="connsiteX72" fmla="*/ 551278 w 3219215"/>
                <a:gd name="connsiteY72" fmla="*/ 2462022 h 3211105"/>
                <a:gd name="connsiteX73" fmla="*/ 316347 w 3219215"/>
                <a:gd name="connsiteY73" fmla="*/ 2560760 h 3211105"/>
                <a:gd name="connsiteX74" fmla="*/ 208905 w 3219215"/>
                <a:gd name="connsiteY74" fmla="*/ 2405224 h 3211105"/>
                <a:gd name="connsiteX75" fmla="*/ 370244 w 3219215"/>
                <a:gd name="connsiteY75" fmla="*/ 2253117 h 3211105"/>
                <a:gd name="connsiteX76" fmla="*/ 382553 w 3219215"/>
                <a:gd name="connsiteY76" fmla="*/ 2200451 h 3211105"/>
                <a:gd name="connsiteX77" fmla="*/ 208993 w 3219215"/>
                <a:gd name="connsiteY77" fmla="*/ 2085184 h 3211105"/>
                <a:gd name="connsiteX78" fmla="*/ 187012 w 3219215"/>
                <a:gd name="connsiteY78" fmla="*/ 2085887 h 3211105"/>
                <a:gd name="connsiteX79" fmla="*/ 81681 w 3219215"/>
                <a:gd name="connsiteY79" fmla="*/ 2083777 h 3211105"/>
                <a:gd name="connsiteX80" fmla="*/ 47478 w 3219215"/>
                <a:gd name="connsiteY80" fmla="*/ 1982929 h 3211105"/>
                <a:gd name="connsiteX81" fmla="*/ 30070 w 3219215"/>
                <a:gd name="connsiteY81" fmla="*/ 1911448 h 3211105"/>
                <a:gd name="connsiteX82" fmla="*/ 222006 w 3219215"/>
                <a:gd name="connsiteY82" fmla="*/ 1822997 h 3211105"/>
                <a:gd name="connsiteX83" fmla="*/ 252779 w 3219215"/>
                <a:gd name="connsiteY83" fmla="*/ 1769628 h 3211105"/>
                <a:gd name="connsiteX84" fmla="*/ 248471 w 3219215"/>
                <a:gd name="connsiteY84" fmla="*/ 1721446 h 3211105"/>
                <a:gd name="connsiteX85" fmla="*/ 165120 w 3219215"/>
                <a:gd name="connsiteY85" fmla="*/ 1619367 h 3211105"/>
                <a:gd name="connsiteX86" fmla="*/ 0 w 3219215"/>
                <a:gd name="connsiteY86" fmla="*/ 1573823 h 3211105"/>
                <a:gd name="connsiteX87" fmla="*/ 0 w 3219215"/>
                <a:gd name="connsiteY87" fmla="*/ 1521069 h 3211105"/>
                <a:gd name="connsiteX88" fmla="*/ 19431 w 3219215"/>
                <a:gd name="connsiteY88" fmla="*/ 1383382 h 3211105"/>
                <a:gd name="connsiteX89" fmla="*/ 122213 w 3219215"/>
                <a:gd name="connsiteY89" fmla="*/ 1372040 h 3211105"/>
                <a:gd name="connsiteX90" fmla="*/ 292432 w 3219215"/>
                <a:gd name="connsiteY90" fmla="*/ 1219933 h 3211105"/>
                <a:gd name="connsiteX91" fmla="*/ 271506 w 3219215"/>
                <a:gd name="connsiteY91" fmla="*/ 1170872 h 3211105"/>
                <a:gd name="connsiteX92" fmla="*/ 96100 w 3219215"/>
                <a:gd name="connsiteY92" fmla="*/ 1058594 h 3211105"/>
                <a:gd name="connsiteX93" fmla="*/ 168812 w 3219215"/>
                <a:gd name="connsiteY93" fmla="*/ 880462 h 3211105"/>
                <a:gd name="connsiteX94" fmla="*/ 377981 w 3219215"/>
                <a:gd name="connsiteY94" fmla="*/ 927325 h 3211105"/>
                <a:gd name="connsiteX95" fmla="*/ 417898 w 3219215"/>
                <a:gd name="connsiteY95" fmla="*/ 915807 h 3211105"/>
                <a:gd name="connsiteX96" fmla="*/ 501074 w 3219215"/>
                <a:gd name="connsiteY96" fmla="*/ 791484 h 3211105"/>
                <a:gd name="connsiteX97" fmla="*/ 352747 w 3219215"/>
                <a:gd name="connsiteY97" fmla="*/ 596294 h 3211105"/>
                <a:gd name="connsiteX98" fmla="*/ 478917 w 3219215"/>
                <a:gd name="connsiteY98" fmla="*/ 454826 h 3211105"/>
                <a:gd name="connsiteX99" fmla="*/ 568511 w 3219215"/>
                <a:gd name="connsiteY99" fmla="*/ 511185 h 3211105"/>
                <a:gd name="connsiteX100" fmla="*/ 684305 w 3219215"/>
                <a:gd name="connsiteY100" fmla="*/ 574929 h 3211105"/>
                <a:gd name="connsiteX101" fmla="*/ 797111 w 3219215"/>
                <a:gd name="connsiteY101" fmla="*/ 497029 h 3211105"/>
                <a:gd name="connsiteX102" fmla="*/ 811266 w 3219215"/>
                <a:gd name="connsiteY102" fmla="*/ 445067 h 3211105"/>
                <a:gd name="connsiteX103" fmla="*/ 754028 w 3219215"/>
                <a:gd name="connsiteY103" fmla="*/ 274496 h 3211105"/>
                <a:gd name="connsiteX104" fmla="*/ 761766 w 3219215"/>
                <a:gd name="connsiteY104" fmla="*/ 235194 h 3211105"/>
                <a:gd name="connsiteX105" fmla="*/ 911411 w 3219215"/>
                <a:gd name="connsiteY105" fmla="*/ 147975 h 3211105"/>
                <a:gd name="connsiteX106" fmla="*/ 1039515 w 3219215"/>
                <a:gd name="connsiteY106" fmla="*/ 312567 h 3211105"/>
                <a:gd name="connsiteX107" fmla="*/ 1090598 w 3219215"/>
                <a:gd name="connsiteY107" fmla="*/ 328744 h 3211105"/>
                <a:gd name="connsiteX108" fmla="*/ 1205777 w 3219215"/>
                <a:gd name="connsiteY108" fmla="*/ 286190 h 3211105"/>
                <a:gd name="connsiteX109" fmla="*/ 1231011 w 3219215"/>
                <a:gd name="connsiteY109" fmla="*/ 249526 h 3211105"/>
                <a:gd name="connsiteX110" fmla="*/ 1231627 w 3219215"/>
                <a:gd name="connsiteY110" fmla="*/ 65063 h 3211105"/>
                <a:gd name="connsiteX111" fmla="*/ 1265829 w 3219215"/>
                <a:gd name="connsiteY111" fmla="*/ 26201 h 3211105"/>
                <a:gd name="connsiteX112" fmla="*/ 1389185 w 3219215"/>
                <a:gd name="connsiteY112" fmla="*/ 0 h 3211105"/>
                <a:gd name="connsiteX113" fmla="*/ 1415562 w 3219215"/>
                <a:gd name="connsiteY113" fmla="*/ 0 h 3211105"/>
                <a:gd name="connsiteX114" fmla="*/ 1490032 w 3219215"/>
                <a:gd name="connsiteY114" fmla="*/ 200728 h 3211105"/>
                <a:gd name="connsiteX115" fmla="*/ 1525465 w 3219215"/>
                <a:gd name="connsiteY115" fmla="*/ 227809 h 3211105"/>
                <a:gd name="connsiteX116" fmla="*/ 1656559 w 3219215"/>
                <a:gd name="connsiteY116" fmla="*/ 228072 h 3211105"/>
                <a:gd name="connsiteX117" fmla="*/ 1686892 w 3219215"/>
                <a:gd name="connsiteY117" fmla="*/ 206355 h 3211105"/>
                <a:gd name="connsiteX118" fmla="*/ 1758462 w 3219215"/>
                <a:gd name="connsiteY118" fmla="*/ 0 h 3211105"/>
                <a:gd name="connsiteX119" fmla="*/ 1802423 w 3219215"/>
                <a:gd name="connsiteY119" fmla="*/ 0 h 3211105"/>
                <a:gd name="connsiteX120" fmla="*/ 1609520 w 3219215"/>
                <a:gd name="connsiteY120" fmla="*/ 1345135 h 3211105"/>
                <a:gd name="connsiteX121" fmla="*/ 1350499 w 3219215"/>
                <a:gd name="connsiteY121" fmla="*/ 1604684 h 3211105"/>
                <a:gd name="connsiteX122" fmla="*/ 1609256 w 3219215"/>
                <a:gd name="connsiteY122" fmla="*/ 1871794 h 3211105"/>
                <a:gd name="connsiteX123" fmla="*/ 1871003 w 3219215"/>
                <a:gd name="connsiteY123" fmla="*/ 1606970 h 3211105"/>
                <a:gd name="connsiteX124" fmla="*/ 1609520 w 3219215"/>
                <a:gd name="connsiteY124" fmla="*/ 1345135 h 3211105"/>
                <a:gd name="connsiteX125" fmla="*/ 878615 w 3219215"/>
                <a:gd name="connsiteY125" fmla="*/ 2153764 h 3211105"/>
                <a:gd name="connsiteX126" fmla="*/ 1493374 w 3219215"/>
                <a:gd name="connsiteY126" fmla="*/ 2515040 h 3211105"/>
                <a:gd name="connsiteX127" fmla="*/ 1492494 w 3219215"/>
                <a:gd name="connsiteY127" fmla="*/ 2140400 h 3211105"/>
                <a:gd name="connsiteX128" fmla="*/ 1472536 w 3219215"/>
                <a:gd name="connsiteY128" fmla="*/ 2106285 h 3211105"/>
                <a:gd name="connsiteX129" fmla="*/ 1238485 w 3219215"/>
                <a:gd name="connsiteY129" fmla="*/ 1967455 h 3211105"/>
                <a:gd name="connsiteX130" fmla="*/ 1199271 w 3219215"/>
                <a:gd name="connsiteY130" fmla="*/ 1968598 h 3211105"/>
                <a:gd name="connsiteX131" fmla="*/ 878615 w 3219215"/>
                <a:gd name="connsiteY131" fmla="*/ 2153764 h 3211105"/>
                <a:gd name="connsiteX132" fmla="*/ 1731118 w 3219215"/>
                <a:gd name="connsiteY132" fmla="*/ 2518645 h 3211105"/>
                <a:gd name="connsiteX133" fmla="*/ 2344996 w 3219215"/>
                <a:gd name="connsiteY133" fmla="*/ 2153500 h 3211105"/>
                <a:gd name="connsiteX134" fmla="*/ 2015725 w 3219215"/>
                <a:gd name="connsiteY134" fmla="*/ 1963234 h 3211105"/>
                <a:gd name="connsiteX135" fmla="*/ 1987501 w 3219215"/>
                <a:gd name="connsiteY135" fmla="*/ 1965696 h 3211105"/>
                <a:gd name="connsiteX136" fmla="*/ 1749845 w 3219215"/>
                <a:gd name="connsiteY136" fmla="*/ 2107252 h 3211105"/>
                <a:gd name="connsiteX137" fmla="*/ 1731909 w 3219215"/>
                <a:gd name="connsiteY137" fmla="*/ 2138201 h 3211105"/>
                <a:gd name="connsiteX138" fmla="*/ 1731118 w 3219215"/>
                <a:gd name="connsiteY138" fmla="*/ 2518645 h 3211105"/>
                <a:gd name="connsiteX139" fmla="*/ 768887 w 3219215"/>
                <a:gd name="connsiteY139" fmla="*/ 1948376 h 3211105"/>
                <a:gd name="connsiteX140" fmla="*/ 989926 w 3219215"/>
                <a:gd name="connsiteY140" fmla="*/ 1819216 h 3211105"/>
                <a:gd name="connsiteX141" fmla="*/ 1108710 w 3219215"/>
                <a:gd name="connsiteY141" fmla="*/ 1741405 h 3211105"/>
                <a:gd name="connsiteX142" fmla="*/ 1115392 w 3219215"/>
                <a:gd name="connsiteY142" fmla="*/ 1599321 h 3211105"/>
                <a:gd name="connsiteX143" fmla="*/ 1108270 w 3219215"/>
                <a:gd name="connsiteY143" fmla="*/ 1444488 h 3211105"/>
                <a:gd name="connsiteX144" fmla="*/ 974803 w 3219215"/>
                <a:gd name="connsiteY144" fmla="*/ 1358060 h 3211105"/>
                <a:gd name="connsiteX145" fmla="*/ 774075 w 3219215"/>
                <a:gd name="connsiteY145" fmla="*/ 1242881 h 3211105"/>
                <a:gd name="connsiteX146" fmla="*/ 768887 w 3219215"/>
                <a:gd name="connsiteY146" fmla="*/ 1948376 h 3211105"/>
                <a:gd name="connsiteX147" fmla="*/ 2456835 w 3219215"/>
                <a:gd name="connsiteY147" fmla="*/ 1949870 h 3211105"/>
                <a:gd name="connsiteX148" fmla="*/ 2446548 w 3219215"/>
                <a:gd name="connsiteY148" fmla="*/ 1241298 h 3211105"/>
                <a:gd name="connsiteX149" fmla="*/ 2127826 w 3219215"/>
                <a:gd name="connsiteY149" fmla="*/ 1427783 h 3211105"/>
                <a:gd name="connsiteX150" fmla="*/ 2109714 w 3219215"/>
                <a:gd name="connsiteY150" fmla="*/ 1467085 h 3211105"/>
                <a:gd name="connsiteX151" fmla="*/ 2109538 w 3219215"/>
                <a:gd name="connsiteY151" fmla="*/ 1717314 h 3211105"/>
                <a:gd name="connsiteX152" fmla="*/ 2123958 w 3219215"/>
                <a:gd name="connsiteY152" fmla="*/ 1754417 h 3211105"/>
                <a:gd name="connsiteX153" fmla="*/ 2456835 w 3219215"/>
                <a:gd name="connsiteY153" fmla="*/ 1949870 h 3211105"/>
                <a:gd name="connsiteX154" fmla="*/ 1731205 w 3219215"/>
                <a:gd name="connsiteY154" fmla="*/ 703912 h 3211105"/>
                <a:gd name="connsiteX155" fmla="*/ 1732173 w 3219215"/>
                <a:gd name="connsiteY155" fmla="*/ 1084795 h 3211105"/>
                <a:gd name="connsiteX156" fmla="*/ 1754241 w 3219215"/>
                <a:gd name="connsiteY156" fmla="*/ 1113018 h 3211105"/>
                <a:gd name="connsiteX157" fmla="*/ 1964553 w 3219215"/>
                <a:gd name="connsiteY157" fmla="*/ 1231187 h 3211105"/>
                <a:gd name="connsiteX158" fmla="*/ 1999810 w 3219215"/>
                <a:gd name="connsiteY158" fmla="*/ 1233297 h 3211105"/>
                <a:gd name="connsiteX159" fmla="*/ 2329786 w 3219215"/>
                <a:gd name="connsiteY159" fmla="*/ 1043471 h 3211105"/>
                <a:gd name="connsiteX160" fmla="*/ 1731205 w 3219215"/>
                <a:gd name="connsiteY160" fmla="*/ 703912 h 3211105"/>
                <a:gd name="connsiteX161" fmla="*/ 1493286 w 3219215"/>
                <a:gd name="connsiteY161" fmla="*/ 715870 h 3211105"/>
                <a:gd name="connsiteX162" fmla="*/ 903234 w 3219215"/>
                <a:gd name="connsiteY162" fmla="*/ 1047516 h 3211105"/>
                <a:gd name="connsiteX163" fmla="*/ 1228461 w 3219215"/>
                <a:gd name="connsiteY163" fmla="*/ 1236199 h 3211105"/>
                <a:gd name="connsiteX164" fmla="*/ 1260026 w 3219215"/>
                <a:gd name="connsiteY164" fmla="*/ 1231011 h 3211105"/>
                <a:gd name="connsiteX165" fmla="*/ 1469107 w 3219215"/>
                <a:gd name="connsiteY165" fmla="*/ 1110644 h 3211105"/>
                <a:gd name="connsiteX166" fmla="*/ 1492231 w 3219215"/>
                <a:gd name="connsiteY166" fmla="*/ 1078640 h 3211105"/>
                <a:gd name="connsiteX167" fmla="*/ 1493286 w 3219215"/>
                <a:gd name="connsiteY167" fmla="*/ 715870 h 32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3219215" h="3211105">
                  <a:moveTo>
                    <a:pt x="1802423" y="0"/>
                  </a:moveTo>
                  <a:cubicBezTo>
                    <a:pt x="1833724" y="5539"/>
                    <a:pt x="1865024" y="15299"/>
                    <a:pt x="1896413" y="15474"/>
                  </a:cubicBezTo>
                  <a:cubicBezTo>
                    <a:pt x="1938528" y="15738"/>
                    <a:pt x="1946881" y="34905"/>
                    <a:pt x="1944947" y="72273"/>
                  </a:cubicBezTo>
                  <a:cubicBezTo>
                    <a:pt x="1942133" y="126345"/>
                    <a:pt x="1945210" y="180682"/>
                    <a:pt x="1943803" y="234843"/>
                  </a:cubicBezTo>
                  <a:cubicBezTo>
                    <a:pt x="1943100" y="259813"/>
                    <a:pt x="1948463" y="275199"/>
                    <a:pt x="1975456" y="282761"/>
                  </a:cubicBezTo>
                  <a:cubicBezTo>
                    <a:pt x="2023198" y="296125"/>
                    <a:pt x="2075776" y="334196"/>
                    <a:pt x="2115254" y="322941"/>
                  </a:cubicBezTo>
                  <a:cubicBezTo>
                    <a:pt x="2154467" y="311687"/>
                    <a:pt x="2180844" y="253218"/>
                    <a:pt x="2211178" y="214181"/>
                  </a:cubicBezTo>
                  <a:cubicBezTo>
                    <a:pt x="2272636" y="135138"/>
                    <a:pt x="2272196" y="134786"/>
                    <a:pt x="2359943" y="178748"/>
                  </a:cubicBezTo>
                  <a:cubicBezTo>
                    <a:pt x="2438283" y="217961"/>
                    <a:pt x="2438459" y="218049"/>
                    <a:pt x="2413049" y="302983"/>
                  </a:cubicBezTo>
                  <a:cubicBezTo>
                    <a:pt x="2399597" y="347824"/>
                    <a:pt x="2384034" y="392137"/>
                    <a:pt x="2372516" y="437505"/>
                  </a:cubicBezTo>
                  <a:cubicBezTo>
                    <a:pt x="2369439" y="449551"/>
                    <a:pt x="2373484" y="469773"/>
                    <a:pt x="2382012" y="477246"/>
                  </a:cubicBezTo>
                  <a:cubicBezTo>
                    <a:pt x="2419555" y="509778"/>
                    <a:pt x="2460000" y="538968"/>
                    <a:pt x="2502291" y="571588"/>
                  </a:cubicBezTo>
                  <a:cubicBezTo>
                    <a:pt x="2572102" y="526044"/>
                    <a:pt x="2641737" y="480675"/>
                    <a:pt x="2705745" y="439000"/>
                  </a:cubicBezTo>
                  <a:cubicBezTo>
                    <a:pt x="2752080" y="481643"/>
                    <a:pt x="2796921" y="522966"/>
                    <a:pt x="2843520" y="565873"/>
                  </a:cubicBezTo>
                  <a:cubicBezTo>
                    <a:pt x="2791294" y="636739"/>
                    <a:pt x="2740299" y="706022"/>
                    <a:pt x="2689215" y="775306"/>
                  </a:cubicBezTo>
                  <a:cubicBezTo>
                    <a:pt x="2716823" y="818300"/>
                    <a:pt x="2741442" y="859976"/>
                    <a:pt x="2770017" y="898662"/>
                  </a:cubicBezTo>
                  <a:cubicBezTo>
                    <a:pt x="2777490" y="908861"/>
                    <a:pt x="2798768" y="916774"/>
                    <a:pt x="2811253" y="914136"/>
                  </a:cubicBezTo>
                  <a:cubicBezTo>
                    <a:pt x="2884229" y="898926"/>
                    <a:pt x="2956414" y="880198"/>
                    <a:pt x="3033962" y="861382"/>
                  </a:cubicBezTo>
                  <a:cubicBezTo>
                    <a:pt x="3059811" y="915367"/>
                    <a:pt x="3085485" y="968912"/>
                    <a:pt x="3112829" y="1026150"/>
                  </a:cubicBezTo>
                  <a:cubicBezTo>
                    <a:pt x="3053041" y="1067122"/>
                    <a:pt x="2995100" y="1109150"/>
                    <a:pt x="2934785" y="1147220"/>
                  </a:cubicBezTo>
                  <a:cubicBezTo>
                    <a:pt x="2904715" y="1166212"/>
                    <a:pt x="2889592" y="1184939"/>
                    <a:pt x="2906649" y="1220460"/>
                  </a:cubicBezTo>
                  <a:cubicBezTo>
                    <a:pt x="2912892" y="1233385"/>
                    <a:pt x="2914474" y="1248596"/>
                    <a:pt x="2917903" y="1262839"/>
                  </a:cubicBezTo>
                  <a:cubicBezTo>
                    <a:pt x="2937686" y="1345311"/>
                    <a:pt x="2937686" y="1344959"/>
                    <a:pt x="3022883" y="1352872"/>
                  </a:cubicBezTo>
                  <a:cubicBezTo>
                    <a:pt x="3080913" y="1358236"/>
                    <a:pt x="3138854" y="1364478"/>
                    <a:pt x="3199433" y="1370633"/>
                  </a:cubicBezTo>
                  <a:cubicBezTo>
                    <a:pt x="3206115" y="1430421"/>
                    <a:pt x="3212358" y="1486779"/>
                    <a:pt x="3219216" y="1547974"/>
                  </a:cubicBezTo>
                  <a:cubicBezTo>
                    <a:pt x="3145448" y="1570043"/>
                    <a:pt x="3073439" y="1593166"/>
                    <a:pt x="3000463" y="1612509"/>
                  </a:cubicBezTo>
                  <a:cubicBezTo>
                    <a:pt x="2968811" y="1620950"/>
                    <a:pt x="2953424" y="1634578"/>
                    <a:pt x="2953952" y="1668956"/>
                  </a:cubicBezTo>
                  <a:cubicBezTo>
                    <a:pt x="2954479" y="1709664"/>
                    <a:pt x="2934872" y="1759517"/>
                    <a:pt x="2952281" y="1788619"/>
                  </a:cubicBezTo>
                  <a:cubicBezTo>
                    <a:pt x="2969690" y="1817810"/>
                    <a:pt x="3021565" y="1826778"/>
                    <a:pt x="3058756" y="1843659"/>
                  </a:cubicBezTo>
                  <a:cubicBezTo>
                    <a:pt x="3099992" y="1862475"/>
                    <a:pt x="3141668" y="1880235"/>
                    <a:pt x="3187827" y="1900457"/>
                  </a:cubicBezTo>
                  <a:cubicBezTo>
                    <a:pt x="3174287" y="1954882"/>
                    <a:pt x="3162242" y="2008691"/>
                    <a:pt x="3146415" y="2061445"/>
                  </a:cubicBezTo>
                  <a:cubicBezTo>
                    <a:pt x="3144041" y="2069270"/>
                    <a:pt x="3123731" y="2076216"/>
                    <a:pt x="3111950" y="2075864"/>
                  </a:cubicBezTo>
                  <a:cubicBezTo>
                    <a:pt x="3044600" y="2073490"/>
                    <a:pt x="2977339" y="2069358"/>
                    <a:pt x="2910078" y="2064522"/>
                  </a:cubicBezTo>
                  <a:cubicBezTo>
                    <a:pt x="2886691" y="2062851"/>
                    <a:pt x="2872887" y="2068390"/>
                    <a:pt x="2863303" y="2092218"/>
                  </a:cubicBezTo>
                  <a:cubicBezTo>
                    <a:pt x="2846949" y="2132838"/>
                    <a:pt x="2826024" y="2171612"/>
                    <a:pt x="2804658" y="2215925"/>
                  </a:cubicBezTo>
                  <a:cubicBezTo>
                    <a:pt x="2869370" y="2276768"/>
                    <a:pt x="2935136" y="2338666"/>
                    <a:pt x="3003101" y="2402498"/>
                  </a:cubicBezTo>
                  <a:cubicBezTo>
                    <a:pt x="2969338" y="2454988"/>
                    <a:pt x="2937070" y="2505017"/>
                    <a:pt x="2902341" y="2559001"/>
                  </a:cubicBezTo>
                  <a:cubicBezTo>
                    <a:pt x="2832003" y="2528404"/>
                    <a:pt x="2762016" y="2499741"/>
                    <a:pt x="2693611" y="2467561"/>
                  </a:cubicBezTo>
                  <a:cubicBezTo>
                    <a:pt x="2665476" y="2454373"/>
                    <a:pt x="2646924" y="2455076"/>
                    <a:pt x="2626614" y="2480750"/>
                  </a:cubicBezTo>
                  <a:cubicBezTo>
                    <a:pt x="2600501" y="2513897"/>
                    <a:pt x="2551704" y="2541329"/>
                    <a:pt x="2546956" y="2575883"/>
                  </a:cubicBezTo>
                  <a:cubicBezTo>
                    <a:pt x="2542296" y="2610084"/>
                    <a:pt x="2579927" y="2650353"/>
                    <a:pt x="2599534" y="2687633"/>
                  </a:cubicBezTo>
                  <a:cubicBezTo>
                    <a:pt x="2621251" y="2728957"/>
                    <a:pt x="2643407" y="2770017"/>
                    <a:pt x="2667059" y="2814242"/>
                  </a:cubicBezTo>
                  <a:cubicBezTo>
                    <a:pt x="2619053" y="2851961"/>
                    <a:pt x="2572190" y="2888713"/>
                    <a:pt x="2521019" y="2928982"/>
                  </a:cubicBezTo>
                  <a:cubicBezTo>
                    <a:pt x="2463517" y="2877635"/>
                    <a:pt x="2404960" y="2827343"/>
                    <a:pt x="2349129" y="2774325"/>
                  </a:cubicBezTo>
                  <a:cubicBezTo>
                    <a:pt x="2327852" y="2754103"/>
                    <a:pt x="2311762" y="2746981"/>
                    <a:pt x="2285473" y="2765269"/>
                  </a:cubicBezTo>
                  <a:cubicBezTo>
                    <a:pt x="2249952" y="2790063"/>
                    <a:pt x="2195879" y="2803164"/>
                    <a:pt x="2179437" y="2836135"/>
                  </a:cubicBezTo>
                  <a:cubicBezTo>
                    <a:pt x="2163787" y="2867523"/>
                    <a:pt x="2185944" y="2917903"/>
                    <a:pt x="2192362" y="2959843"/>
                  </a:cubicBezTo>
                  <a:cubicBezTo>
                    <a:pt x="2198956" y="3003013"/>
                    <a:pt x="2206606" y="3046095"/>
                    <a:pt x="2213727" y="3088562"/>
                  </a:cubicBezTo>
                  <a:cubicBezTo>
                    <a:pt x="2208012" y="3092606"/>
                    <a:pt x="2204847" y="3095947"/>
                    <a:pt x="2200979" y="3097354"/>
                  </a:cubicBezTo>
                  <a:cubicBezTo>
                    <a:pt x="2149016" y="3116873"/>
                    <a:pt x="2096965" y="3136040"/>
                    <a:pt x="2039728" y="3157230"/>
                  </a:cubicBezTo>
                  <a:cubicBezTo>
                    <a:pt x="2002360" y="3090496"/>
                    <a:pt x="1963850" y="3025345"/>
                    <a:pt x="1929208" y="2958260"/>
                  </a:cubicBezTo>
                  <a:cubicBezTo>
                    <a:pt x="1915316" y="2931355"/>
                    <a:pt x="1899666" y="2924673"/>
                    <a:pt x="1870564" y="2928102"/>
                  </a:cubicBezTo>
                  <a:cubicBezTo>
                    <a:pt x="1732261" y="2953952"/>
                    <a:pt x="1748263" y="2941643"/>
                    <a:pt x="1725139" y="3060954"/>
                  </a:cubicBezTo>
                  <a:cubicBezTo>
                    <a:pt x="1715731" y="3109663"/>
                    <a:pt x="1705972" y="3158197"/>
                    <a:pt x="1695597" y="3210687"/>
                  </a:cubicBezTo>
                  <a:cubicBezTo>
                    <a:pt x="1639678" y="3210687"/>
                    <a:pt x="1585605" y="3212270"/>
                    <a:pt x="1531884" y="3209280"/>
                  </a:cubicBezTo>
                  <a:cubicBezTo>
                    <a:pt x="1522212" y="3208753"/>
                    <a:pt x="1508057" y="3190817"/>
                    <a:pt x="1505419" y="3178859"/>
                  </a:cubicBezTo>
                  <a:cubicBezTo>
                    <a:pt x="1490912" y="3114587"/>
                    <a:pt x="1479042" y="3049788"/>
                    <a:pt x="1467172" y="2984989"/>
                  </a:cubicBezTo>
                  <a:cubicBezTo>
                    <a:pt x="1462864" y="2961162"/>
                    <a:pt x="1455391" y="2945775"/>
                    <a:pt x="1426552" y="2943665"/>
                  </a:cubicBezTo>
                  <a:cubicBezTo>
                    <a:pt x="1384613" y="2940588"/>
                    <a:pt x="1335024" y="2915353"/>
                    <a:pt x="1303460" y="2930476"/>
                  </a:cubicBezTo>
                  <a:cubicBezTo>
                    <a:pt x="1271895" y="2945599"/>
                    <a:pt x="1258531" y="2998705"/>
                    <a:pt x="1237078" y="3035193"/>
                  </a:cubicBezTo>
                  <a:cubicBezTo>
                    <a:pt x="1214833" y="3072912"/>
                    <a:pt x="1200326" y="3129534"/>
                    <a:pt x="1167970" y="3142811"/>
                  </a:cubicBezTo>
                  <a:cubicBezTo>
                    <a:pt x="1136318" y="3155735"/>
                    <a:pt x="1086553" y="3124698"/>
                    <a:pt x="1044790" y="3112477"/>
                  </a:cubicBezTo>
                  <a:cubicBezTo>
                    <a:pt x="1028085" y="3107641"/>
                    <a:pt x="1011731" y="3101662"/>
                    <a:pt x="991948" y="3095156"/>
                  </a:cubicBezTo>
                  <a:cubicBezTo>
                    <a:pt x="1003114" y="3019630"/>
                    <a:pt x="1012874" y="2945775"/>
                    <a:pt x="1025447" y="2872447"/>
                  </a:cubicBezTo>
                  <a:cubicBezTo>
                    <a:pt x="1030019" y="2845806"/>
                    <a:pt x="1026854" y="2828661"/>
                    <a:pt x="1000037" y="2816352"/>
                  </a:cubicBezTo>
                  <a:cubicBezTo>
                    <a:pt x="961703" y="2798680"/>
                    <a:pt x="923808" y="2759818"/>
                    <a:pt x="888287" y="2762631"/>
                  </a:cubicBezTo>
                  <a:cubicBezTo>
                    <a:pt x="855404" y="2765181"/>
                    <a:pt x="825686" y="2810373"/>
                    <a:pt x="795088" y="2837366"/>
                  </a:cubicBezTo>
                  <a:cubicBezTo>
                    <a:pt x="762205" y="2866468"/>
                    <a:pt x="730025" y="2896274"/>
                    <a:pt x="694329" y="2928718"/>
                  </a:cubicBezTo>
                  <a:cubicBezTo>
                    <a:pt x="668919" y="2908759"/>
                    <a:pt x="643861" y="2889152"/>
                    <a:pt x="618891" y="2869546"/>
                  </a:cubicBezTo>
                  <a:cubicBezTo>
                    <a:pt x="594888" y="2850642"/>
                    <a:pt x="570885" y="2831739"/>
                    <a:pt x="546090" y="2812308"/>
                  </a:cubicBezTo>
                  <a:cubicBezTo>
                    <a:pt x="580908" y="2743376"/>
                    <a:pt x="613615" y="2676467"/>
                    <a:pt x="648609" y="2610876"/>
                  </a:cubicBezTo>
                  <a:cubicBezTo>
                    <a:pt x="660214" y="2589071"/>
                    <a:pt x="658544" y="2575003"/>
                    <a:pt x="640696" y="2557682"/>
                  </a:cubicBezTo>
                  <a:cubicBezTo>
                    <a:pt x="610274" y="2528140"/>
                    <a:pt x="582666" y="2495872"/>
                    <a:pt x="551278" y="2462022"/>
                  </a:cubicBezTo>
                  <a:cubicBezTo>
                    <a:pt x="474960" y="2494114"/>
                    <a:pt x="398467" y="2526206"/>
                    <a:pt x="316347" y="2560760"/>
                  </a:cubicBezTo>
                  <a:cubicBezTo>
                    <a:pt x="281266" y="2509940"/>
                    <a:pt x="245833" y="2458681"/>
                    <a:pt x="208905" y="2405224"/>
                  </a:cubicBezTo>
                  <a:cubicBezTo>
                    <a:pt x="263769" y="2353261"/>
                    <a:pt x="316259" y="2302354"/>
                    <a:pt x="370244" y="2253117"/>
                  </a:cubicBezTo>
                  <a:cubicBezTo>
                    <a:pt x="387829" y="2237027"/>
                    <a:pt x="391434" y="2224014"/>
                    <a:pt x="382553" y="2200451"/>
                  </a:cubicBezTo>
                  <a:cubicBezTo>
                    <a:pt x="325315" y="2048608"/>
                    <a:pt x="360485" y="2066192"/>
                    <a:pt x="208993" y="2085184"/>
                  </a:cubicBezTo>
                  <a:cubicBezTo>
                    <a:pt x="201696" y="2086063"/>
                    <a:pt x="194310" y="2085799"/>
                    <a:pt x="187012" y="2085887"/>
                  </a:cubicBezTo>
                  <a:cubicBezTo>
                    <a:pt x="150964" y="2086503"/>
                    <a:pt x="104453" y="2100922"/>
                    <a:pt x="81681" y="2083777"/>
                  </a:cubicBezTo>
                  <a:cubicBezTo>
                    <a:pt x="58205" y="2066192"/>
                    <a:pt x="57326" y="2017923"/>
                    <a:pt x="47478" y="1982929"/>
                  </a:cubicBezTo>
                  <a:cubicBezTo>
                    <a:pt x="41148" y="1960597"/>
                    <a:pt x="36488" y="1937825"/>
                    <a:pt x="30070" y="1911448"/>
                  </a:cubicBezTo>
                  <a:cubicBezTo>
                    <a:pt x="94869" y="1881290"/>
                    <a:pt x="157646" y="1850253"/>
                    <a:pt x="222006" y="1822997"/>
                  </a:cubicBezTo>
                  <a:cubicBezTo>
                    <a:pt x="248559" y="1811743"/>
                    <a:pt x="257527" y="1796620"/>
                    <a:pt x="252779" y="1769628"/>
                  </a:cubicBezTo>
                  <a:cubicBezTo>
                    <a:pt x="250053" y="1753802"/>
                    <a:pt x="248998" y="1737624"/>
                    <a:pt x="248471" y="1721446"/>
                  </a:cubicBezTo>
                  <a:cubicBezTo>
                    <a:pt x="246185" y="1644162"/>
                    <a:pt x="281881" y="1646184"/>
                    <a:pt x="165120" y="1619367"/>
                  </a:cubicBezTo>
                  <a:cubicBezTo>
                    <a:pt x="110168" y="1603717"/>
                    <a:pt x="55040" y="1588946"/>
                    <a:pt x="0" y="1573823"/>
                  </a:cubicBezTo>
                  <a:cubicBezTo>
                    <a:pt x="0" y="1556239"/>
                    <a:pt x="0" y="1538654"/>
                    <a:pt x="0" y="1521069"/>
                  </a:cubicBezTo>
                  <a:cubicBezTo>
                    <a:pt x="6418" y="1475525"/>
                    <a:pt x="12837" y="1429981"/>
                    <a:pt x="19431" y="1383382"/>
                  </a:cubicBezTo>
                  <a:cubicBezTo>
                    <a:pt x="55479" y="1379337"/>
                    <a:pt x="88714" y="1373710"/>
                    <a:pt x="122213" y="1372040"/>
                  </a:cubicBezTo>
                  <a:cubicBezTo>
                    <a:pt x="316523" y="1362808"/>
                    <a:pt x="263769" y="1389185"/>
                    <a:pt x="292432" y="1219933"/>
                  </a:cubicBezTo>
                  <a:cubicBezTo>
                    <a:pt x="296652" y="1194963"/>
                    <a:pt x="292168" y="1183533"/>
                    <a:pt x="271506" y="1170872"/>
                  </a:cubicBezTo>
                  <a:cubicBezTo>
                    <a:pt x="212950" y="1135175"/>
                    <a:pt x="155800" y="1097016"/>
                    <a:pt x="96100" y="1058594"/>
                  </a:cubicBezTo>
                  <a:cubicBezTo>
                    <a:pt x="120806" y="998015"/>
                    <a:pt x="144370" y="940337"/>
                    <a:pt x="168812" y="880462"/>
                  </a:cubicBezTo>
                  <a:cubicBezTo>
                    <a:pt x="241261" y="896991"/>
                    <a:pt x="309313" y="913609"/>
                    <a:pt x="377981" y="927325"/>
                  </a:cubicBezTo>
                  <a:cubicBezTo>
                    <a:pt x="390378" y="929787"/>
                    <a:pt x="411128" y="924863"/>
                    <a:pt x="417898" y="915807"/>
                  </a:cubicBezTo>
                  <a:cubicBezTo>
                    <a:pt x="447441" y="876241"/>
                    <a:pt x="473202" y="833862"/>
                    <a:pt x="501074" y="791484"/>
                  </a:cubicBezTo>
                  <a:cubicBezTo>
                    <a:pt x="451045" y="725629"/>
                    <a:pt x="402600" y="661885"/>
                    <a:pt x="352747" y="596294"/>
                  </a:cubicBezTo>
                  <a:cubicBezTo>
                    <a:pt x="395830" y="548025"/>
                    <a:pt x="437241" y="501601"/>
                    <a:pt x="478917" y="454826"/>
                  </a:cubicBezTo>
                  <a:cubicBezTo>
                    <a:pt x="511536" y="475400"/>
                    <a:pt x="539760" y="493688"/>
                    <a:pt x="568511" y="511185"/>
                  </a:cubicBezTo>
                  <a:cubicBezTo>
                    <a:pt x="607021" y="534660"/>
                    <a:pt x="647729" y="578006"/>
                    <a:pt x="684305" y="574929"/>
                  </a:cubicBezTo>
                  <a:cubicBezTo>
                    <a:pt x="723695" y="571588"/>
                    <a:pt x="758776" y="523582"/>
                    <a:pt x="797111" y="497029"/>
                  </a:cubicBezTo>
                  <a:cubicBezTo>
                    <a:pt x="818124" y="482522"/>
                    <a:pt x="819619" y="467663"/>
                    <a:pt x="811266" y="445067"/>
                  </a:cubicBezTo>
                  <a:cubicBezTo>
                    <a:pt x="790516" y="388796"/>
                    <a:pt x="771261" y="331910"/>
                    <a:pt x="754028" y="274496"/>
                  </a:cubicBezTo>
                  <a:cubicBezTo>
                    <a:pt x="750511" y="262802"/>
                    <a:pt x="753765" y="240382"/>
                    <a:pt x="761766" y="235194"/>
                  </a:cubicBezTo>
                  <a:cubicBezTo>
                    <a:pt x="809508" y="204597"/>
                    <a:pt x="859536" y="177605"/>
                    <a:pt x="911411" y="147975"/>
                  </a:cubicBezTo>
                  <a:cubicBezTo>
                    <a:pt x="955284" y="204157"/>
                    <a:pt x="998191" y="257790"/>
                    <a:pt x="1039515" y="312567"/>
                  </a:cubicBezTo>
                  <a:cubicBezTo>
                    <a:pt x="1053670" y="331294"/>
                    <a:pt x="1066155" y="339295"/>
                    <a:pt x="1090598" y="328744"/>
                  </a:cubicBezTo>
                  <a:cubicBezTo>
                    <a:pt x="1128141" y="312567"/>
                    <a:pt x="1168498" y="302807"/>
                    <a:pt x="1205777" y="286190"/>
                  </a:cubicBezTo>
                  <a:cubicBezTo>
                    <a:pt x="1217647" y="280826"/>
                    <a:pt x="1230484" y="262450"/>
                    <a:pt x="1231011" y="249526"/>
                  </a:cubicBezTo>
                  <a:cubicBezTo>
                    <a:pt x="1233649" y="188155"/>
                    <a:pt x="1233385" y="126521"/>
                    <a:pt x="1231627" y="65063"/>
                  </a:cubicBezTo>
                  <a:cubicBezTo>
                    <a:pt x="1230835" y="38686"/>
                    <a:pt x="1240595" y="29982"/>
                    <a:pt x="1265829" y="26201"/>
                  </a:cubicBezTo>
                  <a:cubicBezTo>
                    <a:pt x="1307328" y="19783"/>
                    <a:pt x="1348125" y="8968"/>
                    <a:pt x="1389185" y="0"/>
                  </a:cubicBezTo>
                  <a:cubicBezTo>
                    <a:pt x="1397977" y="0"/>
                    <a:pt x="1406769" y="0"/>
                    <a:pt x="1415562" y="0"/>
                  </a:cubicBezTo>
                  <a:cubicBezTo>
                    <a:pt x="1440004" y="67085"/>
                    <a:pt x="1463392" y="134522"/>
                    <a:pt x="1490032" y="200728"/>
                  </a:cubicBezTo>
                  <a:cubicBezTo>
                    <a:pt x="1494956" y="212950"/>
                    <a:pt x="1512717" y="226842"/>
                    <a:pt x="1525465" y="227809"/>
                  </a:cubicBezTo>
                  <a:cubicBezTo>
                    <a:pt x="1568987" y="231150"/>
                    <a:pt x="1612949" y="230534"/>
                    <a:pt x="1656559" y="228072"/>
                  </a:cubicBezTo>
                  <a:cubicBezTo>
                    <a:pt x="1667373" y="227457"/>
                    <a:pt x="1683199" y="216379"/>
                    <a:pt x="1686892" y="206355"/>
                  </a:cubicBezTo>
                  <a:cubicBezTo>
                    <a:pt x="1712214" y="138127"/>
                    <a:pt x="1734898" y="68932"/>
                    <a:pt x="1758462" y="0"/>
                  </a:cubicBezTo>
                  <a:cubicBezTo>
                    <a:pt x="1773145" y="0"/>
                    <a:pt x="1787740" y="0"/>
                    <a:pt x="1802423" y="0"/>
                  </a:cubicBezTo>
                  <a:close/>
                  <a:moveTo>
                    <a:pt x="1609520" y="1345135"/>
                  </a:moveTo>
                  <a:cubicBezTo>
                    <a:pt x="1464711" y="1344959"/>
                    <a:pt x="1349531" y="1460402"/>
                    <a:pt x="1350499" y="1604684"/>
                  </a:cubicBezTo>
                  <a:cubicBezTo>
                    <a:pt x="1351466" y="1752835"/>
                    <a:pt x="1466381" y="1871531"/>
                    <a:pt x="1609256" y="1871794"/>
                  </a:cubicBezTo>
                  <a:cubicBezTo>
                    <a:pt x="1751692" y="1872058"/>
                    <a:pt x="1870739" y="1751604"/>
                    <a:pt x="1871003" y="1606970"/>
                  </a:cubicBezTo>
                  <a:cubicBezTo>
                    <a:pt x="1871267" y="1458908"/>
                    <a:pt x="1757846" y="1345311"/>
                    <a:pt x="1609520" y="1345135"/>
                  </a:cubicBezTo>
                  <a:close/>
                  <a:moveTo>
                    <a:pt x="878615" y="2153764"/>
                  </a:moveTo>
                  <a:cubicBezTo>
                    <a:pt x="1037668" y="2355635"/>
                    <a:pt x="1235495" y="2481365"/>
                    <a:pt x="1493374" y="2515040"/>
                  </a:cubicBezTo>
                  <a:cubicBezTo>
                    <a:pt x="1493374" y="2386057"/>
                    <a:pt x="1493901" y="2263228"/>
                    <a:pt x="1492494" y="2140400"/>
                  </a:cubicBezTo>
                  <a:cubicBezTo>
                    <a:pt x="1492318" y="2128706"/>
                    <a:pt x="1482647" y="2112528"/>
                    <a:pt x="1472536" y="2106285"/>
                  </a:cubicBezTo>
                  <a:cubicBezTo>
                    <a:pt x="1395339" y="2058631"/>
                    <a:pt x="1317352" y="2012295"/>
                    <a:pt x="1238485" y="1967455"/>
                  </a:cubicBezTo>
                  <a:cubicBezTo>
                    <a:pt x="1228549" y="1961828"/>
                    <a:pt x="1209558" y="1962707"/>
                    <a:pt x="1199271" y="1968598"/>
                  </a:cubicBezTo>
                  <a:cubicBezTo>
                    <a:pt x="1093499" y="2028298"/>
                    <a:pt x="988871" y="2089756"/>
                    <a:pt x="878615" y="2153764"/>
                  </a:cubicBezTo>
                  <a:close/>
                  <a:moveTo>
                    <a:pt x="1731118" y="2518645"/>
                  </a:moveTo>
                  <a:cubicBezTo>
                    <a:pt x="1986710" y="2477233"/>
                    <a:pt x="2187614" y="2357130"/>
                    <a:pt x="2344996" y="2153500"/>
                  </a:cubicBezTo>
                  <a:cubicBezTo>
                    <a:pt x="2232983" y="2088437"/>
                    <a:pt x="2124661" y="2025220"/>
                    <a:pt x="2015725" y="1963234"/>
                  </a:cubicBezTo>
                  <a:cubicBezTo>
                    <a:pt x="2008867" y="1959278"/>
                    <a:pt x="1995063" y="1961300"/>
                    <a:pt x="1987501" y="1965696"/>
                  </a:cubicBezTo>
                  <a:cubicBezTo>
                    <a:pt x="1907755" y="2012032"/>
                    <a:pt x="1828360" y="2058983"/>
                    <a:pt x="1749845" y="2107252"/>
                  </a:cubicBezTo>
                  <a:cubicBezTo>
                    <a:pt x="1740701" y="2112880"/>
                    <a:pt x="1732085" y="2127563"/>
                    <a:pt x="1731909" y="2138201"/>
                  </a:cubicBezTo>
                  <a:cubicBezTo>
                    <a:pt x="1730678" y="2262349"/>
                    <a:pt x="1731118" y="2386672"/>
                    <a:pt x="1731118" y="2518645"/>
                  </a:cubicBezTo>
                  <a:close/>
                  <a:moveTo>
                    <a:pt x="768887" y="1948376"/>
                  </a:moveTo>
                  <a:cubicBezTo>
                    <a:pt x="843710" y="1904678"/>
                    <a:pt x="917038" y="1862299"/>
                    <a:pt x="989926" y="1819216"/>
                  </a:cubicBezTo>
                  <a:cubicBezTo>
                    <a:pt x="1031338" y="1794686"/>
                    <a:pt x="1087872" y="1778068"/>
                    <a:pt x="1108710" y="1741405"/>
                  </a:cubicBezTo>
                  <a:cubicBezTo>
                    <a:pt x="1129636" y="1704653"/>
                    <a:pt x="1115392" y="1647503"/>
                    <a:pt x="1115392" y="1599321"/>
                  </a:cubicBezTo>
                  <a:cubicBezTo>
                    <a:pt x="1115392" y="1546743"/>
                    <a:pt x="1131570" y="1483702"/>
                    <a:pt x="1108270" y="1444488"/>
                  </a:cubicBezTo>
                  <a:cubicBezTo>
                    <a:pt x="1084004" y="1403604"/>
                    <a:pt x="1021315" y="1385228"/>
                    <a:pt x="974803" y="1358060"/>
                  </a:cubicBezTo>
                  <a:cubicBezTo>
                    <a:pt x="908245" y="1319198"/>
                    <a:pt x="841072" y="1281303"/>
                    <a:pt x="774075" y="1242881"/>
                  </a:cubicBezTo>
                  <a:cubicBezTo>
                    <a:pt x="677799" y="1425321"/>
                    <a:pt x="675161" y="1751164"/>
                    <a:pt x="768887" y="1948376"/>
                  </a:cubicBezTo>
                  <a:close/>
                  <a:moveTo>
                    <a:pt x="2456835" y="1949870"/>
                  </a:moveTo>
                  <a:cubicBezTo>
                    <a:pt x="2547923" y="1708257"/>
                    <a:pt x="2547835" y="1476404"/>
                    <a:pt x="2446548" y="1241298"/>
                  </a:cubicBezTo>
                  <a:cubicBezTo>
                    <a:pt x="2336732" y="1305042"/>
                    <a:pt x="2231576" y="1365357"/>
                    <a:pt x="2127826" y="1427783"/>
                  </a:cubicBezTo>
                  <a:cubicBezTo>
                    <a:pt x="2117452" y="1434026"/>
                    <a:pt x="2109978" y="1453544"/>
                    <a:pt x="2109714" y="1467085"/>
                  </a:cubicBezTo>
                  <a:cubicBezTo>
                    <a:pt x="2108044" y="1550436"/>
                    <a:pt x="2108308" y="1633875"/>
                    <a:pt x="2109538" y="1717314"/>
                  </a:cubicBezTo>
                  <a:cubicBezTo>
                    <a:pt x="2109714" y="1730062"/>
                    <a:pt x="2114814" y="1748878"/>
                    <a:pt x="2123958" y="1754417"/>
                  </a:cubicBezTo>
                  <a:cubicBezTo>
                    <a:pt x="2232631" y="1819744"/>
                    <a:pt x="2342623" y="1883224"/>
                    <a:pt x="2456835" y="1949870"/>
                  </a:cubicBezTo>
                  <a:close/>
                  <a:moveTo>
                    <a:pt x="1731205" y="703912"/>
                  </a:moveTo>
                  <a:cubicBezTo>
                    <a:pt x="1731205" y="830785"/>
                    <a:pt x="1730678" y="957834"/>
                    <a:pt x="1732173" y="1084795"/>
                  </a:cubicBezTo>
                  <a:cubicBezTo>
                    <a:pt x="1732261" y="1094467"/>
                    <a:pt x="1744394" y="1107303"/>
                    <a:pt x="1754241" y="1113018"/>
                  </a:cubicBezTo>
                  <a:cubicBezTo>
                    <a:pt x="1823788" y="1153463"/>
                    <a:pt x="1893863" y="1192940"/>
                    <a:pt x="1964553" y="1231187"/>
                  </a:cubicBezTo>
                  <a:cubicBezTo>
                    <a:pt x="1974137" y="1236374"/>
                    <a:pt x="1991018" y="1238309"/>
                    <a:pt x="1999810" y="1233297"/>
                  </a:cubicBezTo>
                  <a:cubicBezTo>
                    <a:pt x="2110242" y="1170960"/>
                    <a:pt x="2219794" y="1107040"/>
                    <a:pt x="2329786" y="1043471"/>
                  </a:cubicBezTo>
                  <a:cubicBezTo>
                    <a:pt x="2201066" y="861822"/>
                    <a:pt x="1923230" y="703736"/>
                    <a:pt x="1731205" y="703912"/>
                  </a:cubicBezTo>
                  <a:close/>
                  <a:moveTo>
                    <a:pt x="1493286" y="715870"/>
                  </a:moveTo>
                  <a:cubicBezTo>
                    <a:pt x="1324561" y="689581"/>
                    <a:pt x="1002939" y="870351"/>
                    <a:pt x="903234" y="1047516"/>
                  </a:cubicBezTo>
                  <a:cubicBezTo>
                    <a:pt x="1011379" y="1110644"/>
                    <a:pt x="1119525" y="1174125"/>
                    <a:pt x="1228461" y="1236199"/>
                  </a:cubicBezTo>
                  <a:cubicBezTo>
                    <a:pt x="1235759" y="1240331"/>
                    <a:pt x="1251057" y="1236023"/>
                    <a:pt x="1260026" y="1231011"/>
                  </a:cubicBezTo>
                  <a:cubicBezTo>
                    <a:pt x="1330188" y="1191709"/>
                    <a:pt x="1400087" y="1151968"/>
                    <a:pt x="1469107" y="1110644"/>
                  </a:cubicBezTo>
                  <a:cubicBezTo>
                    <a:pt x="1479745" y="1104314"/>
                    <a:pt x="1492055" y="1089631"/>
                    <a:pt x="1492231" y="1078640"/>
                  </a:cubicBezTo>
                  <a:cubicBezTo>
                    <a:pt x="1493901" y="957482"/>
                    <a:pt x="1493286" y="836324"/>
                    <a:pt x="1493286" y="715870"/>
                  </a:cubicBezTo>
                  <a:close/>
                </a:path>
              </a:pathLst>
            </a:custGeom>
            <a:solidFill>
              <a:schemeClr val="accent2"/>
            </a:solidFill>
            <a:ln w="8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8EDA61C4-E726-4D47-A203-D89B4EE36F56}"/>
                </a:ext>
              </a:extLst>
            </p:cNvPr>
            <p:cNvSpPr/>
            <p:nvPr/>
          </p:nvSpPr>
          <p:spPr>
            <a:xfrm>
              <a:off x="8933163" y="4516618"/>
              <a:ext cx="484681" cy="484774"/>
            </a:xfrm>
            <a:custGeom>
              <a:avLst/>
              <a:gdLst>
                <a:gd name="connsiteX0" fmla="*/ 1779651 w 3214291"/>
                <a:gd name="connsiteY0" fmla="*/ 0 h 3214907"/>
                <a:gd name="connsiteX1" fmla="*/ 1939935 w 3214291"/>
                <a:gd name="connsiteY1" fmla="*/ 29982 h 3214907"/>
                <a:gd name="connsiteX2" fmla="*/ 1939319 w 3214291"/>
                <a:gd name="connsiteY2" fmla="*/ 237920 h 3214907"/>
                <a:gd name="connsiteX3" fmla="*/ 1974576 w 3214291"/>
                <a:gd name="connsiteY3" fmla="*/ 287157 h 3214907"/>
                <a:gd name="connsiteX4" fmla="*/ 2041310 w 3214291"/>
                <a:gd name="connsiteY4" fmla="*/ 308786 h 3214907"/>
                <a:gd name="connsiteX5" fmla="*/ 2166161 w 3214291"/>
                <a:gd name="connsiteY5" fmla="*/ 270803 h 3214907"/>
                <a:gd name="connsiteX6" fmla="*/ 2270174 w 3214291"/>
                <a:gd name="connsiteY6" fmla="*/ 137600 h 3214907"/>
                <a:gd name="connsiteX7" fmla="*/ 2436612 w 3214291"/>
                <a:gd name="connsiteY7" fmla="*/ 219368 h 3214907"/>
                <a:gd name="connsiteX8" fmla="*/ 2370758 w 3214291"/>
                <a:gd name="connsiteY8" fmla="*/ 425636 h 3214907"/>
                <a:gd name="connsiteX9" fmla="*/ 2391684 w 3214291"/>
                <a:gd name="connsiteY9" fmla="*/ 491226 h 3214907"/>
                <a:gd name="connsiteX10" fmla="*/ 2495960 w 3214291"/>
                <a:gd name="connsiteY10" fmla="*/ 565961 h 3214907"/>
                <a:gd name="connsiteX11" fmla="*/ 2611316 w 3214291"/>
                <a:gd name="connsiteY11" fmla="*/ 500810 h 3214907"/>
                <a:gd name="connsiteX12" fmla="*/ 2711284 w 3214291"/>
                <a:gd name="connsiteY12" fmla="*/ 443924 h 3214907"/>
                <a:gd name="connsiteX13" fmla="*/ 2798416 w 3214291"/>
                <a:gd name="connsiteY13" fmla="*/ 518219 h 3214907"/>
                <a:gd name="connsiteX14" fmla="*/ 2843169 w 3214291"/>
                <a:gd name="connsiteY14" fmla="*/ 564466 h 3214907"/>
                <a:gd name="connsiteX15" fmla="*/ 2684116 w 3214291"/>
                <a:gd name="connsiteY15" fmla="*/ 776361 h 3214907"/>
                <a:gd name="connsiteX16" fmla="*/ 2765972 w 3214291"/>
                <a:gd name="connsiteY16" fmla="*/ 905168 h 3214907"/>
                <a:gd name="connsiteX17" fmla="*/ 2805538 w 3214291"/>
                <a:gd name="connsiteY17" fmla="*/ 916686 h 3214907"/>
                <a:gd name="connsiteX18" fmla="*/ 2993693 w 3214291"/>
                <a:gd name="connsiteY18" fmla="*/ 872900 h 3214907"/>
                <a:gd name="connsiteX19" fmla="*/ 3047326 w 3214291"/>
                <a:gd name="connsiteY19" fmla="*/ 898310 h 3214907"/>
                <a:gd name="connsiteX20" fmla="*/ 3108169 w 3214291"/>
                <a:gd name="connsiteY20" fmla="*/ 1031777 h 3214907"/>
                <a:gd name="connsiteX21" fmla="*/ 2920893 w 3214291"/>
                <a:gd name="connsiteY21" fmla="*/ 1157947 h 3214907"/>
                <a:gd name="connsiteX22" fmla="*/ 2898648 w 3214291"/>
                <a:gd name="connsiteY22" fmla="*/ 1211756 h 3214907"/>
                <a:gd name="connsiteX23" fmla="*/ 2926080 w 3214291"/>
                <a:gd name="connsiteY23" fmla="*/ 1322539 h 3214907"/>
                <a:gd name="connsiteX24" fmla="*/ 2968195 w 3214291"/>
                <a:gd name="connsiteY24" fmla="*/ 1355334 h 3214907"/>
                <a:gd name="connsiteX25" fmla="*/ 3195916 w 3214291"/>
                <a:gd name="connsiteY25" fmla="*/ 1373271 h 3214907"/>
                <a:gd name="connsiteX26" fmla="*/ 3214292 w 3214291"/>
                <a:gd name="connsiteY26" fmla="*/ 1553073 h 3214907"/>
                <a:gd name="connsiteX27" fmla="*/ 2992814 w 3214291"/>
                <a:gd name="connsiteY27" fmla="*/ 1614532 h 3214907"/>
                <a:gd name="connsiteX28" fmla="*/ 2949028 w 3214291"/>
                <a:gd name="connsiteY28" fmla="*/ 1667022 h 3214907"/>
                <a:gd name="connsiteX29" fmla="*/ 3067812 w 3214291"/>
                <a:gd name="connsiteY29" fmla="*/ 1857463 h 3214907"/>
                <a:gd name="connsiteX30" fmla="*/ 3190201 w 3214291"/>
                <a:gd name="connsiteY30" fmla="*/ 1912855 h 3214907"/>
                <a:gd name="connsiteX31" fmla="*/ 3148262 w 3214291"/>
                <a:gd name="connsiteY31" fmla="*/ 2067160 h 3214907"/>
                <a:gd name="connsiteX32" fmla="*/ 3110631 w 3214291"/>
                <a:gd name="connsiteY32" fmla="*/ 2084393 h 3214907"/>
                <a:gd name="connsiteX33" fmla="*/ 2913067 w 3214291"/>
                <a:gd name="connsiteY33" fmla="*/ 2075248 h 3214907"/>
                <a:gd name="connsiteX34" fmla="*/ 2862248 w 3214291"/>
                <a:gd name="connsiteY34" fmla="*/ 2104967 h 3214907"/>
                <a:gd name="connsiteX35" fmla="*/ 2900231 w 3214291"/>
                <a:gd name="connsiteY35" fmla="*/ 2313872 h 3214907"/>
                <a:gd name="connsiteX36" fmla="*/ 3003013 w 3214291"/>
                <a:gd name="connsiteY36" fmla="*/ 2408741 h 3214907"/>
                <a:gd name="connsiteX37" fmla="*/ 2904539 w 3214291"/>
                <a:gd name="connsiteY37" fmla="*/ 2567442 h 3214907"/>
                <a:gd name="connsiteX38" fmla="*/ 2687281 w 3214291"/>
                <a:gd name="connsiteY38" fmla="*/ 2478288 h 3214907"/>
                <a:gd name="connsiteX39" fmla="*/ 2626438 w 3214291"/>
                <a:gd name="connsiteY39" fmla="*/ 2490773 h 3214907"/>
                <a:gd name="connsiteX40" fmla="*/ 2536669 w 3214291"/>
                <a:gd name="connsiteY40" fmla="*/ 2586609 h 3214907"/>
                <a:gd name="connsiteX41" fmla="*/ 2667410 w 3214291"/>
                <a:gd name="connsiteY41" fmla="*/ 2826288 h 3214907"/>
                <a:gd name="connsiteX42" fmla="*/ 2518821 w 3214291"/>
                <a:gd name="connsiteY42" fmla="*/ 2941027 h 3214907"/>
                <a:gd name="connsiteX43" fmla="*/ 2344293 w 3214291"/>
                <a:gd name="connsiteY43" fmla="*/ 2785052 h 3214907"/>
                <a:gd name="connsiteX44" fmla="*/ 2287231 w 3214291"/>
                <a:gd name="connsiteY44" fmla="*/ 2777666 h 3214907"/>
                <a:gd name="connsiteX45" fmla="*/ 2184273 w 3214291"/>
                <a:gd name="connsiteY45" fmla="*/ 2839740 h 3214907"/>
                <a:gd name="connsiteX46" fmla="*/ 2191483 w 3214291"/>
                <a:gd name="connsiteY46" fmla="*/ 2957996 h 3214907"/>
                <a:gd name="connsiteX47" fmla="*/ 2193945 w 3214291"/>
                <a:gd name="connsiteY47" fmla="*/ 2979801 h 3214907"/>
                <a:gd name="connsiteX48" fmla="*/ 2206430 w 3214291"/>
                <a:gd name="connsiteY48" fmla="*/ 3105004 h 3214907"/>
                <a:gd name="connsiteX49" fmla="*/ 2055026 w 3214291"/>
                <a:gd name="connsiteY49" fmla="*/ 3162593 h 3214907"/>
                <a:gd name="connsiteX50" fmla="*/ 2021352 w 3214291"/>
                <a:gd name="connsiteY50" fmla="*/ 3140085 h 3214907"/>
                <a:gd name="connsiteX51" fmla="*/ 1924460 w 3214291"/>
                <a:gd name="connsiteY51" fmla="*/ 2962832 h 3214907"/>
                <a:gd name="connsiteX52" fmla="*/ 1876190 w 3214291"/>
                <a:gd name="connsiteY52" fmla="*/ 2937774 h 3214907"/>
                <a:gd name="connsiteX53" fmla="*/ 1776310 w 3214291"/>
                <a:gd name="connsiteY53" fmla="*/ 2952809 h 3214907"/>
                <a:gd name="connsiteX54" fmla="*/ 1734283 w 3214291"/>
                <a:gd name="connsiteY54" fmla="*/ 2997562 h 3214907"/>
                <a:gd name="connsiteX55" fmla="*/ 1698674 w 3214291"/>
                <a:gd name="connsiteY55" fmla="*/ 3205324 h 3214907"/>
                <a:gd name="connsiteX56" fmla="*/ 1693223 w 3214291"/>
                <a:gd name="connsiteY56" fmla="*/ 3214907 h 3214907"/>
                <a:gd name="connsiteX57" fmla="*/ 1509727 w 3214291"/>
                <a:gd name="connsiteY57" fmla="*/ 3214907 h 3214907"/>
                <a:gd name="connsiteX58" fmla="*/ 1465766 w 3214291"/>
                <a:gd name="connsiteY58" fmla="*/ 2998441 h 3214907"/>
                <a:gd name="connsiteX59" fmla="*/ 1421892 w 3214291"/>
                <a:gd name="connsiteY59" fmla="*/ 2954040 h 3214907"/>
                <a:gd name="connsiteX60" fmla="*/ 1239540 w 3214291"/>
                <a:gd name="connsiteY60" fmla="*/ 3036072 h 3214907"/>
                <a:gd name="connsiteX61" fmla="*/ 1172366 w 3214291"/>
                <a:gd name="connsiteY61" fmla="*/ 3162681 h 3214907"/>
                <a:gd name="connsiteX62" fmla="*/ 1083564 w 3214291"/>
                <a:gd name="connsiteY62" fmla="*/ 3134985 h 3214907"/>
                <a:gd name="connsiteX63" fmla="*/ 993091 w 3214291"/>
                <a:gd name="connsiteY63" fmla="*/ 3103421 h 3214907"/>
                <a:gd name="connsiteX64" fmla="*/ 1026326 w 3214291"/>
                <a:gd name="connsiteY64" fmla="*/ 2876404 h 3214907"/>
                <a:gd name="connsiteX65" fmla="*/ 1000301 w 3214291"/>
                <a:gd name="connsiteY65" fmla="*/ 2825232 h 3214907"/>
                <a:gd name="connsiteX66" fmla="*/ 792979 w 3214291"/>
                <a:gd name="connsiteY66" fmla="*/ 2848444 h 3214907"/>
                <a:gd name="connsiteX67" fmla="*/ 692834 w 3214291"/>
                <a:gd name="connsiteY67" fmla="*/ 2939708 h 3214907"/>
                <a:gd name="connsiteX68" fmla="*/ 539320 w 3214291"/>
                <a:gd name="connsiteY68" fmla="*/ 2820133 h 3214907"/>
                <a:gd name="connsiteX69" fmla="*/ 661709 w 3214291"/>
                <a:gd name="connsiteY69" fmla="*/ 2592236 h 3214907"/>
                <a:gd name="connsiteX70" fmla="*/ 559279 w 3214291"/>
                <a:gd name="connsiteY70" fmla="*/ 2483563 h 3214907"/>
                <a:gd name="connsiteX71" fmla="*/ 517867 w 3214291"/>
                <a:gd name="connsiteY71" fmla="*/ 2481717 h 3214907"/>
                <a:gd name="connsiteX72" fmla="*/ 313182 w 3214291"/>
                <a:gd name="connsiteY72" fmla="*/ 2570871 h 3214907"/>
                <a:gd name="connsiteX73" fmla="*/ 206971 w 3214291"/>
                <a:gd name="connsiteY73" fmla="*/ 2410411 h 3214907"/>
                <a:gd name="connsiteX74" fmla="*/ 368661 w 3214291"/>
                <a:gd name="connsiteY74" fmla="*/ 2261030 h 3214907"/>
                <a:gd name="connsiteX75" fmla="*/ 380355 w 3214291"/>
                <a:gd name="connsiteY75" fmla="*/ 2205551 h 3214907"/>
                <a:gd name="connsiteX76" fmla="*/ 350286 w 3214291"/>
                <a:gd name="connsiteY76" fmla="*/ 2142158 h 3214907"/>
                <a:gd name="connsiteX77" fmla="*/ 252867 w 3214291"/>
                <a:gd name="connsiteY77" fmla="*/ 2088261 h 3214907"/>
                <a:gd name="connsiteX78" fmla="*/ 74383 w 3214291"/>
                <a:gd name="connsiteY78" fmla="*/ 2103208 h 3214907"/>
                <a:gd name="connsiteX79" fmla="*/ 30509 w 3214291"/>
                <a:gd name="connsiteY79" fmla="*/ 1936066 h 3214907"/>
                <a:gd name="connsiteX80" fmla="*/ 52754 w 3214291"/>
                <a:gd name="connsiteY80" fmla="*/ 1903535 h 3214907"/>
                <a:gd name="connsiteX81" fmla="*/ 220687 w 3214291"/>
                <a:gd name="connsiteY81" fmla="*/ 1827218 h 3214907"/>
                <a:gd name="connsiteX82" fmla="*/ 248646 w 3214291"/>
                <a:gd name="connsiteY82" fmla="*/ 1780706 h 3214907"/>
                <a:gd name="connsiteX83" fmla="*/ 243371 w 3214291"/>
                <a:gd name="connsiteY83" fmla="*/ 1719424 h 3214907"/>
                <a:gd name="connsiteX84" fmla="*/ 164944 w 3214291"/>
                <a:gd name="connsiteY84" fmla="*/ 1624906 h 3214907"/>
                <a:gd name="connsiteX85" fmla="*/ 0 w 3214291"/>
                <a:gd name="connsiteY85" fmla="*/ 1580241 h 3214907"/>
                <a:gd name="connsiteX86" fmla="*/ 12485 w 3214291"/>
                <a:gd name="connsiteY86" fmla="*/ 1413627 h 3214907"/>
                <a:gd name="connsiteX87" fmla="*/ 40796 w 3214291"/>
                <a:gd name="connsiteY87" fmla="*/ 1390328 h 3214907"/>
                <a:gd name="connsiteX88" fmla="*/ 228072 w 3214291"/>
                <a:gd name="connsiteY88" fmla="*/ 1366061 h 3214907"/>
                <a:gd name="connsiteX89" fmla="*/ 267462 w 3214291"/>
                <a:gd name="connsiteY89" fmla="*/ 1329661 h 3214907"/>
                <a:gd name="connsiteX90" fmla="*/ 288476 w 3214291"/>
                <a:gd name="connsiteY90" fmla="*/ 1198568 h 3214907"/>
                <a:gd name="connsiteX91" fmla="*/ 185078 w 3214291"/>
                <a:gd name="connsiteY91" fmla="*/ 1122866 h 3214907"/>
                <a:gd name="connsiteX92" fmla="*/ 93023 w 3214291"/>
                <a:gd name="connsiteY92" fmla="*/ 1062111 h 3214907"/>
                <a:gd name="connsiteX93" fmla="*/ 164768 w 3214291"/>
                <a:gd name="connsiteY93" fmla="*/ 886880 h 3214907"/>
                <a:gd name="connsiteX94" fmla="*/ 369013 w 3214291"/>
                <a:gd name="connsiteY94" fmla="*/ 931545 h 3214907"/>
                <a:gd name="connsiteX95" fmla="*/ 422646 w 3214291"/>
                <a:gd name="connsiteY95" fmla="*/ 910531 h 3214907"/>
                <a:gd name="connsiteX96" fmla="*/ 497557 w 3214291"/>
                <a:gd name="connsiteY96" fmla="*/ 792627 h 3214907"/>
                <a:gd name="connsiteX97" fmla="*/ 349758 w 3214291"/>
                <a:gd name="connsiteY97" fmla="*/ 599811 h 3214907"/>
                <a:gd name="connsiteX98" fmla="*/ 477071 w 3214291"/>
                <a:gd name="connsiteY98" fmla="*/ 458079 h 3214907"/>
                <a:gd name="connsiteX99" fmla="*/ 642278 w 3214291"/>
                <a:gd name="connsiteY99" fmla="*/ 563059 h 3214907"/>
                <a:gd name="connsiteX100" fmla="*/ 717276 w 3214291"/>
                <a:gd name="connsiteY100" fmla="*/ 557432 h 3214907"/>
                <a:gd name="connsiteX101" fmla="*/ 754820 w 3214291"/>
                <a:gd name="connsiteY101" fmla="*/ 527099 h 3214907"/>
                <a:gd name="connsiteX102" fmla="*/ 793682 w 3214291"/>
                <a:gd name="connsiteY102" fmla="*/ 399347 h 3214907"/>
                <a:gd name="connsiteX103" fmla="*/ 755347 w 3214291"/>
                <a:gd name="connsiteY103" fmla="*/ 277925 h 3214907"/>
                <a:gd name="connsiteX104" fmla="*/ 774251 w 3214291"/>
                <a:gd name="connsiteY104" fmla="*/ 224995 h 3214907"/>
                <a:gd name="connsiteX105" fmla="*/ 896200 w 3214291"/>
                <a:gd name="connsiteY105" fmla="*/ 155096 h 3214907"/>
                <a:gd name="connsiteX106" fmla="*/ 907191 w 3214291"/>
                <a:gd name="connsiteY106" fmla="*/ 150700 h 3214907"/>
                <a:gd name="connsiteX107" fmla="*/ 1035119 w 3214291"/>
                <a:gd name="connsiteY107" fmla="*/ 310544 h 3214907"/>
                <a:gd name="connsiteX108" fmla="*/ 1097632 w 3214291"/>
                <a:gd name="connsiteY108" fmla="*/ 328920 h 3214907"/>
                <a:gd name="connsiteX109" fmla="*/ 1219669 w 3214291"/>
                <a:gd name="connsiteY109" fmla="*/ 276166 h 3214907"/>
                <a:gd name="connsiteX110" fmla="*/ 1227758 w 3214291"/>
                <a:gd name="connsiteY110" fmla="*/ 148326 h 3214907"/>
                <a:gd name="connsiteX111" fmla="*/ 1227846 w 3214291"/>
                <a:gd name="connsiteY111" fmla="*/ 37631 h 3214907"/>
                <a:gd name="connsiteX112" fmla="*/ 1383294 w 3214291"/>
                <a:gd name="connsiteY112" fmla="*/ 11078 h 3214907"/>
                <a:gd name="connsiteX113" fmla="*/ 1415737 w 3214291"/>
                <a:gd name="connsiteY113" fmla="*/ 8968 h 3214907"/>
                <a:gd name="connsiteX114" fmla="*/ 1485109 w 3214291"/>
                <a:gd name="connsiteY114" fmla="*/ 198794 h 3214907"/>
                <a:gd name="connsiteX115" fmla="*/ 1529334 w 3214291"/>
                <a:gd name="connsiteY115" fmla="*/ 229831 h 3214907"/>
                <a:gd name="connsiteX116" fmla="*/ 1666758 w 3214291"/>
                <a:gd name="connsiteY116" fmla="*/ 223237 h 3214907"/>
                <a:gd name="connsiteX117" fmla="*/ 1721182 w 3214291"/>
                <a:gd name="connsiteY117" fmla="*/ 99617 h 3214907"/>
                <a:gd name="connsiteX118" fmla="*/ 1753362 w 3214291"/>
                <a:gd name="connsiteY118" fmla="*/ 264 h 3214907"/>
                <a:gd name="connsiteX119" fmla="*/ 1779651 w 3214291"/>
                <a:gd name="connsiteY119" fmla="*/ 0 h 3214907"/>
                <a:gd name="connsiteX120" fmla="*/ 1603893 w 3214291"/>
                <a:gd name="connsiteY120" fmla="*/ 1891929 h 3214907"/>
                <a:gd name="connsiteX121" fmla="*/ 1892281 w 3214291"/>
                <a:gd name="connsiteY121" fmla="*/ 1604420 h 3214907"/>
                <a:gd name="connsiteX122" fmla="*/ 1607762 w 3214291"/>
                <a:gd name="connsiteY122" fmla="*/ 1326408 h 3214907"/>
                <a:gd name="connsiteX123" fmla="*/ 1323243 w 3214291"/>
                <a:gd name="connsiteY123" fmla="*/ 1604069 h 3214907"/>
                <a:gd name="connsiteX124" fmla="*/ 1603893 w 3214291"/>
                <a:gd name="connsiteY124" fmla="*/ 1891929 h 3214907"/>
                <a:gd name="connsiteX125" fmla="*/ 1579099 w 3214291"/>
                <a:gd name="connsiteY125" fmla="*/ 2795602 h 3214907"/>
                <a:gd name="connsiteX126" fmla="*/ 1745449 w 3214291"/>
                <a:gd name="connsiteY126" fmla="*/ 2767203 h 3214907"/>
                <a:gd name="connsiteX127" fmla="*/ 1862386 w 3214291"/>
                <a:gd name="connsiteY127" fmla="*/ 2571838 h 3214907"/>
                <a:gd name="connsiteX128" fmla="*/ 1735338 w 3214291"/>
                <a:gd name="connsiteY128" fmla="*/ 2305167 h 3214907"/>
                <a:gd name="connsiteX129" fmla="*/ 1441763 w 3214291"/>
                <a:gd name="connsiteY129" fmla="*/ 2294089 h 3214907"/>
                <a:gd name="connsiteX130" fmla="*/ 1308120 w 3214291"/>
                <a:gd name="connsiteY130" fmla="*/ 2584323 h 3214907"/>
                <a:gd name="connsiteX131" fmla="*/ 1413803 w 3214291"/>
                <a:gd name="connsiteY131" fmla="*/ 2760785 h 3214907"/>
                <a:gd name="connsiteX132" fmla="*/ 1579099 w 3214291"/>
                <a:gd name="connsiteY132" fmla="*/ 2795602 h 3214907"/>
                <a:gd name="connsiteX133" fmla="*/ 949833 w 3214291"/>
                <a:gd name="connsiteY133" fmla="*/ 1372567 h 3214907"/>
                <a:gd name="connsiteX134" fmla="*/ 1103698 w 3214291"/>
                <a:gd name="connsiteY134" fmla="*/ 1151265 h 3214907"/>
                <a:gd name="connsiteX135" fmla="*/ 917565 w 3214291"/>
                <a:gd name="connsiteY135" fmla="*/ 872021 h 3214907"/>
                <a:gd name="connsiteX136" fmla="*/ 687734 w 3214291"/>
                <a:gd name="connsiteY136" fmla="*/ 891276 h 3214907"/>
                <a:gd name="connsiteX137" fmla="*/ 543628 w 3214291"/>
                <a:gd name="connsiteY137" fmla="*/ 1115128 h 3214907"/>
                <a:gd name="connsiteX138" fmla="*/ 670677 w 3214291"/>
                <a:gd name="connsiteY138" fmla="*/ 1362720 h 3214907"/>
                <a:gd name="connsiteX139" fmla="*/ 949833 w 3214291"/>
                <a:gd name="connsiteY139" fmla="*/ 1372567 h 3214907"/>
                <a:gd name="connsiteX140" fmla="*/ 515405 w 3214291"/>
                <a:gd name="connsiteY140" fmla="*/ 1994183 h 3214907"/>
                <a:gd name="connsiteX141" fmla="*/ 539936 w 3214291"/>
                <a:gd name="connsiteY141" fmla="*/ 2091075 h 3214907"/>
                <a:gd name="connsiteX142" fmla="*/ 638058 w 3214291"/>
                <a:gd name="connsiteY142" fmla="*/ 2276768 h 3214907"/>
                <a:gd name="connsiteX143" fmla="*/ 918708 w 3214291"/>
                <a:gd name="connsiteY143" fmla="*/ 2308596 h 3214907"/>
                <a:gd name="connsiteX144" fmla="*/ 1081894 w 3214291"/>
                <a:gd name="connsiteY144" fmla="*/ 2018186 h 3214907"/>
                <a:gd name="connsiteX145" fmla="*/ 973133 w 3214291"/>
                <a:gd name="connsiteY145" fmla="*/ 1822909 h 3214907"/>
                <a:gd name="connsiteX146" fmla="*/ 618099 w 3214291"/>
                <a:gd name="connsiteY146" fmla="*/ 1839790 h 3214907"/>
                <a:gd name="connsiteX147" fmla="*/ 515405 w 3214291"/>
                <a:gd name="connsiteY147" fmla="*/ 1994183 h 3214907"/>
                <a:gd name="connsiteX148" fmla="*/ 2380781 w 3214291"/>
                <a:gd name="connsiteY148" fmla="*/ 1836186 h 3214907"/>
                <a:gd name="connsiteX149" fmla="*/ 2257777 w 3214291"/>
                <a:gd name="connsiteY149" fmla="*/ 1849902 h 3214907"/>
                <a:gd name="connsiteX150" fmla="*/ 2111033 w 3214291"/>
                <a:gd name="connsiteY150" fmla="*/ 2083425 h 3214907"/>
                <a:gd name="connsiteX151" fmla="*/ 2305256 w 3214291"/>
                <a:gd name="connsiteY151" fmla="*/ 2357042 h 3214907"/>
                <a:gd name="connsiteX152" fmla="*/ 2524184 w 3214291"/>
                <a:gd name="connsiteY152" fmla="*/ 2334270 h 3214907"/>
                <a:gd name="connsiteX153" fmla="*/ 2666004 w 3214291"/>
                <a:gd name="connsiteY153" fmla="*/ 2109626 h 3214907"/>
                <a:gd name="connsiteX154" fmla="*/ 2544230 w 3214291"/>
                <a:gd name="connsiteY154" fmla="*/ 1863002 h 3214907"/>
                <a:gd name="connsiteX155" fmla="*/ 2380781 w 3214291"/>
                <a:gd name="connsiteY155" fmla="*/ 1836186 h 3214907"/>
                <a:gd name="connsiteX156" fmla="*/ 1901249 w 3214291"/>
                <a:gd name="connsiteY156" fmla="*/ 614494 h 3214907"/>
                <a:gd name="connsiteX157" fmla="*/ 1780443 w 3214291"/>
                <a:gd name="connsiteY157" fmla="*/ 450957 h 3214907"/>
                <a:gd name="connsiteX158" fmla="*/ 1493462 w 3214291"/>
                <a:gd name="connsiteY158" fmla="*/ 444803 h 3214907"/>
                <a:gd name="connsiteX159" fmla="*/ 1363336 w 3214291"/>
                <a:gd name="connsiteY159" fmla="*/ 686415 h 3214907"/>
                <a:gd name="connsiteX160" fmla="*/ 1491176 w 3214291"/>
                <a:gd name="connsiteY160" fmla="*/ 919939 h 3214907"/>
                <a:gd name="connsiteX161" fmla="*/ 1744833 w 3214291"/>
                <a:gd name="connsiteY161" fmla="*/ 947899 h 3214907"/>
                <a:gd name="connsiteX162" fmla="*/ 1901249 w 3214291"/>
                <a:gd name="connsiteY162" fmla="*/ 614494 h 3214907"/>
                <a:gd name="connsiteX163" fmla="*/ 2588720 w 3214291"/>
                <a:gd name="connsiteY163" fmla="*/ 1382239 h 3214907"/>
                <a:gd name="connsiteX164" fmla="*/ 2688863 w 3214291"/>
                <a:gd name="connsiteY164" fmla="*/ 1186610 h 3214907"/>
                <a:gd name="connsiteX165" fmla="*/ 2557331 w 3214291"/>
                <a:gd name="connsiteY165" fmla="*/ 921961 h 3214907"/>
                <a:gd name="connsiteX166" fmla="*/ 2307893 w 3214291"/>
                <a:gd name="connsiteY166" fmla="*/ 903585 h 3214907"/>
                <a:gd name="connsiteX167" fmla="*/ 2129057 w 3214291"/>
                <a:gd name="connsiteY167" fmla="*/ 1222482 h 3214907"/>
                <a:gd name="connsiteX168" fmla="*/ 2221816 w 3214291"/>
                <a:gd name="connsiteY168" fmla="*/ 1388130 h 3214907"/>
                <a:gd name="connsiteX169" fmla="*/ 2588720 w 3214291"/>
                <a:gd name="connsiteY169" fmla="*/ 1382239 h 321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3214291" h="3214907">
                  <a:moveTo>
                    <a:pt x="1779651" y="0"/>
                  </a:moveTo>
                  <a:cubicBezTo>
                    <a:pt x="1830998" y="9584"/>
                    <a:pt x="1882345" y="19167"/>
                    <a:pt x="1939935" y="29982"/>
                  </a:cubicBezTo>
                  <a:cubicBezTo>
                    <a:pt x="1939935" y="98122"/>
                    <a:pt x="1941254" y="168021"/>
                    <a:pt x="1939319" y="237920"/>
                  </a:cubicBezTo>
                  <a:cubicBezTo>
                    <a:pt x="1938528" y="265791"/>
                    <a:pt x="1945562" y="281354"/>
                    <a:pt x="1974576" y="287157"/>
                  </a:cubicBezTo>
                  <a:cubicBezTo>
                    <a:pt x="1997349" y="291641"/>
                    <a:pt x="2019242" y="300961"/>
                    <a:pt x="2041310" y="308786"/>
                  </a:cubicBezTo>
                  <a:cubicBezTo>
                    <a:pt x="2116396" y="335251"/>
                    <a:pt x="2116221" y="335339"/>
                    <a:pt x="2166161" y="270803"/>
                  </a:cubicBezTo>
                  <a:cubicBezTo>
                    <a:pt x="2200099" y="227017"/>
                    <a:pt x="2234389" y="183408"/>
                    <a:pt x="2270174" y="137600"/>
                  </a:cubicBezTo>
                  <a:cubicBezTo>
                    <a:pt x="2326181" y="165120"/>
                    <a:pt x="2379638" y="191409"/>
                    <a:pt x="2436612" y="219368"/>
                  </a:cubicBezTo>
                  <a:cubicBezTo>
                    <a:pt x="2414368" y="289882"/>
                    <a:pt x="2394585" y="358462"/>
                    <a:pt x="2370758" y="425636"/>
                  </a:cubicBezTo>
                  <a:cubicBezTo>
                    <a:pt x="2360120" y="455705"/>
                    <a:pt x="2366362" y="473554"/>
                    <a:pt x="2391684" y="491226"/>
                  </a:cubicBezTo>
                  <a:cubicBezTo>
                    <a:pt x="2427556" y="516284"/>
                    <a:pt x="2460704" y="564994"/>
                    <a:pt x="2495960" y="565961"/>
                  </a:cubicBezTo>
                  <a:cubicBezTo>
                    <a:pt x="2533768" y="567016"/>
                    <a:pt x="2572893" y="524461"/>
                    <a:pt x="2611316" y="500810"/>
                  </a:cubicBezTo>
                  <a:cubicBezTo>
                    <a:pt x="2644814" y="480236"/>
                    <a:pt x="2679896" y="441110"/>
                    <a:pt x="2711284" y="443924"/>
                  </a:cubicBezTo>
                  <a:cubicBezTo>
                    <a:pt x="2742321" y="446737"/>
                    <a:pt x="2769841" y="491402"/>
                    <a:pt x="2798416" y="518219"/>
                  </a:cubicBezTo>
                  <a:cubicBezTo>
                    <a:pt x="2813187" y="532198"/>
                    <a:pt x="2826727" y="547409"/>
                    <a:pt x="2843169" y="564466"/>
                  </a:cubicBezTo>
                  <a:cubicBezTo>
                    <a:pt x="2790767" y="634277"/>
                    <a:pt x="2738277" y="704264"/>
                    <a:pt x="2684116" y="776361"/>
                  </a:cubicBezTo>
                  <a:cubicBezTo>
                    <a:pt x="2711108" y="819619"/>
                    <a:pt x="2736694" y="863668"/>
                    <a:pt x="2765972" y="905168"/>
                  </a:cubicBezTo>
                  <a:cubicBezTo>
                    <a:pt x="2772303" y="914136"/>
                    <a:pt x="2793229" y="919148"/>
                    <a:pt x="2805538" y="916686"/>
                  </a:cubicBezTo>
                  <a:cubicBezTo>
                    <a:pt x="2868666" y="903937"/>
                    <a:pt x="2931355" y="889078"/>
                    <a:pt x="2993693" y="872900"/>
                  </a:cubicBezTo>
                  <a:cubicBezTo>
                    <a:pt x="3020686" y="865867"/>
                    <a:pt x="3036160" y="869647"/>
                    <a:pt x="3047326" y="898310"/>
                  </a:cubicBezTo>
                  <a:cubicBezTo>
                    <a:pt x="3064647" y="942975"/>
                    <a:pt x="3086891" y="985794"/>
                    <a:pt x="3108169" y="1031777"/>
                  </a:cubicBezTo>
                  <a:cubicBezTo>
                    <a:pt x="3044600" y="1074860"/>
                    <a:pt x="2983582" y="1117854"/>
                    <a:pt x="2920893" y="1157947"/>
                  </a:cubicBezTo>
                  <a:cubicBezTo>
                    <a:pt x="2898648" y="1172191"/>
                    <a:pt x="2891351" y="1186522"/>
                    <a:pt x="2898648" y="1211756"/>
                  </a:cubicBezTo>
                  <a:cubicBezTo>
                    <a:pt x="2909287" y="1248244"/>
                    <a:pt x="2918519" y="1285260"/>
                    <a:pt x="2926080" y="1322539"/>
                  </a:cubicBezTo>
                  <a:cubicBezTo>
                    <a:pt x="2931092" y="1347245"/>
                    <a:pt x="2943665" y="1354015"/>
                    <a:pt x="2968195" y="1355334"/>
                  </a:cubicBezTo>
                  <a:cubicBezTo>
                    <a:pt x="3042578" y="1359379"/>
                    <a:pt x="3116697" y="1366764"/>
                    <a:pt x="3195916" y="1373271"/>
                  </a:cubicBezTo>
                  <a:cubicBezTo>
                    <a:pt x="3202071" y="1433410"/>
                    <a:pt x="3207962" y="1491000"/>
                    <a:pt x="3214292" y="1553073"/>
                  </a:cubicBezTo>
                  <a:cubicBezTo>
                    <a:pt x="3138590" y="1574351"/>
                    <a:pt x="3066142" y="1596419"/>
                    <a:pt x="2992814" y="1614532"/>
                  </a:cubicBezTo>
                  <a:cubicBezTo>
                    <a:pt x="2962305" y="1622005"/>
                    <a:pt x="2949995" y="1633962"/>
                    <a:pt x="2949028" y="1667022"/>
                  </a:cubicBezTo>
                  <a:cubicBezTo>
                    <a:pt x="2944983" y="1801720"/>
                    <a:pt x="2943753" y="1801632"/>
                    <a:pt x="3067812" y="1857463"/>
                  </a:cubicBezTo>
                  <a:cubicBezTo>
                    <a:pt x="3107641" y="1875399"/>
                    <a:pt x="3147295" y="1893424"/>
                    <a:pt x="3190201" y="1912855"/>
                  </a:cubicBezTo>
                  <a:cubicBezTo>
                    <a:pt x="3176222" y="1966224"/>
                    <a:pt x="3164528" y="2017395"/>
                    <a:pt x="3148262" y="2067160"/>
                  </a:cubicBezTo>
                  <a:cubicBezTo>
                    <a:pt x="3145272" y="2076303"/>
                    <a:pt x="3123555" y="2084656"/>
                    <a:pt x="3110631" y="2084393"/>
                  </a:cubicBezTo>
                  <a:cubicBezTo>
                    <a:pt x="3044776" y="2083161"/>
                    <a:pt x="2978834" y="2080084"/>
                    <a:pt x="2913067" y="2075248"/>
                  </a:cubicBezTo>
                  <a:cubicBezTo>
                    <a:pt x="2887130" y="2073314"/>
                    <a:pt x="2873854" y="2082106"/>
                    <a:pt x="2862248" y="2104967"/>
                  </a:cubicBezTo>
                  <a:cubicBezTo>
                    <a:pt x="2801933" y="2223838"/>
                    <a:pt x="2801405" y="2223487"/>
                    <a:pt x="2900231" y="2313872"/>
                  </a:cubicBezTo>
                  <a:cubicBezTo>
                    <a:pt x="2933642" y="2344469"/>
                    <a:pt x="2966789" y="2375330"/>
                    <a:pt x="3003013" y="2408741"/>
                  </a:cubicBezTo>
                  <a:cubicBezTo>
                    <a:pt x="2970042" y="2461846"/>
                    <a:pt x="2937950" y="2513545"/>
                    <a:pt x="2904539" y="2567442"/>
                  </a:cubicBezTo>
                  <a:cubicBezTo>
                    <a:pt x="2830156" y="2537108"/>
                    <a:pt x="2758147" y="2509061"/>
                    <a:pt x="2687281" y="2478288"/>
                  </a:cubicBezTo>
                  <a:cubicBezTo>
                    <a:pt x="2661784" y="2467209"/>
                    <a:pt x="2644814" y="2469056"/>
                    <a:pt x="2626438" y="2490773"/>
                  </a:cubicBezTo>
                  <a:cubicBezTo>
                    <a:pt x="2599094" y="2523041"/>
                    <a:pt x="2568673" y="2552759"/>
                    <a:pt x="2536669" y="2586609"/>
                  </a:cubicBezTo>
                  <a:cubicBezTo>
                    <a:pt x="2580015" y="2666092"/>
                    <a:pt x="2623185" y="2745310"/>
                    <a:pt x="2667410" y="2826288"/>
                  </a:cubicBezTo>
                  <a:cubicBezTo>
                    <a:pt x="2617646" y="2864710"/>
                    <a:pt x="2569288" y="2902077"/>
                    <a:pt x="2518821" y="2941027"/>
                  </a:cubicBezTo>
                  <a:cubicBezTo>
                    <a:pt x="2459560" y="2888361"/>
                    <a:pt x="2400828" y="2837805"/>
                    <a:pt x="2344293" y="2785052"/>
                  </a:cubicBezTo>
                  <a:cubicBezTo>
                    <a:pt x="2325038" y="2767115"/>
                    <a:pt x="2309827" y="2763774"/>
                    <a:pt x="2287231" y="2777666"/>
                  </a:cubicBezTo>
                  <a:cubicBezTo>
                    <a:pt x="2252414" y="2799031"/>
                    <a:pt x="2200715" y="2809406"/>
                    <a:pt x="2184273" y="2839740"/>
                  </a:cubicBezTo>
                  <a:cubicBezTo>
                    <a:pt x="2168271" y="2869194"/>
                    <a:pt x="2187614" y="2917815"/>
                    <a:pt x="2191483" y="2957996"/>
                  </a:cubicBezTo>
                  <a:cubicBezTo>
                    <a:pt x="2192186" y="2965294"/>
                    <a:pt x="2193241" y="2972503"/>
                    <a:pt x="2193945" y="2979801"/>
                  </a:cubicBezTo>
                  <a:cubicBezTo>
                    <a:pt x="2198165" y="3021565"/>
                    <a:pt x="2202297" y="3063328"/>
                    <a:pt x="2206430" y="3105004"/>
                  </a:cubicBezTo>
                  <a:cubicBezTo>
                    <a:pt x="2156138" y="3124698"/>
                    <a:pt x="2106286" y="3145800"/>
                    <a:pt x="2055026" y="3162593"/>
                  </a:cubicBezTo>
                  <a:cubicBezTo>
                    <a:pt x="2046849" y="3165231"/>
                    <a:pt x="2027682" y="3150987"/>
                    <a:pt x="2021352" y="3140085"/>
                  </a:cubicBezTo>
                  <a:cubicBezTo>
                    <a:pt x="1987501" y="3081880"/>
                    <a:pt x="1955146" y="3022795"/>
                    <a:pt x="1924460" y="2962832"/>
                  </a:cubicBezTo>
                  <a:cubicBezTo>
                    <a:pt x="1913206" y="2940851"/>
                    <a:pt x="1900194" y="2933114"/>
                    <a:pt x="1876190" y="2937774"/>
                  </a:cubicBezTo>
                  <a:cubicBezTo>
                    <a:pt x="1843131" y="2944280"/>
                    <a:pt x="1809809" y="2950083"/>
                    <a:pt x="1776310" y="2952809"/>
                  </a:cubicBezTo>
                  <a:cubicBezTo>
                    <a:pt x="1746768" y="2955271"/>
                    <a:pt x="1738239" y="2970130"/>
                    <a:pt x="1734283" y="2997562"/>
                  </a:cubicBezTo>
                  <a:cubicBezTo>
                    <a:pt x="1724348" y="3067109"/>
                    <a:pt x="1710895" y="3136128"/>
                    <a:pt x="1698674" y="3205324"/>
                  </a:cubicBezTo>
                  <a:cubicBezTo>
                    <a:pt x="1698234" y="3207961"/>
                    <a:pt x="1695948" y="3210247"/>
                    <a:pt x="1693223" y="3214907"/>
                  </a:cubicBezTo>
                  <a:cubicBezTo>
                    <a:pt x="1634842" y="3214907"/>
                    <a:pt x="1575230" y="3214907"/>
                    <a:pt x="1509727" y="3214907"/>
                  </a:cubicBezTo>
                  <a:cubicBezTo>
                    <a:pt x="1494956" y="3143602"/>
                    <a:pt x="1478251" y="3071417"/>
                    <a:pt x="1465766" y="2998441"/>
                  </a:cubicBezTo>
                  <a:cubicBezTo>
                    <a:pt x="1460930" y="2970218"/>
                    <a:pt x="1448269" y="2959843"/>
                    <a:pt x="1421892" y="2954040"/>
                  </a:cubicBezTo>
                  <a:cubicBezTo>
                    <a:pt x="1298008" y="2926696"/>
                    <a:pt x="1298096" y="2925992"/>
                    <a:pt x="1239540" y="3036072"/>
                  </a:cubicBezTo>
                  <a:cubicBezTo>
                    <a:pt x="1217647" y="3077308"/>
                    <a:pt x="1195754" y="3118544"/>
                    <a:pt x="1172366" y="3162681"/>
                  </a:cubicBezTo>
                  <a:cubicBezTo>
                    <a:pt x="1141505" y="3153097"/>
                    <a:pt x="1112403" y="3144481"/>
                    <a:pt x="1083564" y="3134985"/>
                  </a:cubicBezTo>
                  <a:cubicBezTo>
                    <a:pt x="1054550" y="3125402"/>
                    <a:pt x="1025887" y="3114851"/>
                    <a:pt x="993091" y="3103421"/>
                  </a:cubicBezTo>
                  <a:cubicBezTo>
                    <a:pt x="1003994" y="3026488"/>
                    <a:pt x="1012874" y="2951050"/>
                    <a:pt x="1026326" y="2876404"/>
                  </a:cubicBezTo>
                  <a:cubicBezTo>
                    <a:pt x="1031338" y="2848796"/>
                    <a:pt x="1022282" y="2837542"/>
                    <a:pt x="1000301" y="2825232"/>
                  </a:cubicBezTo>
                  <a:cubicBezTo>
                    <a:pt x="888551" y="2762631"/>
                    <a:pt x="888814" y="2762104"/>
                    <a:pt x="792979" y="2848444"/>
                  </a:cubicBezTo>
                  <a:cubicBezTo>
                    <a:pt x="760359" y="2877810"/>
                    <a:pt x="728091" y="2907528"/>
                    <a:pt x="692834" y="2939708"/>
                  </a:cubicBezTo>
                  <a:cubicBezTo>
                    <a:pt x="641663" y="2899879"/>
                    <a:pt x="591283" y="2860577"/>
                    <a:pt x="539320" y="2820133"/>
                  </a:cubicBezTo>
                  <a:cubicBezTo>
                    <a:pt x="580644" y="2743200"/>
                    <a:pt x="620649" y="2668729"/>
                    <a:pt x="661709" y="2592236"/>
                  </a:cubicBezTo>
                  <a:cubicBezTo>
                    <a:pt x="627507" y="2555309"/>
                    <a:pt x="595064" y="2517677"/>
                    <a:pt x="559279" y="2483563"/>
                  </a:cubicBezTo>
                  <a:cubicBezTo>
                    <a:pt x="551542" y="2476178"/>
                    <a:pt x="529824" y="2476793"/>
                    <a:pt x="517867" y="2481717"/>
                  </a:cubicBezTo>
                  <a:cubicBezTo>
                    <a:pt x="450342" y="2509501"/>
                    <a:pt x="383872" y="2539746"/>
                    <a:pt x="313182" y="2570871"/>
                  </a:cubicBezTo>
                  <a:cubicBezTo>
                    <a:pt x="277837" y="2517414"/>
                    <a:pt x="243459" y="2465451"/>
                    <a:pt x="206971" y="2410411"/>
                  </a:cubicBezTo>
                  <a:cubicBezTo>
                    <a:pt x="261132" y="2360031"/>
                    <a:pt x="314061" y="2309563"/>
                    <a:pt x="368661" y="2261030"/>
                  </a:cubicBezTo>
                  <a:cubicBezTo>
                    <a:pt x="387917" y="2243885"/>
                    <a:pt x="395302" y="2229554"/>
                    <a:pt x="380355" y="2205551"/>
                  </a:cubicBezTo>
                  <a:cubicBezTo>
                    <a:pt x="368046" y="2185856"/>
                    <a:pt x="360045" y="2163435"/>
                    <a:pt x="350286" y="2142158"/>
                  </a:cubicBezTo>
                  <a:cubicBezTo>
                    <a:pt x="322238" y="2080700"/>
                    <a:pt x="322326" y="2081315"/>
                    <a:pt x="252867" y="2088261"/>
                  </a:cubicBezTo>
                  <a:cubicBezTo>
                    <a:pt x="194750" y="2094064"/>
                    <a:pt x="136457" y="2098109"/>
                    <a:pt x="74383" y="2103208"/>
                  </a:cubicBezTo>
                  <a:cubicBezTo>
                    <a:pt x="58821" y="2045882"/>
                    <a:pt x="42643" y="1991458"/>
                    <a:pt x="30509" y="1936066"/>
                  </a:cubicBezTo>
                  <a:cubicBezTo>
                    <a:pt x="28487" y="1926922"/>
                    <a:pt x="42115" y="1908722"/>
                    <a:pt x="52754" y="1903535"/>
                  </a:cubicBezTo>
                  <a:cubicBezTo>
                    <a:pt x="107882" y="1876366"/>
                    <a:pt x="164065" y="1851308"/>
                    <a:pt x="220687" y="1827218"/>
                  </a:cubicBezTo>
                  <a:cubicBezTo>
                    <a:pt x="242756" y="1817810"/>
                    <a:pt x="252955" y="1805412"/>
                    <a:pt x="248646" y="1780706"/>
                  </a:cubicBezTo>
                  <a:cubicBezTo>
                    <a:pt x="245130" y="1760572"/>
                    <a:pt x="244514" y="1739910"/>
                    <a:pt x="243371" y="1719424"/>
                  </a:cubicBezTo>
                  <a:cubicBezTo>
                    <a:pt x="239239" y="1644953"/>
                    <a:pt x="239327" y="1645041"/>
                    <a:pt x="164944" y="1624906"/>
                  </a:cubicBezTo>
                  <a:cubicBezTo>
                    <a:pt x="111399" y="1610487"/>
                    <a:pt x="57854" y="1595892"/>
                    <a:pt x="0" y="1580241"/>
                  </a:cubicBezTo>
                  <a:cubicBezTo>
                    <a:pt x="3781" y="1523795"/>
                    <a:pt x="6242" y="1468491"/>
                    <a:pt x="12485" y="1413627"/>
                  </a:cubicBezTo>
                  <a:cubicBezTo>
                    <a:pt x="13540" y="1404659"/>
                    <a:pt x="29982" y="1392086"/>
                    <a:pt x="40796" y="1390328"/>
                  </a:cubicBezTo>
                  <a:cubicBezTo>
                    <a:pt x="102958" y="1380392"/>
                    <a:pt x="165383" y="1371512"/>
                    <a:pt x="228072" y="1366061"/>
                  </a:cubicBezTo>
                  <a:cubicBezTo>
                    <a:pt x="253922" y="1363775"/>
                    <a:pt x="263417" y="1352960"/>
                    <a:pt x="267462" y="1329661"/>
                  </a:cubicBezTo>
                  <a:cubicBezTo>
                    <a:pt x="275287" y="1285172"/>
                    <a:pt x="302016" y="1234528"/>
                    <a:pt x="288476" y="1198568"/>
                  </a:cubicBezTo>
                  <a:cubicBezTo>
                    <a:pt x="275903" y="1165069"/>
                    <a:pt x="221303" y="1147308"/>
                    <a:pt x="185078" y="1122866"/>
                  </a:cubicBezTo>
                  <a:cubicBezTo>
                    <a:pt x="155975" y="1103259"/>
                    <a:pt x="126521" y="1084180"/>
                    <a:pt x="93023" y="1062111"/>
                  </a:cubicBezTo>
                  <a:cubicBezTo>
                    <a:pt x="116674" y="1004257"/>
                    <a:pt x="140149" y="946844"/>
                    <a:pt x="164768" y="886880"/>
                  </a:cubicBezTo>
                  <a:cubicBezTo>
                    <a:pt x="235106" y="902091"/>
                    <a:pt x="302280" y="915807"/>
                    <a:pt x="369013" y="931545"/>
                  </a:cubicBezTo>
                  <a:cubicBezTo>
                    <a:pt x="393280" y="937260"/>
                    <a:pt x="409106" y="934710"/>
                    <a:pt x="422646" y="910531"/>
                  </a:cubicBezTo>
                  <a:cubicBezTo>
                    <a:pt x="444803" y="871054"/>
                    <a:pt x="471092" y="833862"/>
                    <a:pt x="497557" y="792627"/>
                  </a:cubicBezTo>
                  <a:cubicBezTo>
                    <a:pt x="448759" y="728970"/>
                    <a:pt x="400050" y="665402"/>
                    <a:pt x="349758" y="599811"/>
                  </a:cubicBezTo>
                  <a:cubicBezTo>
                    <a:pt x="392049" y="552684"/>
                    <a:pt x="433725" y="506349"/>
                    <a:pt x="477071" y="458079"/>
                  </a:cubicBezTo>
                  <a:cubicBezTo>
                    <a:pt x="534045" y="493864"/>
                    <a:pt x="590140" y="525692"/>
                    <a:pt x="642278" y="563059"/>
                  </a:cubicBezTo>
                  <a:cubicBezTo>
                    <a:pt x="672348" y="584601"/>
                    <a:pt x="693362" y="583018"/>
                    <a:pt x="717276" y="557432"/>
                  </a:cubicBezTo>
                  <a:cubicBezTo>
                    <a:pt x="728179" y="545827"/>
                    <a:pt x="742159" y="537034"/>
                    <a:pt x="754820" y="527099"/>
                  </a:cubicBezTo>
                  <a:cubicBezTo>
                    <a:pt x="817948" y="477686"/>
                    <a:pt x="817948" y="477686"/>
                    <a:pt x="793682" y="399347"/>
                  </a:cubicBezTo>
                  <a:cubicBezTo>
                    <a:pt x="781109" y="358814"/>
                    <a:pt x="769679" y="317842"/>
                    <a:pt x="755347" y="277925"/>
                  </a:cubicBezTo>
                  <a:cubicBezTo>
                    <a:pt x="746555" y="253306"/>
                    <a:pt x="748753" y="238096"/>
                    <a:pt x="774251" y="224995"/>
                  </a:cubicBezTo>
                  <a:cubicBezTo>
                    <a:pt x="815926" y="203718"/>
                    <a:pt x="855580" y="178572"/>
                    <a:pt x="896200" y="155096"/>
                  </a:cubicBezTo>
                  <a:cubicBezTo>
                    <a:pt x="898662" y="153690"/>
                    <a:pt x="901563" y="152898"/>
                    <a:pt x="907191" y="150700"/>
                  </a:cubicBezTo>
                  <a:cubicBezTo>
                    <a:pt x="949570" y="203366"/>
                    <a:pt x="993531" y="256120"/>
                    <a:pt x="1035119" y="310544"/>
                  </a:cubicBezTo>
                  <a:cubicBezTo>
                    <a:pt x="1052791" y="333668"/>
                    <a:pt x="1068969" y="341933"/>
                    <a:pt x="1097632" y="328920"/>
                  </a:cubicBezTo>
                  <a:cubicBezTo>
                    <a:pt x="1138692" y="310193"/>
                    <a:pt x="1196457" y="306852"/>
                    <a:pt x="1219669" y="276166"/>
                  </a:cubicBezTo>
                  <a:cubicBezTo>
                    <a:pt x="1241122" y="247679"/>
                    <a:pt x="1226967" y="192024"/>
                    <a:pt x="1227758" y="148326"/>
                  </a:cubicBezTo>
                  <a:cubicBezTo>
                    <a:pt x="1228373" y="112014"/>
                    <a:pt x="1227846" y="75614"/>
                    <a:pt x="1227846" y="37631"/>
                  </a:cubicBezTo>
                  <a:cubicBezTo>
                    <a:pt x="1282534" y="28223"/>
                    <a:pt x="1332826" y="19431"/>
                    <a:pt x="1383294" y="11078"/>
                  </a:cubicBezTo>
                  <a:cubicBezTo>
                    <a:pt x="1393141" y="9408"/>
                    <a:pt x="1403428" y="9672"/>
                    <a:pt x="1415737" y="8968"/>
                  </a:cubicBezTo>
                  <a:cubicBezTo>
                    <a:pt x="1439301" y="72888"/>
                    <a:pt x="1463480" y="135402"/>
                    <a:pt x="1485109" y="198794"/>
                  </a:cubicBezTo>
                  <a:cubicBezTo>
                    <a:pt x="1493022" y="222006"/>
                    <a:pt x="1504540" y="231062"/>
                    <a:pt x="1529334" y="229831"/>
                  </a:cubicBezTo>
                  <a:cubicBezTo>
                    <a:pt x="1576109" y="227545"/>
                    <a:pt x="1633875" y="244866"/>
                    <a:pt x="1666758" y="223237"/>
                  </a:cubicBezTo>
                  <a:cubicBezTo>
                    <a:pt x="1698410" y="202311"/>
                    <a:pt x="1705181" y="142787"/>
                    <a:pt x="1721182" y="99617"/>
                  </a:cubicBezTo>
                  <a:cubicBezTo>
                    <a:pt x="1733315" y="66997"/>
                    <a:pt x="1742723" y="33411"/>
                    <a:pt x="1753362" y="264"/>
                  </a:cubicBezTo>
                  <a:cubicBezTo>
                    <a:pt x="1762067" y="0"/>
                    <a:pt x="1770859" y="0"/>
                    <a:pt x="1779651" y="0"/>
                  </a:cubicBezTo>
                  <a:close/>
                  <a:moveTo>
                    <a:pt x="1603893" y="1891929"/>
                  </a:moveTo>
                  <a:cubicBezTo>
                    <a:pt x="1761978" y="1892193"/>
                    <a:pt x="1892808" y="1761715"/>
                    <a:pt x="1892281" y="1604420"/>
                  </a:cubicBezTo>
                  <a:cubicBezTo>
                    <a:pt x="1891841" y="1457325"/>
                    <a:pt x="1758374" y="1326935"/>
                    <a:pt x="1607762" y="1326408"/>
                  </a:cubicBezTo>
                  <a:cubicBezTo>
                    <a:pt x="1458028" y="1325880"/>
                    <a:pt x="1324649" y="1456094"/>
                    <a:pt x="1323243" y="1604069"/>
                  </a:cubicBezTo>
                  <a:cubicBezTo>
                    <a:pt x="1321748" y="1763122"/>
                    <a:pt x="1447038" y="1891665"/>
                    <a:pt x="1603893" y="1891929"/>
                  </a:cubicBezTo>
                  <a:close/>
                  <a:moveTo>
                    <a:pt x="1579099" y="2795602"/>
                  </a:moveTo>
                  <a:cubicBezTo>
                    <a:pt x="1639502" y="2785667"/>
                    <a:pt x="1694014" y="2781886"/>
                    <a:pt x="1745449" y="2767203"/>
                  </a:cubicBezTo>
                  <a:cubicBezTo>
                    <a:pt x="1840846" y="2740035"/>
                    <a:pt x="1881114" y="2669433"/>
                    <a:pt x="1862386" y="2571838"/>
                  </a:cubicBezTo>
                  <a:cubicBezTo>
                    <a:pt x="1843307" y="2472133"/>
                    <a:pt x="1796620" y="2384562"/>
                    <a:pt x="1735338" y="2305167"/>
                  </a:cubicBezTo>
                  <a:cubicBezTo>
                    <a:pt x="1654449" y="2200187"/>
                    <a:pt x="1529774" y="2194472"/>
                    <a:pt x="1441763" y="2294089"/>
                  </a:cubicBezTo>
                  <a:cubicBezTo>
                    <a:pt x="1368875" y="2376561"/>
                    <a:pt x="1321220" y="2473364"/>
                    <a:pt x="1308120" y="2584323"/>
                  </a:cubicBezTo>
                  <a:cubicBezTo>
                    <a:pt x="1298360" y="2667322"/>
                    <a:pt x="1334848" y="2733617"/>
                    <a:pt x="1413803" y="2760785"/>
                  </a:cubicBezTo>
                  <a:cubicBezTo>
                    <a:pt x="1468316" y="2779424"/>
                    <a:pt x="1527136" y="2785139"/>
                    <a:pt x="1579099" y="2795602"/>
                  </a:cubicBezTo>
                  <a:close/>
                  <a:moveTo>
                    <a:pt x="949833" y="1372567"/>
                  </a:moveTo>
                  <a:cubicBezTo>
                    <a:pt x="1067562" y="1353664"/>
                    <a:pt x="1128932" y="1267763"/>
                    <a:pt x="1103698" y="1151265"/>
                  </a:cubicBezTo>
                  <a:cubicBezTo>
                    <a:pt x="1078465" y="1034855"/>
                    <a:pt x="1010412" y="943766"/>
                    <a:pt x="917565" y="872021"/>
                  </a:cubicBezTo>
                  <a:cubicBezTo>
                    <a:pt x="835973" y="808980"/>
                    <a:pt x="753677" y="811970"/>
                    <a:pt x="687734" y="891276"/>
                  </a:cubicBezTo>
                  <a:cubicBezTo>
                    <a:pt x="631288" y="959153"/>
                    <a:pt x="580820" y="1035206"/>
                    <a:pt x="543628" y="1115128"/>
                  </a:cubicBezTo>
                  <a:cubicBezTo>
                    <a:pt x="493073" y="1223889"/>
                    <a:pt x="553476" y="1334497"/>
                    <a:pt x="670677" y="1362720"/>
                  </a:cubicBezTo>
                  <a:cubicBezTo>
                    <a:pt x="724398" y="1375557"/>
                    <a:pt x="912378" y="1378546"/>
                    <a:pt x="949833" y="1372567"/>
                  </a:cubicBezTo>
                  <a:close/>
                  <a:moveTo>
                    <a:pt x="515405" y="1994183"/>
                  </a:moveTo>
                  <a:cubicBezTo>
                    <a:pt x="523230" y="2026627"/>
                    <a:pt x="526132" y="2061357"/>
                    <a:pt x="539936" y="2091075"/>
                  </a:cubicBezTo>
                  <a:cubicBezTo>
                    <a:pt x="569302" y="2154555"/>
                    <a:pt x="599723" y="2218475"/>
                    <a:pt x="638058" y="2276768"/>
                  </a:cubicBezTo>
                  <a:cubicBezTo>
                    <a:pt x="704000" y="2377001"/>
                    <a:pt x="832280" y="2392299"/>
                    <a:pt x="918708" y="2308596"/>
                  </a:cubicBezTo>
                  <a:cubicBezTo>
                    <a:pt x="1000828" y="2229026"/>
                    <a:pt x="1057539" y="2130904"/>
                    <a:pt x="1081894" y="2018186"/>
                  </a:cubicBezTo>
                  <a:cubicBezTo>
                    <a:pt x="1101412" y="1927714"/>
                    <a:pt x="1059649" y="1851836"/>
                    <a:pt x="973133" y="1822909"/>
                  </a:cubicBezTo>
                  <a:cubicBezTo>
                    <a:pt x="853821" y="1782992"/>
                    <a:pt x="733278" y="1787300"/>
                    <a:pt x="618099" y="1839790"/>
                  </a:cubicBezTo>
                  <a:cubicBezTo>
                    <a:pt x="554883" y="1868453"/>
                    <a:pt x="519186" y="1920504"/>
                    <a:pt x="515405" y="1994183"/>
                  </a:cubicBezTo>
                  <a:close/>
                  <a:moveTo>
                    <a:pt x="2380781" y="1836186"/>
                  </a:moveTo>
                  <a:cubicBezTo>
                    <a:pt x="2333303" y="1841285"/>
                    <a:pt x="2295056" y="1843044"/>
                    <a:pt x="2257777" y="1849902"/>
                  </a:cubicBezTo>
                  <a:cubicBezTo>
                    <a:pt x="2139344" y="1871882"/>
                    <a:pt x="2077798" y="1967543"/>
                    <a:pt x="2111033" y="2083425"/>
                  </a:cubicBezTo>
                  <a:cubicBezTo>
                    <a:pt x="2143477" y="2196406"/>
                    <a:pt x="2208716" y="2289077"/>
                    <a:pt x="2305256" y="2357042"/>
                  </a:cubicBezTo>
                  <a:cubicBezTo>
                    <a:pt x="2384738" y="2413049"/>
                    <a:pt x="2463253" y="2409180"/>
                    <a:pt x="2524184" y="2334270"/>
                  </a:cubicBezTo>
                  <a:cubicBezTo>
                    <a:pt x="2579751" y="2265954"/>
                    <a:pt x="2628900" y="2189461"/>
                    <a:pt x="2666004" y="2109626"/>
                  </a:cubicBezTo>
                  <a:cubicBezTo>
                    <a:pt x="2715768" y="2002712"/>
                    <a:pt x="2659233" y="1894479"/>
                    <a:pt x="2544230" y="1863002"/>
                  </a:cubicBezTo>
                  <a:cubicBezTo>
                    <a:pt x="2488399" y="1847703"/>
                    <a:pt x="2429403" y="1843835"/>
                    <a:pt x="2380781" y="1836186"/>
                  </a:cubicBezTo>
                  <a:close/>
                  <a:moveTo>
                    <a:pt x="1901249" y="614494"/>
                  </a:moveTo>
                  <a:cubicBezTo>
                    <a:pt x="1902304" y="527011"/>
                    <a:pt x="1862123" y="471707"/>
                    <a:pt x="1780443" y="450957"/>
                  </a:cubicBezTo>
                  <a:cubicBezTo>
                    <a:pt x="1685573" y="426867"/>
                    <a:pt x="1589297" y="424405"/>
                    <a:pt x="1493462" y="444803"/>
                  </a:cubicBezTo>
                  <a:cubicBezTo>
                    <a:pt x="1362896" y="472587"/>
                    <a:pt x="1311285" y="562796"/>
                    <a:pt x="1363336" y="686415"/>
                  </a:cubicBezTo>
                  <a:cubicBezTo>
                    <a:pt x="1397625" y="767832"/>
                    <a:pt x="1441939" y="846348"/>
                    <a:pt x="1491176" y="919939"/>
                  </a:cubicBezTo>
                  <a:cubicBezTo>
                    <a:pt x="1558612" y="1020787"/>
                    <a:pt x="1653745" y="1028788"/>
                    <a:pt x="1744833" y="947899"/>
                  </a:cubicBezTo>
                  <a:cubicBezTo>
                    <a:pt x="1845329" y="858657"/>
                    <a:pt x="1893863" y="744357"/>
                    <a:pt x="1901249" y="614494"/>
                  </a:cubicBezTo>
                  <a:close/>
                  <a:moveTo>
                    <a:pt x="2588720" y="1382239"/>
                  </a:moveTo>
                  <a:cubicBezTo>
                    <a:pt x="2673829" y="1349268"/>
                    <a:pt x="2708734" y="1275676"/>
                    <a:pt x="2688863" y="1186610"/>
                  </a:cubicBezTo>
                  <a:cubicBezTo>
                    <a:pt x="2666883" y="1088048"/>
                    <a:pt x="2619493" y="1000037"/>
                    <a:pt x="2557331" y="921961"/>
                  </a:cubicBezTo>
                  <a:cubicBezTo>
                    <a:pt x="2494026" y="842391"/>
                    <a:pt x="2385969" y="833071"/>
                    <a:pt x="2307893" y="903585"/>
                  </a:cubicBezTo>
                  <a:cubicBezTo>
                    <a:pt x="2213815" y="988519"/>
                    <a:pt x="2151038" y="1095961"/>
                    <a:pt x="2129057" y="1222482"/>
                  </a:cubicBezTo>
                  <a:cubicBezTo>
                    <a:pt x="2116045" y="1297745"/>
                    <a:pt x="2150159" y="1361225"/>
                    <a:pt x="2221816" y="1388130"/>
                  </a:cubicBezTo>
                  <a:cubicBezTo>
                    <a:pt x="2276768" y="1408704"/>
                    <a:pt x="2528492" y="1405538"/>
                    <a:pt x="2588720" y="1382239"/>
                  </a:cubicBezTo>
                  <a:close/>
                </a:path>
              </a:pathLst>
            </a:custGeom>
            <a:solidFill>
              <a:schemeClr val="accent3"/>
            </a:solidFill>
            <a:ln w="8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3EE47F94-CBD3-423A-8C91-348AC249C75E}"/>
                </a:ext>
              </a:extLst>
            </p:cNvPr>
            <p:cNvSpPr/>
            <p:nvPr/>
          </p:nvSpPr>
          <p:spPr>
            <a:xfrm>
              <a:off x="9479579" y="4777538"/>
              <a:ext cx="458833" cy="459016"/>
            </a:xfrm>
            <a:custGeom>
              <a:avLst/>
              <a:gdLst>
                <a:gd name="connsiteX0" fmla="*/ 725308 w 1461971"/>
                <a:gd name="connsiteY0" fmla="*/ 567939 h 1462555"/>
                <a:gd name="connsiteX1" fmla="*/ 563582 w 1461971"/>
                <a:gd name="connsiteY1" fmla="*/ 735062 h 1462555"/>
                <a:gd name="connsiteX2" fmla="*/ 728267 w 1461971"/>
                <a:gd name="connsiteY2" fmla="*/ 895749 h 1462555"/>
                <a:gd name="connsiteX3" fmla="*/ 890392 w 1461971"/>
                <a:gd name="connsiteY3" fmla="*/ 733903 h 1462555"/>
                <a:gd name="connsiteX4" fmla="*/ 725308 w 1461971"/>
                <a:gd name="connsiteY4" fmla="*/ 567939 h 1462555"/>
                <a:gd name="connsiteX5" fmla="*/ 730186 w 1461971"/>
                <a:gd name="connsiteY5" fmla="*/ 364552 h 1462555"/>
                <a:gd name="connsiteX6" fmla="*/ 1097457 w 1461971"/>
                <a:gd name="connsiteY6" fmla="*/ 728905 h 1462555"/>
                <a:gd name="connsiteX7" fmla="*/ 730586 w 1461971"/>
                <a:gd name="connsiteY7" fmla="*/ 1095297 h 1462555"/>
                <a:gd name="connsiteX8" fmla="*/ 367152 w 1461971"/>
                <a:gd name="connsiteY8" fmla="*/ 729385 h 1462555"/>
                <a:gd name="connsiteX9" fmla="*/ 730186 w 1461971"/>
                <a:gd name="connsiteY9" fmla="*/ 364552 h 1462555"/>
                <a:gd name="connsiteX10" fmla="*/ 736343 w 1461971"/>
                <a:gd name="connsiteY10" fmla="*/ 314776 h 1462555"/>
                <a:gd name="connsiteX11" fmla="*/ 315296 w 1461971"/>
                <a:gd name="connsiteY11" fmla="*/ 724828 h 1462555"/>
                <a:gd name="connsiteX12" fmla="*/ 725068 w 1461971"/>
                <a:gd name="connsiteY12" fmla="*/ 1150953 h 1462555"/>
                <a:gd name="connsiteX13" fmla="*/ 1148475 w 1461971"/>
                <a:gd name="connsiteY13" fmla="*/ 730426 h 1462555"/>
                <a:gd name="connsiteX14" fmla="*/ 736343 w 1461971"/>
                <a:gd name="connsiteY14" fmla="*/ 314776 h 1462555"/>
                <a:gd name="connsiteX15" fmla="*/ 638348 w 1461971"/>
                <a:gd name="connsiteY15" fmla="*/ 0 h 1462555"/>
                <a:gd name="connsiteX16" fmla="*/ 642346 w 1461971"/>
                <a:gd name="connsiteY16" fmla="*/ 0 h 1462555"/>
                <a:gd name="connsiteX17" fmla="*/ 659019 w 1461971"/>
                <a:gd name="connsiteY17" fmla="*/ 44700 h 1462555"/>
                <a:gd name="connsiteX18" fmla="*/ 684287 w 1461971"/>
                <a:gd name="connsiteY18" fmla="*/ 101274 h 1462555"/>
                <a:gd name="connsiteX19" fmla="*/ 746299 w 1461971"/>
                <a:gd name="connsiteY19" fmla="*/ 105272 h 1462555"/>
                <a:gd name="connsiteX20" fmla="*/ 770008 w 1461971"/>
                <a:gd name="connsiteY20" fmla="*/ 87640 h 1462555"/>
                <a:gd name="connsiteX21" fmla="*/ 802313 w 1461971"/>
                <a:gd name="connsiteY21" fmla="*/ 0 h 1462555"/>
                <a:gd name="connsiteX22" fmla="*/ 810309 w 1461971"/>
                <a:gd name="connsiteY22" fmla="*/ 0 h 1462555"/>
                <a:gd name="connsiteX23" fmla="*/ 883676 w 1461971"/>
                <a:gd name="connsiteY23" fmla="*/ 13074 h 1462555"/>
                <a:gd name="connsiteX24" fmla="*/ 883436 w 1461971"/>
                <a:gd name="connsiteY24" fmla="*/ 109350 h 1462555"/>
                <a:gd name="connsiteX25" fmla="*/ 897110 w 1461971"/>
                <a:gd name="connsiteY25" fmla="*/ 129861 h 1462555"/>
                <a:gd name="connsiteX26" fmla="*/ 952044 w 1461971"/>
                <a:gd name="connsiteY26" fmla="*/ 147932 h 1462555"/>
                <a:gd name="connsiteX27" fmla="*/ 970996 w 1461971"/>
                <a:gd name="connsiteY27" fmla="*/ 141935 h 1462555"/>
                <a:gd name="connsiteX28" fmla="*/ 1025291 w 1461971"/>
                <a:gd name="connsiteY28" fmla="*/ 72887 h 1462555"/>
                <a:gd name="connsiteX29" fmla="*/ 1040484 w 1461971"/>
                <a:gd name="connsiteY29" fmla="*/ 65450 h 1462555"/>
                <a:gd name="connsiteX30" fmla="*/ 1107894 w 1461971"/>
                <a:gd name="connsiteY30" fmla="*/ 100114 h 1462555"/>
                <a:gd name="connsiteX31" fmla="*/ 1077867 w 1461971"/>
                <a:gd name="connsiteY31" fmla="*/ 197750 h 1462555"/>
                <a:gd name="connsiteX32" fmla="*/ 1081346 w 1461971"/>
                <a:gd name="connsiteY32" fmla="*/ 217780 h 1462555"/>
                <a:gd name="connsiteX33" fmla="*/ 1135321 w 1461971"/>
                <a:gd name="connsiteY33" fmla="*/ 259921 h 1462555"/>
                <a:gd name="connsiteX34" fmla="*/ 1225999 w 1461971"/>
                <a:gd name="connsiteY34" fmla="*/ 201548 h 1462555"/>
                <a:gd name="connsiteX35" fmla="*/ 1292009 w 1461971"/>
                <a:gd name="connsiteY35" fmla="*/ 259002 h 1462555"/>
                <a:gd name="connsiteX36" fmla="*/ 1229358 w 1461971"/>
                <a:gd name="connsiteY36" fmla="*/ 340604 h 1462555"/>
                <a:gd name="connsiteX37" fmla="*/ 1227839 w 1461971"/>
                <a:gd name="connsiteY37" fmla="*/ 364793 h 1462555"/>
                <a:gd name="connsiteX38" fmla="*/ 1255146 w 1461971"/>
                <a:gd name="connsiteY38" fmla="*/ 406534 h 1462555"/>
                <a:gd name="connsiteX39" fmla="*/ 1281094 w 1461971"/>
                <a:gd name="connsiteY39" fmla="*/ 416329 h 1462555"/>
                <a:gd name="connsiteX40" fmla="*/ 1381808 w 1461971"/>
                <a:gd name="connsiteY40" fmla="*/ 392460 h 1462555"/>
                <a:gd name="connsiteX41" fmla="*/ 1414913 w 1461971"/>
                <a:gd name="connsiteY41" fmla="*/ 468386 h 1462555"/>
                <a:gd name="connsiteX42" fmla="*/ 1366775 w 1461971"/>
                <a:gd name="connsiteY42" fmla="*/ 502130 h 1462555"/>
                <a:gd name="connsiteX43" fmla="*/ 1331111 w 1461971"/>
                <a:gd name="connsiteY43" fmla="*/ 597566 h 1462555"/>
                <a:gd name="connsiteX44" fmla="*/ 1352182 w 1461971"/>
                <a:gd name="connsiteY44" fmla="*/ 615838 h 1462555"/>
                <a:gd name="connsiteX45" fmla="*/ 1441701 w 1461971"/>
                <a:gd name="connsiteY45" fmla="*/ 623195 h 1462555"/>
                <a:gd name="connsiteX46" fmla="*/ 1457613 w 1461971"/>
                <a:gd name="connsiteY46" fmla="*/ 640347 h 1462555"/>
                <a:gd name="connsiteX47" fmla="*/ 1461971 w 1461971"/>
                <a:gd name="connsiteY47" fmla="*/ 679729 h 1462555"/>
                <a:gd name="connsiteX48" fmla="*/ 1461971 w 1461971"/>
                <a:gd name="connsiteY48" fmla="*/ 707716 h 1462555"/>
                <a:gd name="connsiteX49" fmla="*/ 1364016 w 1461971"/>
                <a:gd name="connsiteY49" fmla="*/ 735104 h 1462555"/>
                <a:gd name="connsiteX50" fmla="*/ 1344905 w 1461971"/>
                <a:gd name="connsiteY50" fmla="*/ 757973 h 1462555"/>
                <a:gd name="connsiteX51" fmla="*/ 1341826 w 1461971"/>
                <a:gd name="connsiteY51" fmla="*/ 781682 h 1462555"/>
                <a:gd name="connsiteX52" fmla="*/ 1373172 w 1461971"/>
                <a:gd name="connsiteY52" fmla="*/ 835338 h 1462555"/>
                <a:gd name="connsiteX53" fmla="*/ 1449377 w 1461971"/>
                <a:gd name="connsiteY53" fmla="*/ 869042 h 1462555"/>
                <a:gd name="connsiteX54" fmla="*/ 1429067 w 1461971"/>
                <a:gd name="connsiteY54" fmla="*/ 951125 h 1462555"/>
                <a:gd name="connsiteX55" fmla="*/ 1329992 w 1461971"/>
                <a:gd name="connsiteY55" fmla="*/ 943288 h 1462555"/>
                <a:gd name="connsiteX56" fmla="*/ 1297087 w 1461971"/>
                <a:gd name="connsiteY56" fmla="*/ 962479 h 1462555"/>
                <a:gd name="connsiteX57" fmla="*/ 1314159 w 1461971"/>
                <a:gd name="connsiteY57" fmla="*/ 1049040 h 1462555"/>
                <a:gd name="connsiteX58" fmla="*/ 1364136 w 1461971"/>
                <a:gd name="connsiteY58" fmla="*/ 1099297 h 1462555"/>
                <a:gd name="connsiteX59" fmla="*/ 1320356 w 1461971"/>
                <a:gd name="connsiteY59" fmla="*/ 1167146 h 1462555"/>
                <a:gd name="connsiteX60" fmla="*/ 1222921 w 1461971"/>
                <a:gd name="connsiteY60" fmla="*/ 1126604 h 1462555"/>
                <a:gd name="connsiteX61" fmla="*/ 1195453 w 1461971"/>
                <a:gd name="connsiteY61" fmla="*/ 1131602 h 1462555"/>
                <a:gd name="connsiteX62" fmla="*/ 1157231 w 1461971"/>
                <a:gd name="connsiteY62" fmla="*/ 1175662 h 1462555"/>
                <a:gd name="connsiteX63" fmla="*/ 1182139 w 1461971"/>
                <a:gd name="connsiteY63" fmla="*/ 1230317 h 1462555"/>
                <a:gd name="connsiteX64" fmla="*/ 1211806 w 1461971"/>
                <a:gd name="connsiteY64" fmla="*/ 1283493 h 1462555"/>
                <a:gd name="connsiteX65" fmla="*/ 1145596 w 1461971"/>
                <a:gd name="connsiteY65" fmla="*/ 1338068 h 1462555"/>
                <a:gd name="connsiteX66" fmla="*/ 1052399 w 1461971"/>
                <a:gd name="connsiteY66" fmla="*/ 1255145 h 1462555"/>
                <a:gd name="connsiteX67" fmla="*/ 993545 w 1461971"/>
                <a:gd name="connsiteY67" fmla="*/ 1286531 h 1462555"/>
                <a:gd name="connsiteX68" fmla="*/ 988388 w 1461971"/>
                <a:gd name="connsiteY68" fmla="*/ 1303084 h 1462555"/>
                <a:gd name="connsiteX69" fmla="*/ 1001982 w 1461971"/>
                <a:gd name="connsiteY69" fmla="*/ 1391923 h 1462555"/>
                <a:gd name="connsiteX70" fmla="*/ 985870 w 1461971"/>
                <a:gd name="connsiteY70" fmla="*/ 1419111 h 1462555"/>
                <a:gd name="connsiteX71" fmla="*/ 924577 w 1461971"/>
                <a:gd name="connsiteY71" fmla="*/ 1440181 h 1462555"/>
                <a:gd name="connsiteX72" fmla="*/ 873560 w 1461971"/>
                <a:gd name="connsiteY72" fmla="*/ 1346224 h 1462555"/>
                <a:gd name="connsiteX73" fmla="*/ 850451 w 1461971"/>
                <a:gd name="connsiteY73" fmla="*/ 1334229 h 1462555"/>
                <a:gd name="connsiteX74" fmla="*/ 782122 w 1461971"/>
                <a:gd name="connsiteY74" fmla="*/ 1400039 h 1462555"/>
                <a:gd name="connsiteX75" fmla="*/ 773126 w 1461971"/>
                <a:gd name="connsiteY75" fmla="*/ 1449097 h 1462555"/>
                <a:gd name="connsiteX76" fmla="*/ 758054 w 1461971"/>
                <a:gd name="connsiteY76" fmla="*/ 1461731 h 1462555"/>
                <a:gd name="connsiteX77" fmla="*/ 698160 w 1461971"/>
                <a:gd name="connsiteY77" fmla="*/ 1462531 h 1462555"/>
                <a:gd name="connsiteX78" fmla="*/ 681648 w 1461971"/>
                <a:gd name="connsiteY78" fmla="*/ 1447937 h 1462555"/>
                <a:gd name="connsiteX79" fmla="*/ 666255 w 1461971"/>
                <a:gd name="connsiteY79" fmla="*/ 1363456 h 1462555"/>
                <a:gd name="connsiteX80" fmla="*/ 645585 w 1461971"/>
                <a:gd name="connsiteY80" fmla="*/ 1342505 h 1462555"/>
                <a:gd name="connsiteX81" fmla="*/ 591330 w 1461971"/>
                <a:gd name="connsiteY81" fmla="*/ 1337828 h 1462555"/>
                <a:gd name="connsiteX82" fmla="*/ 561703 w 1461971"/>
                <a:gd name="connsiteY82" fmla="*/ 1385606 h 1462555"/>
                <a:gd name="connsiteX83" fmla="*/ 533037 w 1461971"/>
                <a:gd name="connsiteY83" fmla="*/ 1439901 h 1462555"/>
                <a:gd name="connsiteX84" fmla="*/ 451393 w 1461971"/>
                <a:gd name="connsiteY84" fmla="*/ 1412194 h 1462555"/>
                <a:gd name="connsiteX85" fmla="*/ 466107 w 1461971"/>
                <a:gd name="connsiteY85" fmla="*/ 1309800 h 1462555"/>
                <a:gd name="connsiteX86" fmla="*/ 452433 w 1461971"/>
                <a:gd name="connsiteY86" fmla="*/ 1283333 h 1462555"/>
                <a:gd name="connsiteX87" fmla="*/ 402816 w 1461971"/>
                <a:gd name="connsiteY87" fmla="*/ 1260943 h 1462555"/>
                <a:gd name="connsiteX88" fmla="*/ 360555 w 1461971"/>
                <a:gd name="connsiteY88" fmla="*/ 1295047 h 1462555"/>
                <a:gd name="connsiteX89" fmla="*/ 316375 w 1461971"/>
                <a:gd name="connsiteY89" fmla="*/ 1335869 h 1462555"/>
                <a:gd name="connsiteX90" fmla="*/ 304061 w 1461971"/>
                <a:gd name="connsiteY90" fmla="*/ 1327512 h 1462555"/>
                <a:gd name="connsiteX91" fmla="*/ 245928 w 1461971"/>
                <a:gd name="connsiteY91" fmla="*/ 1284572 h 1462555"/>
                <a:gd name="connsiteX92" fmla="*/ 294066 w 1461971"/>
                <a:gd name="connsiteY92" fmla="*/ 1195253 h 1462555"/>
                <a:gd name="connsiteX93" fmla="*/ 291227 w 1461971"/>
                <a:gd name="connsiteY93" fmla="*/ 1169465 h 1462555"/>
                <a:gd name="connsiteX94" fmla="*/ 248567 w 1461971"/>
                <a:gd name="connsiteY94" fmla="*/ 1129603 h 1462555"/>
                <a:gd name="connsiteX95" fmla="*/ 195511 w 1461971"/>
                <a:gd name="connsiteY95" fmla="*/ 1148315 h 1462555"/>
                <a:gd name="connsiteX96" fmla="*/ 144094 w 1461971"/>
                <a:gd name="connsiteY96" fmla="*/ 1165307 h 1462555"/>
                <a:gd name="connsiteX97" fmla="*/ 110670 w 1461971"/>
                <a:gd name="connsiteY97" fmla="*/ 1122966 h 1462555"/>
                <a:gd name="connsiteX98" fmla="*/ 93917 w 1461971"/>
                <a:gd name="connsiteY98" fmla="*/ 1098257 h 1462555"/>
                <a:gd name="connsiteX99" fmla="*/ 167324 w 1461971"/>
                <a:gd name="connsiteY99" fmla="*/ 1030409 h 1462555"/>
                <a:gd name="connsiteX100" fmla="*/ 173681 w 1461971"/>
                <a:gd name="connsiteY100" fmla="*/ 1005500 h 1462555"/>
                <a:gd name="connsiteX101" fmla="*/ 145654 w 1461971"/>
                <a:gd name="connsiteY101" fmla="*/ 952284 h 1462555"/>
                <a:gd name="connsiteX102" fmla="*/ 85481 w 1461971"/>
                <a:gd name="connsiteY102" fmla="*/ 954163 h 1462555"/>
                <a:gd name="connsiteX103" fmla="*/ 21550 w 1461971"/>
                <a:gd name="connsiteY103" fmla="*/ 909144 h 1462555"/>
                <a:gd name="connsiteX104" fmla="*/ 44740 w 1461971"/>
                <a:gd name="connsiteY104" fmla="*/ 857848 h 1462555"/>
                <a:gd name="connsiteX105" fmla="*/ 98595 w 1461971"/>
                <a:gd name="connsiteY105" fmla="*/ 831619 h 1462555"/>
                <a:gd name="connsiteX106" fmla="*/ 113708 w 1461971"/>
                <a:gd name="connsiteY106" fmla="*/ 805831 h 1462555"/>
                <a:gd name="connsiteX107" fmla="*/ 51377 w 1461971"/>
                <a:gd name="connsiteY107" fmla="*/ 732585 h 1462555"/>
                <a:gd name="connsiteX108" fmla="*/ 0 w 1461971"/>
                <a:gd name="connsiteY108" fmla="*/ 718991 h 1462555"/>
                <a:gd name="connsiteX109" fmla="*/ 5317 w 1461971"/>
                <a:gd name="connsiteY109" fmla="*/ 644745 h 1462555"/>
                <a:gd name="connsiteX110" fmla="*/ 18632 w 1461971"/>
                <a:gd name="connsiteY110" fmla="*/ 632231 h 1462555"/>
                <a:gd name="connsiteX111" fmla="*/ 101914 w 1461971"/>
                <a:gd name="connsiteY111" fmla="*/ 622195 h 1462555"/>
                <a:gd name="connsiteX112" fmla="*/ 119905 w 1461971"/>
                <a:gd name="connsiteY112" fmla="*/ 605723 h 1462555"/>
                <a:gd name="connsiteX113" fmla="*/ 123984 w 1461971"/>
                <a:gd name="connsiteY113" fmla="*/ 586212 h 1462555"/>
                <a:gd name="connsiteX114" fmla="*/ 96396 w 1461971"/>
                <a:gd name="connsiteY114" fmla="*/ 519162 h 1462555"/>
                <a:gd name="connsiteX115" fmla="*/ 42381 w 1461971"/>
                <a:gd name="connsiteY115" fmla="*/ 483219 h 1462555"/>
                <a:gd name="connsiteX116" fmla="*/ 75605 w 1461971"/>
                <a:gd name="connsiteY116" fmla="*/ 403616 h 1462555"/>
                <a:gd name="connsiteX117" fmla="*/ 167124 w 1461971"/>
                <a:gd name="connsiteY117" fmla="*/ 424406 h 1462555"/>
                <a:gd name="connsiteX118" fmla="*/ 191393 w 1461971"/>
                <a:gd name="connsiteY118" fmla="*/ 414890 h 1462555"/>
                <a:gd name="connsiteX119" fmla="*/ 221379 w 1461971"/>
                <a:gd name="connsiteY119" fmla="*/ 362474 h 1462555"/>
                <a:gd name="connsiteX120" fmla="*/ 188194 w 1461971"/>
                <a:gd name="connsiteY120" fmla="*/ 312017 h 1462555"/>
                <a:gd name="connsiteX121" fmla="*/ 159447 w 1461971"/>
                <a:gd name="connsiteY121" fmla="*/ 273595 h 1462555"/>
                <a:gd name="connsiteX122" fmla="*/ 187954 w 1461971"/>
                <a:gd name="connsiteY122" fmla="*/ 241330 h 1462555"/>
                <a:gd name="connsiteX123" fmla="*/ 216541 w 1461971"/>
                <a:gd name="connsiteY123" fmla="*/ 208585 h 1462555"/>
                <a:gd name="connsiteX124" fmla="*/ 292626 w 1461971"/>
                <a:gd name="connsiteY124" fmla="*/ 256562 h 1462555"/>
                <a:gd name="connsiteX125" fmla="*/ 328450 w 1461971"/>
                <a:gd name="connsiteY125" fmla="*/ 253604 h 1462555"/>
                <a:gd name="connsiteX126" fmla="*/ 331568 w 1461971"/>
                <a:gd name="connsiteY126" fmla="*/ 251085 h 1462555"/>
                <a:gd name="connsiteX127" fmla="*/ 356237 w 1461971"/>
                <a:gd name="connsiteY127" fmla="*/ 167883 h 1462555"/>
                <a:gd name="connsiteX128" fmla="*/ 337926 w 1461971"/>
                <a:gd name="connsiteY128" fmla="*/ 111789 h 1462555"/>
                <a:gd name="connsiteX129" fmla="*/ 412851 w 1461971"/>
                <a:gd name="connsiteY129" fmla="*/ 68609 h 1462555"/>
                <a:gd name="connsiteX130" fmla="*/ 473304 w 1461971"/>
                <a:gd name="connsiteY130" fmla="*/ 143574 h 1462555"/>
                <a:gd name="connsiteX131" fmla="*/ 498292 w 1461971"/>
                <a:gd name="connsiteY131" fmla="*/ 150451 h 1462555"/>
                <a:gd name="connsiteX132" fmla="*/ 553587 w 1461971"/>
                <a:gd name="connsiteY132" fmla="*/ 126542 h 1462555"/>
                <a:gd name="connsiteX133" fmla="*/ 557465 w 1461971"/>
                <a:gd name="connsiteY133" fmla="*/ 66490 h 1462555"/>
                <a:gd name="connsiteX134" fmla="*/ 557505 w 1461971"/>
                <a:gd name="connsiteY134" fmla="*/ 18751 h 1462555"/>
                <a:gd name="connsiteX135" fmla="*/ 638348 w 1461971"/>
                <a:gd name="connsiteY135" fmla="*/ 0 h 146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461971" h="1462555">
                  <a:moveTo>
                    <a:pt x="725308" y="567939"/>
                  </a:moveTo>
                  <a:cubicBezTo>
                    <a:pt x="637188" y="568259"/>
                    <a:pt x="564181" y="643704"/>
                    <a:pt x="563582" y="735062"/>
                  </a:cubicBezTo>
                  <a:cubicBezTo>
                    <a:pt x="562982" y="823022"/>
                    <a:pt x="637628" y="895869"/>
                    <a:pt x="728267" y="895749"/>
                  </a:cubicBezTo>
                  <a:cubicBezTo>
                    <a:pt x="820104" y="895629"/>
                    <a:pt x="890552" y="825301"/>
                    <a:pt x="890392" y="733903"/>
                  </a:cubicBezTo>
                  <a:cubicBezTo>
                    <a:pt x="890272" y="638986"/>
                    <a:pt x="819265" y="567579"/>
                    <a:pt x="725308" y="567939"/>
                  </a:cubicBezTo>
                  <a:close/>
                  <a:moveTo>
                    <a:pt x="730186" y="364552"/>
                  </a:moveTo>
                  <a:cubicBezTo>
                    <a:pt x="929855" y="364712"/>
                    <a:pt x="1097258" y="530756"/>
                    <a:pt x="1097457" y="728905"/>
                  </a:cubicBezTo>
                  <a:cubicBezTo>
                    <a:pt x="1097697" y="929253"/>
                    <a:pt x="931494" y="1095218"/>
                    <a:pt x="730586" y="1095297"/>
                  </a:cubicBezTo>
                  <a:cubicBezTo>
                    <a:pt x="529078" y="1095377"/>
                    <a:pt x="367552" y="932772"/>
                    <a:pt x="367152" y="729385"/>
                  </a:cubicBezTo>
                  <a:cubicBezTo>
                    <a:pt x="366752" y="529557"/>
                    <a:pt x="531117" y="364392"/>
                    <a:pt x="730186" y="364552"/>
                  </a:cubicBezTo>
                  <a:close/>
                  <a:moveTo>
                    <a:pt x="736343" y="314776"/>
                  </a:moveTo>
                  <a:cubicBezTo>
                    <a:pt x="506369" y="312017"/>
                    <a:pt x="318574" y="494934"/>
                    <a:pt x="315296" y="724828"/>
                  </a:cubicBezTo>
                  <a:cubicBezTo>
                    <a:pt x="311978" y="957122"/>
                    <a:pt x="495574" y="1148074"/>
                    <a:pt x="725068" y="1150953"/>
                  </a:cubicBezTo>
                  <a:cubicBezTo>
                    <a:pt x="955643" y="1153872"/>
                    <a:pt x="1145596" y="965198"/>
                    <a:pt x="1148475" y="730426"/>
                  </a:cubicBezTo>
                  <a:cubicBezTo>
                    <a:pt x="1151233" y="506848"/>
                    <a:pt x="963480" y="317495"/>
                    <a:pt x="736343" y="314776"/>
                  </a:cubicBezTo>
                  <a:close/>
                  <a:moveTo>
                    <a:pt x="638348" y="0"/>
                  </a:moveTo>
                  <a:cubicBezTo>
                    <a:pt x="639667" y="0"/>
                    <a:pt x="641027" y="0"/>
                    <a:pt x="642346" y="0"/>
                  </a:cubicBezTo>
                  <a:cubicBezTo>
                    <a:pt x="647904" y="14913"/>
                    <a:pt x="653181" y="29906"/>
                    <a:pt x="659019" y="44700"/>
                  </a:cubicBezTo>
                  <a:cubicBezTo>
                    <a:pt x="666735" y="64330"/>
                    <a:pt x="669734" y="91278"/>
                    <a:pt x="684287" y="101274"/>
                  </a:cubicBezTo>
                  <a:cubicBezTo>
                    <a:pt x="698920" y="111309"/>
                    <a:pt x="725228" y="103513"/>
                    <a:pt x="746299" y="105272"/>
                  </a:cubicBezTo>
                  <a:cubicBezTo>
                    <a:pt x="760652" y="106471"/>
                    <a:pt x="765810" y="99954"/>
                    <a:pt x="770008" y="87640"/>
                  </a:cubicBezTo>
                  <a:cubicBezTo>
                    <a:pt x="780044" y="58173"/>
                    <a:pt x="791438" y="29187"/>
                    <a:pt x="802313" y="0"/>
                  </a:cubicBezTo>
                  <a:cubicBezTo>
                    <a:pt x="804992" y="0"/>
                    <a:pt x="807631" y="0"/>
                    <a:pt x="810309" y="0"/>
                  </a:cubicBezTo>
                  <a:cubicBezTo>
                    <a:pt x="834219" y="4278"/>
                    <a:pt x="858128" y="8516"/>
                    <a:pt x="883676" y="13074"/>
                  </a:cubicBezTo>
                  <a:cubicBezTo>
                    <a:pt x="883676" y="45659"/>
                    <a:pt x="884076" y="77525"/>
                    <a:pt x="883436" y="109350"/>
                  </a:cubicBezTo>
                  <a:cubicBezTo>
                    <a:pt x="883236" y="120265"/>
                    <a:pt x="886075" y="126542"/>
                    <a:pt x="897110" y="129861"/>
                  </a:cubicBezTo>
                  <a:cubicBezTo>
                    <a:pt x="915581" y="135418"/>
                    <a:pt x="933413" y="143095"/>
                    <a:pt x="952044" y="147932"/>
                  </a:cubicBezTo>
                  <a:cubicBezTo>
                    <a:pt x="957602" y="149412"/>
                    <a:pt x="967318" y="146373"/>
                    <a:pt x="970996" y="141935"/>
                  </a:cubicBezTo>
                  <a:cubicBezTo>
                    <a:pt x="989747" y="119465"/>
                    <a:pt x="1006860" y="95636"/>
                    <a:pt x="1025291" y="72887"/>
                  </a:cubicBezTo>
                  <a:cubicBezTo>
                    <a:pt x="1028650" y="68769"/>
                    <a:pt x="1037165" y="63891"/>
                    <a:pt x="1040484" y="65450"/>
                  </a:cubicBezTo>
                  <a:cubicBezTo>
                    <a:pt x="1063154" y="75965"/>
                    <a:pt x="1085064" y="88119"/>
                    <a:pt x="1107894" y="100114"/>
                  </a:cubicBezTo>
                  <a:cubicBezTo>
                    <a:pt x="1097218" y="134259"/>
                    <a:pt x="1086863" y="165804"/>
                    <a:pt x="1077867" y="197750"/>
                  </a:cubicBezTo>
                  <a:cubicBezTo>
                    <a:pt x="1076148" y="203827"/>
                    <a:pt x="1077268" y="214182"/>
                    <a:pt x="1081346" y="217780"/>
                  </a:cubicBezTo>
                  <a:cubicBezTo>
                    <a:pt x="1098258" y="232653"/>
                    <a:pt x="1116770" y="245727"/>
                    <a:pt x="1135321" y="259921"/>
                  </a:cubicBezTo>
                  <a:cubicBezTo>
                    <a:pt x="1168186" y="238771"/>
                    <a:pt x="1200371" y="218020"/>
                    <a:pt x="1225999" y="201548"/>
                  </a:cubicBezTo>
                  <a:cubicBezTo>
                    <a:pt x="1249349" y="221858"/>
                    <a:pt x="1270259" y="240050"/>
                    <a:pt x="1292009" y="259002"/>
                  </a:cubicBezTo>
                  <a:cubicBezTo>
                    <a:pt x="1270699" y="286869"/>
                    <a:pt x="1250468" y="314096"/>
                    <a:pt x="1229358" y="340604"/>
                  </a:cubicBezTo>
                  <a:cubicBezTo>
                    <a:pt x="1222641" y="349041"/>
                    <a:pt x="1220522" y="355277"/>
                    <a:pt x="1227839" y="364793"/>
                  </a:cubicBezTo>
                  <a:cubicBezTo>
                    <a:pt x="1237954" y="377947"/>
                    <a:pt x="1246990" y="392061"/>
                    <a:pt x="1255146" y="406534"/>
                  </a:cubicBezTo>
                  <a:cubicBezTo>
                    <a:pt x="1261543" y="417889"/>
                    <a:pt x="1268820" y="419568"/>
                    <a:pt x="1281094" y="416329"/>
                  </a:cubicBezTo>
                  <a:cubicBezTo>
                    <a:pt x="1314239" y="407534"/>
                    <a:pt x="1347823" y="400417"/>
                    <a:pt x="1381808" y="392460"/>
                  </a:cubicBezTo>
                  <a:cubicBezTo>
                    <a:pt x="1393403" y="419008"/>
                    <a:pt x="1403958" y="443197"/>
                    <a:pt x="1414913" y="468386"/>
                  </a:cubicBezTo>
                  <a:cubicBezTo>
                    <a:pt x="1398241" y="480100"/>
                    <a:pt x="1382648" y="491295"/>
                    <a:pt x="1366775" y="502130"/>
                  </a:cubicBezTo>
                  <a:cubicBezTo>
                    <a:pt x="1315518" y="537074"/>
                    <a:pt x="1315718" y="536954"/>
                    <a:pt x="1331111" y="597566"/>
                  </a:cubicBezTo>
                  <a:cubicBezTo>
                    <a:pt x="1334150" y="609521"/>
                    <a:pt x="1338948" y="615159"/>
                    <a:pt x="1352182" y="615838"/>
                  </a:cubicBezTo>
                  <a:cubicBezTo>
                    <a:pt x="1382048" y="617357"/>
                    <a:pt x="1411794" y="621475"/>
                    <a:pt x="1441701" y="623195"/>
                  </a:cubicBezTo>
                  <a:cubicBezTo>
                    <a:pt x="1454135" y="623915"/>
                    <a:pt x="1457254" y="629072"/>
                    <a:pt x="1457613" y="640347"/>
                  </a:cubicBezTo>
                  <a:cubicBezTo>
                    <a:pt x="1458013" y="653501"/>
                    <a:pt x="1460412" y="666615"/>
                    <a:pt x="1461971" y="679729"/>
                  </a:cubicBezTo>
                  <a:cubicBezTo>
                    <a:pt x="1461971" y="689044"/>
                    <a:pt x="1461971" y="698400"/>
                    <a:pt x="1461971" y="707716"/>
                  </a:cubicBezTo>
                  <a:cubicBezTo>
                    <a:pt x="1429346" y="716952"/>
                    <a:pt x="1396881" y="726827"/>
                    <a:pt x="1364016" y="735104"/>
                  </a:cubicBezTo>
                  <a:cubicBezTo>
                    <a:pt x="1350862" y="738422"/>
                    <a:pt x="1344665" y="744219"/>
                    <a:pt x="1344905" y="757973"/>
                  </a:cubicBezTo>
                  <a:cubicBezTo>
                    <a:pt x="1345065" y="765850"/>
                    <a:pt x="1342786" y="773766"/>
                    <a:pt x="1341826" y="781682"/>
                  </a:cubicBezTo>
                  <a:cubicBezTo>
                    <a:pt x="1337189" y="819705"/>
                    <a:pt x="1337269" y="819625"/>
                    <a:pt x="1373172" y="835338"/>
                  </a:cubicBezTo>
                  <a:cubicBezTo>
                    <a:pt x="1398120" y="846253"/>
                    <a:pt x="1422989" y="857367"/>
                    <a:pt x="1449377" y="869042"/>
                  </a:cubicBezTo>
                  <a:cubicBezTo>
                    <a:pt x="1442620" y="896350"/>
                    <a:pt x="1436103" y="922618"/>
                    <a:pt x="1429067" y="951125"/>
                  </a:cubicBezTo>
                  <a:cubicBezTo>
                    <a:pt x="1395841" y="948646"/>
                    <a:pt x="1362777" y="947127"/>
                    <a:pt x="1329992" y="943288"/>
                  </a:cubicBezTo>
                  <a:cubicBezTo>
                    <a:pt x="1312720" y="941249"/>
                    <a:pt x="1304164" y="946047"/>
                    <a:pt x="1297087" y="962479"/>
                  </a:cubicBezTo>
                  <a:cubicBezTo>
                    <a:pt x="1275737" y="1012057"/>
                    <a:pt x="1275057" y="1011537"/>
                    <a:pt x="1314159" y="1049040"/>
                  </a:cubicBezTo>
                  <a:cubicBezTo>
                    <a:pt x="1330871" y="1065073"/>
                    <a:pt x="1346864" y="1081865"/>
                    <a:pt x="1364136" y="1099297"/>
                  </a:cubicBezTo>
                  <a:cubicBezTo>
                    <a:pt x="1349583" y="1121887"/>
                    <a:pt x="1335269" y="1144076"/>
                    <a:pt x="1320356" y="1167146"/>
                  </a:cubicBezTo>
                  <a:cubicBezTo>
                    <a:pt x="1286692" y="1153272"/>
                    <a:pt x="1254466" y="1140678"/>
                    <a:pt x="1222921" y="1126604"/>
                  </a:cubicBezTo>
                  <a:cubicBezTo>
                    <a:pt x="1211406" y="1121487"/>
                    <a:pt x="1203889" y="1121607"/>
                    <a:pt x="1195453" y="1131602"/>
                  </a:cubicBezTo>
                  <a:cubicBezTo>
                    <a:pt x="1182579" y="1146795"/>
                    <a:pt x="1159150" y="1159709"/>
                    <a:pt x="1157231" y="1175662"/>
                  </a:cubicBezTo>
                  <a:cubicBezTo>
                    <a:pt x="1155192" y="1192654"/>
                    <a:pt x="1172584" y="1212205"/>
                    <a:pt x="1182139" y="1230317"/>
                  </a:cubicBezTo>
                  <a:cubicBezTo>
                    <a:pt x="1191375" y="1247869"/>
                    <a:pt x="1201450" y="1264981"/>
                    <a:pt x="1211806" y="1283493"/>
                  </a:cubicBezTo>
                  <a:cubicBezTo>
                    <a:pt x="1189576" y="1301844"/>
                    <a:pt x="1168186" y="1319436"/>
                    <a:pt x="1145596" y="1338068"/>
                  </a:cubicBezTo>
                  <a:cubicBezTo>
                    <a:pt x="1114330" y="1310280"/>
                    <a:pt x="1084104" y="1283373"/>
                    <a:pt x="1052399" y="1255145"/>
                  </a:cubicBezTo>
                  <a:cubicBezTo>
                    <a:pt x="1033007" y="1265261"/>
                    <a:pt x="1012777" y="1275096"/>
                    <a:pt x="993545" y="1286531"/>
                  </a:cubicBezTo>
                  <a:cubicBezTo>
                    <a:pt x="989747" y="1288810"/>
                    <a:pt x="987708" y="1297686"/>
                    <a:pt x="988388" y="1303084"/>
                  </a:cubicBezTo>
                  <a:cubicBezTo>
                    <a:pt x="992226" y="1332790"/>
                    <a:pt x="996544" y="1362497"/>
                    <a:pt x="1001982" y="1391923"/>
                  </a:cubicBezTo>
                  <a:cubicBezTo>
                    <a:pt x="1004741" y="1406796"/>
                    <a:pt x="1001942" y="1414912"/>
                    <a:pt x="985870" y="1419111"/>
                  </a:cubicBezTo>
                  <a:cubicBezTo>
                    <a:pt x="965479" y="1424468"/>
                    <a:pt x="945847" y="1432704"/>
                    <a:pt x="924577" y="1440181"/>
                  </a:cubicBezTo>
                  <a:cubicBezTo>
                    <a:pt x="907065" y="1408116"/>
                    <a:pt x="889953" y="1377370"/>
                    <a:pt x="873560" y="1346224"/>
                  </a:cubicBezTo>
                  <a:cubicBezTo>
                    <a:pt x="868283" y="1336188"/>
                    <a:pt x="863125" y="1332230"/>
                    <a:pt x="850451" y="1334229"/>
                  </a:cubicBezTo>
                  <a:cubicBezTo>
                    <a:pt x="791878" y="1343425"/>
                    <a:pt x="791798" y="1342826"/>
                    <a:pt x="782122" y="1400039"/>
                  </a:cubicBezTo>
                  <a:cubicBezTo>
                    <a:pt x="779364" y="1416472"/>
                    <a:pt x="777564" y="1433144"/>
                    <a:pt x="773126" y="1449097"/>
                  </a:cubicBezTo>
                  <a:cubicBezTo>
                    <a:pt x="771647" y="1454494"/>
                    <a:pt x="763571" y="1461291"/>
                    <a:pt x="758054" y="1461731"/>
                  </a:cubicBezTo>
                  <a:cubicBezTo>
                    <a:pt x="738182" y="1463250"/>
                    <a:pt x="718111" y="1461811"/>
                    <a:pt x="698160" y="1462531"/>
                  </a:cubicBezTo>
                  <a:cubicBezTo>
                    <a:pt x="687086" y="1462931"/>
                    <a:pt x="683327" y="1458492"/>
                    <a:pt x="681648" y="1447937"/>
                  </a:cubicBezTo>
                  <a:cubicBezTo>
                    <a:pt x="677130" y="1419670"/>
                    <a:pt x="670853" y="1391683"/>
                    <a:pt x="666255" y="1363456"/>
                  </a:cubicBezTo>
                  <a:cubicBezTo>
                    <a:pt x="664216" y="1350822"/>
                    <a:pt x="660418" y="1343185"/>
                    <a:pt x="645585" y="1342505"/>
                  </a:cubicBezTo>
                  <a:cubicBezTo>
                    <a:pt x="627074" y="1341706"/>
                    <a:pt x="604763" y="1330711"/>
                    <a:pt x="591330" y="1337828"/>
                  </a:cubicBezTo>
                  <a:cubicBezTo>
                    <a:pt x="577016" y="1345424"/>
                    <a:pt x="570899" y="1368853"/>
                    <a:pt x="561703" y="1385606"/>
                  </a:cubicBezTo>
                  <a:cubicBezTo>
                    <a:pt x="552148" y="1403038"/>
                    <a:pt x="543112" y="1420790"/>
                    <a:pt x="533037" y="1439901"/>
                  </a:cubicBezTo>
                  <a:cubicBezTo>
                    <a:pt x="505609" y="1430585"/>
                    <a:pt x="478861" y="1421509"/>
                    <a:pt x="451393" y="1412194"/>
                  </a:cubicBezTo>
                  <a:cubicBezTo>
                    <a:pt x="456391" y="1376850"/>
                    <a:pt x="460630" y="1343225"/>
                    <a:pt x="466107" y="1309800"/>
                  </a:cubicBezTo>
                  <a:cubicBezTo>
                    <a:pt x="468266" y="1296607"/>
                    <a:pt x="465347" y="1288770"/>
                    <a:pt x="452433" y="1283333"/>
                  </a:cubicBezTo>
                  <a:cubicBezTo>
                    <a:pt x="435401" y="1276136"/>
                    <a:pt x="418169" y="1259064"/>
                    <a:pt x="402816" y="1260943"/>
                  </a:cubicBezTo>
                  <a:cubicBezTo>
                    <a:pt x="387543" y="1262822"/>
                    <a:pt x="374349" y="1282693"/>
                    <a:pt x="360555" y="1295047"/>
                  </a:cubicBezTo>
                  <a:cubicBezTo>
                    <a:pt x="345762" y="1308321"/>
                    <a:pt x="331289" y="1322035"/>
                    <a:pt x="316375" y="1335869"/>
                  </a:cubicBezTo>
                  <a:cubicBezTo>
                    <a:pt x="311658" y="1332710"/>
                    <a:pt x="307779" y="1330231"/>
                    <a:pt x="304061" y="1327512"/>
                  </a:cubicBezTo>
                  <a:cubicBezTo>
                    <a:pt x="285310" y="1313719"/>
                    <a:pt x="266598" y="1299885"/>
                    <a:pt x="245928" y="1284572"/>
                  </a:cubicBezTo>
                  <a:cubicBezTo>
                    <a:pt x="262080" y="1254426"/>
                    <a:pt x="277633" y="1224600"/>
                    <a:pt x="294066" y="1195253"/>
                  </a:cubicBezTo>
                  <a:cubicBezTo>
                    <a:pt x="299703" y="1185178"/>
                    <a:pt x="300822" y="1178061"/>
                    <a:pt x="291227" y="1169465"/>
                  </a:cubicBezTo>
                  <a:cubicBezTo>
                    <a:pt x="276474" y="1156231"/>
                    <a:pt x="264999" y="1133601"/>
                    <a:pt x="248567" y="1129603"/>
                  </a:cubicBezTo>
                  <a:cubicBezTo>
                    <a:pt x="233333" y="1125885"/>
                    <a:pt x="213422" y="1141478"/>
                    <a:pt x="195511" y="1148315"/>
                  </a:cubicBezTo>
                  <a:cubicBezTo>
                    <a:pt x="178199" y="1154911"/>
                    <a:pt x="158328" y="1169505"/>
                    <a:pt x="144094" y="1165307"/>
                  </a:cubicBezTo>
                  <a:cubicBezTo>
                    <a:pt x="129981" y="1161149"/>
                    <a:pt x="121465" y="1137959"/>
                    <a:pt x="110670" y="1122966"/>
                  </a:cubicBezTo>
                  <a:cubicBezTo>
                    <a:pt x="105272" y="1115449"/>
                    <a:pt x="100274" y="1107693"/>
                    <a:pt x="93917" y="1098257"/>
                  </a:cubicBezTo>
                  <a:cubicBezTo>
                    <a:pt x="118626" y="1075348"/>
                    <a:pt x="142615" y="1052518"/>
                    <a:pt x="167324" y="1030409"/>
                  </a:cubicBezTo>
                  <a:cubicBezTo>
                    <a:pt x="175600" y="1022972"/>
                    <a:pt x="180198" y="1017174"/>
                    <a:pt x="173681" y="1005500"/>
                  </a:cubicBezTo>
                  <a:cubicBezTo>
                    <a:pt x="163725" y="987628"/>
                    <a:pt x="160287" y="960880"/>
                    <a:pt x="145654" y="952284"/>
                  </a:cubicBezTo>
                  <a:cubicBezTo>
                    <a:pt x="130980" y="943688"/>
                    <a:pt x="105912" y="952284"/>
                    <a:pt x="85481" y="954163"/>
                  </a:cubicBezTo>
                  <a:cubicBezTo>
                    <a:pt x="33905" y="958881"/>
                    <a:pt x="33905" y="959041"/>
                    <a:pt x="21550" y="909144"/>
                  </a:cubicBezTo>
                  <a:cubicBezTo>
                    <a:pt x="12754" y="873600"/>
                    <a:pt x="12754" y="873600"/>
                    <a:pt x="44740" y="857848"/>
                  </a:cubicBezTo>
                  <a:cubicBezTo>
                    <a:pt x="62651" y="849012"/>
                    <a:pt x="80244" y="839416"/>
                    <a:pt x="98595" y="831619"/>
                  </a:cubicBezTo>
                  <a:cubicBezTo>
                    <a:pt x="110910" y="826382"/>
                    <a:pt x="115027" y="819545"/>
                    <a:pt x="113708" y="805831"/>
                  </a:cubicBezTo>
                  <a:cubicBezTo>
                    <a:pt x="108031" y="747778"/>
                    <a:pt x="108510" y="747698"/>
                    <a:pt x="51377" y="732585"/>
                  </a:cubicBezTo>
                  <a:cubicBezTo>
                    <a:pt x="34704" y="728147"/>
                    <a:pt x="18032" y="723749"/>
                    <a:pt x="0" y="718991"/>
                  </a:cubicBezTo>
                  <a:cubicBezTo>
                    <a:pt x="1640" y="693563"/>
                    <a:pt x="2479" y="669054"/>
                    <a:pt x="5317" y="644745"/>
                  </a:cubicBezTo>
                  <a:cubicBezTo>
                    <a:pt x="5877" y="639987"/>
                    <a:pt x="13474" y="633030"/>
                    <a:pt x="18632" y="632231"/>
                  </a:cubicBezTo>
                  <a:cubicBezTo>
                    <a:pt x="46259" y="627953"/>
                    <a:pt x="74086" y="624874"/>
                    <a:pt x="101914" y="622195"/>
                  </a:cubicBezTo>
                  <a:cubicBezTo>
                    <a:pt x="112789" y="621156"/>
                    <a:pt x="119106" y="617437"/>
                    <a:pt x="119905" y="605723"/>
                  </a:cubicBezTo>
                  <a:cubicBezTo>
                    <a:pt x="120345" y="599166"/>
                    <a:pt x="122464" y="592689"/>
                    <a:pt x="123984" y="586212"/>
                  </a:cubicBezTo>
                  <a:cubicBezTo>
                    <a:pt x="133899" y="543391"/>
                    <a:pt x="133859" y="543471"/>
                    <a:pt x="96396" y="519162"/>
                  </a:cubicBezTo>
                  <a:cubicBezTo>
                    <a:pt x="78604" y="507608"/>
                    <a:pt x="61052" y="495653"/>
                    <a:pt x="42381" y="483219"/>
                  </a:cubicBezTo>
                  <a:cubicBezTo>
                    <a:pt x="53496" y="456671"/>
                    <a:pt x="64171" y="431083"/>
                    <a:pt x="75605" y="403616"/>
                  </a:cubicBezTo>
                  <a:cubicBezTo>
                    <a:pt x="106592" y="410572"/>
                    <a:pt x="137017" y="416889"/>
                    <a:pt x="167124" y="424406"/>
                  </a:cubicBezTo>
                  <a:cubicBezTo>
                    <a:pt x="178439" y="427244"/>
                    <a:pt x="185315" y="425925"/>
                    <a:pt x="191393" y="414890"/>
                  </a:cubicBezTo>
                  <a:cubicBezTo>
                    <a:pt x="201268" y="396858"/>
                    <a:pt x="221859" y="379586"/>
                    <a:pt x="221379" y="362474"/>
                  </a:cubicBezTo>
                  <a:cubicBezTo>
                    <a:pt x="220899" y="345362"/>
                    <a:pt x="200228" y="328690"/>
                    <a:pt x="188194" y="312017"/>
                  </a:cubicBezTo>
                  <a:cubicBezTo>
                    <a:pt x="179198" y="299583"/>
                    <a:pt x="169842" y="287468"/>
                    <a:pt x="159447" y="273595"/>
                  </a:cubicBezTo>
                  <a:cubicBezTo>
                    <a:pt x="168963" y="262880"/>
                    <a:pt x="178478" y="252125"/>
                    <a:pt x="187954" y="241330"/>
                  </a:cubicBezTo>
                  <a:cubicBezTo>
                    <a:pt x="197190" y="230854"/>
                    <a:pt x="206306" y="220299"/>
                    <a:pt x="216541" y="208585"/>
                  </a:cubicBezTo>
                  <a:cubicBezTo>
                    <a:pt x="242369" y="224697"/>
                    <a:pt x="268318" y="239490"/>
                    <a:pt x="292626" y="256562"/>
                  </a:cubicBezTo>
                  <a:cubicBezTo>
                    <a:pt x="306820" y="266518"/>
                    <a:pt x="317415" y="265799"/>
                    <a:pt x="328450" y="253604"/>
                  </a:cubicBezTo>
                  <a:cubicBezTo>
                    <a:pt x="329329" y="252604"/>
                    <a:pt x="330529" y="251925"/>
                    <a:pt x="331568" y="251085"/>
                  </a:cubicBezTo>
                  <a:cubicBezTo>
                    <a:pt x="372470" y="218620"/>
                    <a:pt x="372510" y="218580"/>
                    <a:pt x="356237" y="167883"/>
                  </a:cubicBezTo>
                  <a:cubicBezTo>
                    <a:pt x="350360" y="149571"/>
                    <a:pt x="344323" y="131340"/>
                    <a:pt x="337926" y="111789"/>
                  </a:cubicBezTo>
                  <a:cubicBezTo>
                    <a:pt x="362954" y="97356"/>
                    <a:pt x="387543" y="83202"/>
                    <a:pt x="412851" y="68609"/>
                  </a:cubicBezTo>
                  <a:cubicBezTo>
                    <a:pt x="433362" y="93877"/>
                    <a:pt x="453872" y="118306"/>
                    <a:pt x="473304" y="143574"/>
                  </a:cubicBezTo>
                  <a:cubicBezTo>
                    <a:pt x="480621" y="153010"/>
                    <a:pt x="487057" y="155449"/>
                    <a:pt x="498292" y="150451"/>
                  </a:cubicBezTo>
                  <a:cubicBezTo>
                    <a:pt x="517004" y="142095"/>
                    <a:pt x="543671" y="140496"/>
                    <a:pt x="553587" y="126542"/>
                  </a:cubicBezTo>
                  <a:cubicBezTo>
                    <a:pt x="563502" y="112628"/>
                    <a:pt x="557065" y="87000"/>
                    <a:pt x="557465" y="66490"/>
                  </a:cubicBezTo>
                  <a:cubicBezTo>
                    <a:pt x="557745" y="50617"/>
                    <a:pt x="557505" y="34744"/>
                    <a:pt x="557505" y="18751"/>
                  </a:cubicBezTo>
                  <a:cubicBezTo>
                    <a:pt x="585692" y="12234"/>
                    <a:pt x="612000" y="6117"/>
                    <a:pt x="638348" y="0"/>
                  </a:cubicBezTo>
                  <a:close/>
                </a:path>
              </a:pathLst>
            </a:custGeom>
            <a:solidFill>
              <a:schemeClr val="accent1"/>
            </a:solidFill>
            <a:ln w="8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Freeform: Shape 453">
              <a:extLst>
                <a:ext uri="{FF2B5EF4-FFF2-40B4-BE49-F238E27FC236}">
                  <a16:creationId xmlns:a16="http://schemas.microsoft.com/office/drawing/2014/main" id="{888C5D3E-157C-4F8A-B538-912061509EF9}"/>
                </a:ext>
              </a:extLst>
            </p:cNvPr>
            <p:cNvSpPr/>
            <p:nvPr/>
          </p:nvSpPr>
          <p:spPr>
            <a:xfrm>
              <a:off x="9201844" y="5055882"/>
              <a:ext cx="394990" cy="394673"/>
            </a:xfrm>
            <a:custGeom>
              <a:avLst/>
              <a:gdLst>
                <a:gd name="connsiteX0" fmla="*/ 1506364 w 2562218"/>
                <a:gd name="connsiteY0" fmla="*/ 1318537 h 2560160"/>
                <a:gd name="connsiteX1" fmla="*/ 1501790 w 2562218"/>
                <a:gd name="connsiteY1" fmla="*/ 1348793 h 2560160"/>
                <a:gd name="connsiteX2" fmla="*/ 1371051 w 2562218"/>
                <a:gd name="connsiteY2" fmla="*/ 1492991 h 2560160"/>
                <a:gd name="connsiteX3" fmla="*/ 1319564 w 2562218"/>
                <a:gd name="connsiteY3" fmla="*/ 1503386 h 2560160"/>
                <a:gd name="connsiteX4" fmla="*/ 1319564 w 2562218"/>
                <a:gd name="connsiteY4" fmla="*/ 1976337 h 2560160"/>
                <a:gd name="connsiteX5" fmla="*/ 1422210 w 2562218"/>
                <a:gd name="connsiteY5" fmla="*/ 1965990 h 2560160"/>
                <a:gd name="connsiteX6" fmla="*/ 1970307 w 2562218"/>
                <a:gd name="connsiteY6" fmla="*/ 1404015 h 2560160"/>
                <a:gd name="connsiteX7" fmla="*/ 1977849 w 2562218"/>
                <a:gd name="connsiteY7" fmla="*/ 1318537 h 2560160"/>
                <a:gd name="connsiteX8" fmla="*/ 584367 w 2562218"/>
                <a:gd name="connsiteY8" fmla="*/ 1318537 h 2560160"/>
                <a:gd name="connsiteX9" fmla="*/ 591910 w 2562218"/>
                <a:gd name="connsiteY9" fmla="*/ 1404015 h 2560160"/>
                <a:gd name="connsiteX10" fmla="*/ 1140007 w 2562218"/>
                <a:gd name="connsiteY10" fmla="*/ 1965990 h 2560160"/>
                <a:gd name="connsiteX11" fmla="*/ 1242652 w 2562218"/>
                <a:gd name="connsiteY11" fmla="*/ 1976337 h 2560160"/>
                <a:gd name="connsiteX12" fmla="*/ 1242652 w 2562218"/>
                <a:gd name="connsiteY12" fmla="*/ 1503386 h 2560160"/>
                <a:gd name="connsiteX13" fmla="*/ 1191166 w 2562218"/>
                <a:gd name="connsiteY13" fmla="*/ 1492991 h 2560160"/>
                <a:gd name="connsiteX14" fmla="*/ 1060427 w 2562218"/>
                <a:gd name="connsiteY14" fmla="*/ 1348793 h 2560160"/>
                <a:gd name="connsiteX15" fmla="*/ 1055852 w 2562218"/>
                <a:gd name="connsiteY15" fmla="*/ 1318537 h 2560160"/>
                <a:gd name="connsiteX16" fmla="*/ 1281108 w 2562218"/>
                <a:gd name="connsiteY16" fmla="*/ 1121883 h 2560160"/>
                <a:gd name="connsiteX17" fmla="*/ 1122911 w 2562218"/>
                <a:gd name="connsiteY17" fmla="*/ 1280080 h 2560160"/>
                <a:gd name="connsiteX18" fmla="*/ 1281108 w 2562218"/>
                <a:gd name="connsiteY18" fmla="*/ 1438277 h 2560160"/>
                <a:gd name="connsiteX19" fmla="*/ 1439305 w 2562218"/>
                <a:gd name="connsiteY19" fmla="*/ 1280080 h 2560160"/>
                <a:gd name="connsiteX20" fmla="*/ 1281108 w 2562218"/>
                <a:gd name="connsiteY20" fmla="*/ 1121883 h 2560160"/>
                <a:gd name="connsiteX21" fmla="*/ 1319564 w 2562218"/>
                <a:gd name="connsiteY21" fmla="*/ 583823 h 2560160"/>
                <a:gd name="connsiteX22" fmla="*/ 1319564 w 2562218"/>
                <a:gd name="connsiteY22" fmla="*/ 1056774 h 2560160"/>
                <a:gd name="connsiteX23" fmla="*/ 1371051 w 2562218"/>
                <a:gd name="connsiteY23" fmla="*/ 1067169 h 2560160"/>
                <a:gd name="connsiteX24" fmla="*/ 1501790 w 2562218"/>
                <a:gd name="connsiteY24" fmla="*/ 1211367 h 2560160"/>
                <a:gd name="connsiteX25" fmla="*/ 1506364 w 2562218"/>
                <a:gd name="connsiteY25" fmla="*/ 1241625 h 2560160"/>
                <a:gd name="connsiteX26" fmla="*/ 1977849 w 2562218"/>
                <a:gd name="connsiteY26" fmla="*/ 1241625 h 2560160"/>
                <a:gd name="connsiteX27" fmla="*/ 1970307 w 2562218"/>
                <a:gd name="connsiteY27" fmla="*/ 1156145 h 2560160"/>
                <a:gd name="connsiteX28" fmla="*/ 1422210 w 2562218"/>
                <a:gd name="connsiteY28" fmla="*/ 594170 h 2560160"/>
                <a:gd name="connsiteX29" fmla="*/ 1242652 w 2562218"/>
                <a:gd name="connsiteY29" fmla="*/ 583823 h 2560160"/>
                <a:gd name="connsiteX30" fmla="*/ 1140007 w 2562218"/>
                <a:gd name="connsiteY30" fmla="*/ 594170 h 2560160"/>
                <a:gd name="connsiteX31" fmla="*/ 591910 w 2562218"/>
                <a:gd name="connsiteY31" fmla="*/ 1156145 h 2560160"/>
                <a:gd name="connsiteX32" fmla="*/ 584367 w 2562218"/>
                <a:gd name="connsiteY32" fmla="*/ 1241625 h 2560160"/>
                <a:gd name="connsiteX33" fmla="*/ 1055852 w 2562218"/>
                <a:gd name="connsiteY33" fmla="*/ 1241625 h 2560160"/>
                <a:gd name="connsiteX34" fmla="*/ 1060427 w 2562218"/>
                <a:gd name="connsiteY34" fmla="*/ 1211367 h 2560160"/>
                <a:gd name="connsiteX35" fmla="*/ 1191166 w 2562218"/>
                <a:gd name="connsiteY35" fmla="*/ 1067169 h 2560160"/>
                <a:gd name="connsiteX36" fmla="*/ 1242652 w 2562218"/>
                <a:gd name="connsiteY36" fmla="*/ 1056774 h 2560160"/>
                <a:gd name="connsiteX37" fmla="*/ 1224583 w 2562218"/>
                <a:gd name="connsiteY37" fmla="*/ 861 h 2560160"/>
                <a:gd name="connsiteX38" fmla="*/ 1275519 w 2562218"/>
                <a:gd name="connsiteY38" fmla="*/ 42161 h 2560160"/>
                <a:gd name="connsiteX39" fmla="*/ 1325768 w 2562218"/>
                <a:gd name="connsiteY39" fmla="*/ 218379 h 2560160"/>
                <a:gd name="connsiteX40" fmla="*/ 1453805 w 2562218"/>
                <a:gd name="connsiteY40" fmla="*/ 290657 h 2560160"/>
                <a:gd name="connsiteX41" fmla="*/ 1495105 w 2562218"/>
                <a:gd name="connsiteY41" fmla="*/ 254863 h 2560160"/>
                <a:gd name="connsiteX42" fmla="*/ 1591474 w 2562218"/>
                <a:gd name="connsiteY42" fmla="*/ 91723 h 2560160"/>
                <a:gd name="connsiteX43" fmla="*/ 1669259 w 2562218"/>
                <a:gd name="connsiteY43" fmla="*/ 59371 h 2560160"/>
                <a:gd name="connsiteX44" fmla="*/ 1746353 w 2562218"/>
                <a:gd name="connsiteY44" fmla="*/ 183962 h 2560160"/>
                <a:gd name="connsiteX45" fmla="*/ 1727078 w 2562218"/>
                <a:gd name="connsiteY45" fmla="*/ 340909 h 2560160"/>
                <a:gd name="connsiteX46" fmla="*/ 1727078 w 2562218"/>
                <a:gd name="connsiteY46" fmla="*/ 357429 h 2560160"/>
                <a:gd name="connsiteX47" fmla="*/ 1866815 w 2562218"/>
                <a:gd name="connsiteY47" fmla="*/ 419381 h 2560160"/>
                <a:gd name="connsiteX48" fmla="*/ 2020320 w 2562218"/>
                <a:gd name="connsiteY48" fmla="*/ 304425 h 2560160"/>
                <a:gd name="connsiteX49" fmla="*/ 2113243 w 2562218"/>
                <a:gd name="connsiteY49" fmla="*/ 305802 h 2560160"/>
                <a:gd name="connsiteX50" fmla="*/ 2127702 w 2562218"/>
                <a:gd name="connsiteY50" fmla="*/ 318193 h 2560160"/>
                <a:gd name="connsiteX51" fmla="*/ 2143534 w 2562218"/>
                <a:gd name="connsiteY51" fmla="*/ 424197 h 2560160"/>
                <a:gd name="connsiteX52" fmla="*/ 2058865 w 2562218"/>
                <a:gd name="connsiteY52" fmla="*/ 574947 h 2560160"/>
                <a:gd name="connsiteX53" fmla="*/ 2070569 w 2562218"/>
                <a:gd name="connsiteY53" fmla="*/ 672693 h 2560160"/>
                <a:gd name="connsiteX54" fmla="*/ 2160053 w 2562218"/>
                <a:gd name="connsiteY54" fmla="*/ 708487 h 2560160"/>
                <a:gd name="connsiteX55" fmla="*/ 2341091 w 2562218"/>
                <a:gd name="connsiteY55" fmla="*/ 660993 h 2560160"/>
                <a:gd name="connsiteX56" fmla="*/ 2418189 w 2562218"/>
                <a:gd name="connsiteY56" fmla="*/ 690590 h 2560160"/>
                <a:gd name="connsiteX57" fmla="*/ 2441592 w 2562218"/>
                <a:gd name="connsiteY57" fmla="*/ 736710 h 2560160"/>
                <a:gd name="connsiteX58" fmla="*/ 2422317 w 2562218"/>
                <a:gd name="connsiteY58" fmla="*/ 804855 h 2560160"/>
                <a:gd name="connsiteX59" fmla="*/ 2267439 w 2562218"/>
                <a:gd name="connsiteY59" fmla="*/ 928073 h 2560160"/>
                <a:gd name="connsiteX60" fmla="*/ 2239903 w 2562218"/>
                <a:gd name="connsiteY60" fmla="*/ 1003103 h 2560160"/>
                <a:gd name="connsiteX61" fmla="*/ 2248164 w 2562218"/>
                <a:gd name="connsiteY61" fmla="*/ 1033390 h 2560160"/>
                <a:gd name="connsiteX62" fmla="*/ 2311490 w 2562218"/>
                <a:gd name="connsiteY62" fmla="*/ 1087771 h 2560160"/>
                <a:gd name="connsiteX63" fmla="*/ 2498725 w 2562218"/>
                <a:gd name="connsiteY63" fmla="*/ 1113239 h 2560160"/>
                <a:gd name="connsiteX64" fmla="*/ 2559299 w 2562218"/>
                <a:gd name="connsiteY64" fmla="*/ 1173127 h 2560160"/>
                <a:gd name="connsiteX65" fmla="*/ 2561364 w 2562218"/>
                <a:gd name="connsiteY65" fmla="*/ 1226818 h 2560160"/>
                <a:gd name="connsiteX66" fmla="*/ 2517309 w 2562218"/>
                <a:gd name="connsiteY66" fmla="*/ 1278444 h 2560160"/>
                <a:gd name="connsiteX67" fmla="*/ 2341091 w 2562218"/>
                <a:gd name="connsiteY67" fmla="*/ 1328693 h 2560160"/>
                <a:gd name="connsiteX68" fmla="*/ 2269503 w 2562218"/>
                <a:gd name="connsiteY68" fmla="*/ 1447778 h 2560160"/>
                <a:gd name="connsiteX69" fmla="*/ 2305984 w 2562218"/>
                <a:gd name="connsiteY69" fmla="*/ 1495966 h 2560160"/>
                <a:gd name="connsiteX70" fmla="*/ 2467747 w 2562218"/>
                <a:gd name="connsiteY70" fmla="*/ 1590957 h 2560160"/>
                <a:gd name="connsiteX71" fmla="*/ 2502854 w 2562218"/>
                <a:gd name="connsiteY71" fmla="*/ 1672871 h 2560160"/>
                <a:gd name="connsiteX72" fmla="*/ 2501476 w 2562218"/>
                <a:gd name="connsiteY72" fmla="*/ 1681132 h 2560160"/>
                <a:gd name="connsiteX73" fmla="*/ 2404421 w 2562218"/>
                <a:gd name="connsiteY73" fmla="*/ 1750655 h 2560160"/>
                <a:gd name="connsiteX74" fmla="*/ 2235083 w 2562218"/>
                <a:gd name="connsiteY74" fmla="*/ 1729316 h 2560160"/>
                <a:gd name="connsiteX75" fmla="*/ 2149727 w 2562218"/>
                <a:gd name="connsiteY75" fmla="*/ 1773372 h 2560160"/>
                <a:gd name="connsiteX76" fmla="*/ 2148350 w 2562218"/>
                <a:gd name="connsiteY76" fmla="*/ 1875247 h 2560160"/>
                <a:gd name="connsiteX77" fmla="*/ 2257800 w 2562218"/>
                <a:gd name="connsiteY77" fmla="*/ 2019800 h 2560160"/>
                <a:gd name="connsiteX78" fmla="*/ 2257800 w 2562218"/>
                <a:gd name="connsiteY78" fmla="*/ 2114104 h 2560160"/>
                <a:gd name="connsiteX79" fmla="*/ 2253671 w 2562218"/>
                <a:gd name="connsiteY79" fmla="*/ 2118923 h 2560160"/>
                <a:gd name="connsiteX80" fmla="*/ 2135273 w 2562218"/>
                <a:gd name="connsiteY80" fmla="*/ 2142327 h 2560160"/>
                <a:gd name="connsiteX81" fmla="*/ 1988655 w 2562218"/>
                <a:gd name="connsiteY81" fmla="*/ 2059726 h 2560160"/>
                <a:gd name="connsiteX82" fmla="*/ 1888154 w 2562218"/>
                <a:gd name="connsiteY82" fmla="*/ 2074181 h 2560160"/>
                <a:gd name="connsiteX83" fmla="*/ 1855802 w 2562218"/>
                <a:gd name="connsiteY83" fmla="*/ 2165043 h 2560160"/>
                <a:gd name="connsiteX84" fmla="*/ 1903296 w 2562218"/>
                <a:gd name="connsiteY84" fmla="*/ 2348145 h 2560160"/>
                <a:gd name="connsiteX85" fmla="*/ 1876451 w 2562218"/>
                <a:gd name="connsiteY85" fmla="*/ 2416981 h 2560160"/>
                <a:gd name="connsiteX86" fmla="*/ 1828266 w 2562218"/>
                <a:gd name="connsiteY86" fmla="*/ 2441762 h 2560160"/>
                <a:gd name="connsiteX87" fmla="*/ 1755992 w 2562218"/>
                <a:gd name="connsiteY87" fmla="*/ 2421801 h 2560160"/>
                <a:gd name="connsiteX88" fmla="*/ 1642413 w 2562218"/>
                <a:gd name="connsiteY88" fmla="*/ 2277935 h 2560160"/>
                <a:gd name="connsiteX89" fmla="*/ 1495792 w 2562218"/>
                <a:gd name="connsiteY89" fmla="*/ 2265544 h 2560160"/>
                <a:gd name="connsiteX90" fmla="*/ 1476518 w 2562218"/>
                <a:gd name="connsiteY90" fmla="*/ 2304090 h 2560160"/>
                <a:gd name="connsiteX91" fmla="*/ 1450363 w 2562218"/>
                <a:gd name="connsiteY91" fmla="*/ 2493388 h 2560160"/>
                <a:gd name="connsiteX92" fmla="*/ 1400801 w 2562218"/>
                <a:gd name="connsiteY92" fmla="*/ 2560160 h 2560160"/>
                <a:gd name="connsiteX93" fmla="*/ 1317510 w 2562218"/>
                <a:gd name="connsiteY93" fmla="*/ 2560160 h 2560160"/>
                <a:gd name="connsiteX94" fmla="*/ 1281026 w 2562218"/>
                <a:gd name="connsiteY94" fmla="*/ 2509221 h 2560160"/>
                <a:gd name="connsiteX95" fmla="*/ 1229399 w 2562218"/>
                <a:gd name="connsiteY95" fmla="*/ 2326806 h 2560160"/>
                <a:gd name="connsiteX96" fmla="*/ 1168138 w 2562218"/>
                <a:gd name="connsiteY96" fmla="*/ 2273115 h 2560160"/>
                <a:gd name="connsiteX97" fmla="*/ 1130966 w 2562218"/>
                <a:gd name="connsiteY97" fmla="*/ 2268986 h 2560160"/>
                <a:gd name="connsiteX98" fmla="*/ 1067636 w 2562218"/>
                <a:gd name="connsiteY98" fmla="*/ 2304090 h 2560160"/>
                <a:gd name="connsiteX99" fmla="*/ 1051804 w 2562218"/>
                <a:gd name="connsiteY99" fmla="*/ 2330935 h 2560160"/>
                <a:gd name="connsiteX100" fmla="*/ 965074 w 2562218"/>
                <a:gd name="connsiteY100" fmla="*/ 2477556 h 2560160"/>
                <a:gd name="connsiteX101" fmla="*/ 899680 w 2562218"/>
                <a:gd name="connsiteY101" fmla="*/ 2504401 h 2560160"/>
                <a:gd name="connsiteX102" fmla="*/ 846676 w 2562218"/>
                <a:gd name="connsiteY102" fmla="*/ 2486504 h 2560160"/>
                <a:gd name="connsiteX103" fmla="*/ 810883 w 2562218"/>
                <a:gd name="connsiteY103" fmla="*/ 2419733 h 2560160"/>
                <a:gd name="connsiteX104" fmla="*/ 833595 w 2562218"/>
                <a:gd name="connsiteY104" fmla="*/ 2231815 h 2560160"/>
                <a:gd name="connsiteX105" fmla="*/ 781969 w 2562218"/>
                <a:gd name="connsiteY105" fmla="*/ 2144391 h 2560160"/>
                <a:gd name="connsiteX106" fmla="*/ 686291 w 2562218"/>
                <a:gd name="connsiteY106" fmla="*/ 2149211 h 2560160"/>
                <a:gd name="connsiteX107" fmla="*/ 552061 w 2562218"/>
                <a:gd name="connsiteY107" fmla="*/ 2251089 h 2560160"/>
                <a:gd name="connsiteX108" fmla="*/ 432976 w 2562218"/>
                <a:gd name="connsiteY108" fmla="*/ 2244205 h 2560160"/>
                <a:gd name="connsiteX109" fmla="*/ 422650 w 2562218"/>
                <a:gd name="connsiteY109" fmla="*/ 2233879 h 2560160"/>
                <a:gd name="connsiteX110" fmla="*/ 412327 w 2562218"/>
                <a:gd name="connsiteY110" fmla="*/ 2151275 h 2560160"/>
                <a:gd name="connsiteX111" fmla="*/ 501812 w 2562218"/>
                <a:gd name="connsiteY111" fmla="*/ 1991577 h 2560160"/>
                <a:gd name="connsiteX112" fmla="*/ 516954 w 2562218"/>
                <a:gd name="connsiteY112" fmla="*/ 1942706 h 2560160"/>
                <a:gd name="connsiteX113" fmla="*/ 396491 w 2562218"/>
                <a:gd name="connsiteY113" fmla="*/ 1856663 h 2560160"/>
                <a:gd name="connsiteX114" fmla="*/ 211325 w 2562218"/>
                <a:gd name="connsiteY114" fmla="*/ 1904847 h 2560160"/>
                <a:gd name="connsiteX115" fmla="*/ 152128 w 2562218"/>
                <a:gd name="connsiteY115" fmla="*/ 1884886 h 2560160"/>
                <a:gd name="connsiteX116" fmla="*/ 122527 w 2562218"/>
                <a:gd name="connsiteY116" fmla="*/ 1832569 h 2560160"/>
                <a:gd name="connsiteX117" fmla="*/ 142492 w 2562218"/>
                <a:gd name="connsiteY117" fmla="*/ 1755475 h 2560160"/>
                <a:gd name="connsiteX118" fmla="*/ 279474 w 2562218"/>
                <a:gd name="connsiteY118" fmla="*/ 1646716 h 2560160"/>
                <a:gd name="connsiteX119" fmla="*/ 315955 w 2562218"/>
                <a:gd name="connsiteY119" fmla="*/ 1535889 h 2560160"/>
                <a:gd name="connsiteX120" fmla="*/ 242303 w 2562218"/>
                <a:gd name="connsiteY120" fmla="*/ 1473936 h 2560160"/>
                <a:gd name="connsiteX121" fmla="*/ 69523 w 2562218"/>
                <a:gd name="connsiteY121" fmla="*/ 1450533 h 2560160"/>
                <a:gd name="connsiteX122" fmla="*/ 1378 w 2562218"/>
                <a:gd name="connsiteY122" fmla="*/ 1402349 h 2560160"/>
                <a:gd name="connsiteX123" fmla="*/ 0 w 2562218"/>
                <a:gd name="connsiteY123" fmla="*/ 1316993 h 2560160"/>
                <a:gd name="connsiteX124" fmla="*/ 50253 w 2562218"/>
                <a:gd name="connsiteY124" fmla="*/ 1280509 h 2560160"/>
                <a:gd name="connsiteX125" fmla="*/ 226470 w 2562218"/>
                <a:gd name="connsiteY125" fmla="*/ 1230947 h 2560160"/>
                <a:gd name="connsiteX126" fmla="*/ 287045 w 2562218"/>
                <a:gd name="connsiteY126" fmla="*/ 1163488 h 2560160"/>
                <a:gd name="connsiteX127" fmla="*/ 290487 w 2562218"/>
                <a:gd name="connsiteY127" fmla="*/ 1134578 h 2560160"/>
                <a:gd name="connsiteX128" fmla="*/ 252629 w 2562218"/>
                <a:gd name="connsiteY128" fmla="*/ 1064368 h 2560160"/>
                <a:gd name="connsiteX129" fmla="*/ 92930 w 2562218"/>
                <a:gd name="connsiteY129" fmla="*/ 970751 h 2560160"/>
                <a:gd name="connsiteX130" fmla="*/ 58511 w 2562218"/>
                <a:gd name="connsiteY130" fmla="*/ 886773 h 2560160"/>
                <a:gd name="connsiteX131" fmla="*/ 61953 w 2562218"/>
                <a:gd name="connsiteY131" fmla="*/ 875069 h 2560160"/>
                <a:gd name="connsiteX132" fmla="*/ 152815 w 2562218"/>
                <a:gd name="connsiteY132" fmla="*/ 812430 h 2560160"/>
                <a:gd name="connsiteX133" fmla="*/ 322152 w 2562218"/>
                <a:gd name="connsiteY133" fmla="*/ 831704 h 2560160"/>
                <a:gd name="connsiteX134" fmla="*/ 408885 w 2562218"/>
                <a:gd name="connsiteY134" fmla="*/ 791778 h 2560160"/>
                <a:gd name="connsiteX135" fmla="*/ 402001 w 2562218"/>
                <a:gd name="connsiteY135" fmla="*/ 674070 h 2560160"/>
                <a:gd name="connsiteX136" fmla="*/ 296681 w 2562218"/>
                <a:gd name="connsiteY136" fmla="*/ 534333 h 2560160"/>
                <a:gd name="connsiteX137" fmla="*/ 296681 w 2562218"/>
                <a:gd name="connsiteY137" fmla="*/ 456552 h 2560160"/>
                <a:gd name="connsiteX138" fmla="*/ 331100 w 2562218"/>
                <a:gd name="connsiteY138" fmla="*/ 418003 h 2560160"/>
                <a:gd name="connsiteX139" fmla="*/ 404753 w 2562218"/>
                <a:gd name="connsiteY139" fmla="*/ 409742 h 2560160"/>
                <a:gd name="connsiteX140" fmla="*/ 561009 w 2562218"/>
                <a:gd name="connsiteY140" fmla="*/ 497853 h 2560160"/>
                <a:gd name="connsiteX141" fmla="*/ 700746 w 2562218"/>
                <a:gd name="connsiteY141" fmla="*/ 458617 h 2560160"/>
                <a:gd name="connsiteX142" fmla="*/ 704188 w 2562218"/>
                <a:gd name="connsiteY142" fmla="*/ 398042 h 2560160"/>
                <a:gd name="connsiteX143" fmla="*/ 658755 w 2562218"/>
                <a:gd name="connsiteY143" fmla="*/ 222511 h 2560160"/>
                <a:gd name="connsiteX144" fmla="*/ 691798 w 2562218"/>
                <a:gd name="connsiteY144" fmla="*/ 141285 h 2560160"/>
                <a:gd name="connsiteX145" fmla="*/ 717265 w 2562218"/>
                <a:gd name="connsiteY145" fmla="*/ 127517 h 2560160"/>
                <a:gd name="connsiteX146" fmla="*/ 812256 w 2562218"/>
                <a:gd name="connsiteY146" fmla="*/ 150924 h 2560160"/>
                <a:gd name="connsiteX147" fmla="*/ 921706 w 2562218"/>
                <a:gd name="connsiteY147" fmla="*/ 289970 h 2560160"/>
                <a:gd name="connsiteX148" fmla="*/ 1071078 w 2562218"/>
                <a:gd name="connsiteY148" fmla="*/ 289279 h 2560160"/>
                <a:gd name="connsiteX149" fmla="*/ 1088975 w 2562218"/>
                <a:gd name="connsiteY149" fmla="*/ 225953 h 2560160"/>
                <a:gd name="connsiteX150" fmla="*/ 1111005 w 2562218"/>
                <a:gd name="connsiteY150" fmla="*/ 64877 h 2560160"/>
                <a:gd name="connsiteX151" fmla="*/ 1170889 w 2562218"/>
                <a:gd name="connsiteY151" fmla="*/ 2925 h 2560160"/>
                <a:gd name="connsiteX152" fmla="*/ 1224583 w 2562218"/>
                <a:gd name="connsiteY152" fmla="*/ 861 h 256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2562218" h="2560160">
                  <a:moveTo>
                    <a:pt x="1506364" y="1318537"/>
                  </a:moveTo>
                  <a:lnTo>
                    <a:pt x="1501790" y="1348793"/>
                  </a:lnTo>
                  <a:cubicBezTo>
                    <a:pt x="1481535" y="1413912"/>
                    <a:pt x="1433252" y="1466683"/>
                    <a:pt x="1371051" y="1492991"/>
                  </a:cubicBezTo>
                  <a:lnTo>
                    <a:pt x="1319564" y="1503386"/>
                  </a:lnTo>
                  <a:lnTo>
                    <a:pt x="1319564" y="1976337"/>
                  </a:lnTo>
                  <a:lnTo>
                    <a:pt x="1422210" y="1965990"/>
                  </a:lnTo>
                  <a:cubicBezTo>
                    <a:pt x="1701369" y="1908865"/>
                    <a:pt x="1920009" y="1685600"/>
                    <a:pt x="1970307" y="1404015"/>
                  </a:cubicBezTo>
                  <a:lnTo>
                    <a:pt x="1977849" y="1318537"/>
                  </a:lnTo>
                  <a:close/>
                  <a:moveTo>
                    <a:pt x="584367" y="1318537"/>
                  </a:moveTo>
                  <a:lnTo>
                    <a:pt x="591910" y="1404015"/>
                  </a:lnTo>
                  <a:cubicBezTo>
                    <a:pt x="642208" y="1685600"/>
                    <a:pt x="860848" y="1908865"/>
                    <a:pt x="1140007" y="1965990"/>
                  </a:cubicBezTo>
                  <a:lnTo>
                    <a:pt x="1242652" y="1976337"/>
                  </a:lnTo>
                  <a:lnTo>
                    <a:pt x="1242652" y="1503386"/>
                  </a:lnTo>
                  <a:lnTo>
                    <a:pt x="1191166" y="1492991"/>
                  </a:lnTo>
                  <a:cubicBezTo>
                    <a:pt x="1128965" y="1466683"/>
                    <a:pt x="1080681" y="1413912"/>
                    <a:pt x="1060427" y="1348793"/>
                  </a:cubicBezTo>
                  <a:lnTo>
                    <a:pt x="1055852" y="1318537"/>
                  </a:lnTo>
                  <a:close/>
                  <a:moveTo>
                    <a:pt x="1281108" y="1121883"/>
                  </a:moveTo>
                  <a:cubicBezTo>
                    <a:pt x="1193738" y="1121883"/>
                    <a:pt x="1122911" y="1192710"/>
                    <a:pt x="1122911" y="1280080"/>
                  </a:cubicBezTo>
                  <a:cubicBezTo>
                    <a:pt x="1122911" y="1367450"/>
                    <a:pt x="1193738" y="1438277"/>
                    <a:pt x="1281108" y="1438277"/>
                  </a:cubicBezTo>
                  <a:cubicBezTo>
                    <a:pt x="1368478" y="1438277"/>
                    <a:pt x="1439305" y="1367450"/>
                    <a:pt x="1439305" y="1280080"/>
                  </a:cubicBezTo>
                  <a:cubicBezTo>
                    <a:pt x="1439305" y="1192710"/>
                    <a:pt x="1368478" y="1121883"/>
                    <a:pt x="1281108" y="1121883"/>
                  </a:cubicBezTo>
                  <a:close/>
                  <a:moveTo>
                    <a:pt x="1319564" y="583823"/>
                  </a:moveTo>
                  <a:lnTo>
                    <a:pt x="1319564" y="1056774"/>
                  </a:lnTo>
                  <a:lnTo>
                    <a:pt x="1371051" y="1067169"/>
                  </a:lnTo>
                  <a:cubicBezTo>
                    <a:pt x="1433252" y="1093478"/>
                    <a:pt x="1481535" y="1146248"/>
                    <a:pt x="1501790" y="1211367"/>
                  </a:cubicBezTo>
                  <a:lnTo>
                    <a:pt x="1506364" y="1241625"/>
                  </a:lnTo>
                  <a:lnTo>
                    <a:pt x="1977849" y="1241625"/>
                  </a:lnTo>
                  <a:lnTo>
                    <a:pt x="1970307" y="1156145"/>
                  </a:lnTo>
                  <a:cubicBezTo>
                    <a:pt x="1920009" y="874560"/>
                    <a:pt x="1701369" y="651295"/>
                    <a:pt x="1422210" y="594170"/>
                  </a:cubicBezTo>
                  <a:close/>
                  <a:moveTo>
                    <a:pt x="1242652" y="583823"/>
                  </a:moveTo>
                  <a:lnTo>
                    <a:pt x="1140007" y="594170"/>
                  </a:lnTo>
                  <a:cubicBezTo>
                    <a:pt x="860848" y="651295"/>
                    <a:pt x="642208" y="874560"/>
                    <a:pt x="591910" y="1156145"/>
                  </a:cubicBezTo>
                  <a:lnTo>
                    <a:pt x="584367" y="1241625"/>
                  </a:lnTo>
                  <a:lnTo>
                    <a:pt x="1055852" y="1241625"/>
                  </a:lnTo>
                  <a:lnTo>
                    <a:pt x="1060427" y="1211367"/>
                  </a:lnTo>
                  <a:cubicBezTo>
                    <a:pt x="1080681" y="1146248"/>
                    <a:pt x="1128965" y="1093478"/>
                    <a:pt x="1191166" y="1067169"/>
                  </a:cubicBezTo>
                  <a:lnTo>
                    <a:pt x="1242652" y="1056774"/>
                  </a:lnTo>
                  <a:close/>
                  <a:moveTo>
                    <a:pt x="1224583" y="861"/>
                  </a:moveTo>
                  <a:cubicBezTo>
                    <a:pt x="1250738" y="2238"/>
                    <a:pt x="1268639" y="16002"/>
                    <a:pt x="1275519" y="42161"/>
                  </a:cubicBezTo>
                  <a:cubicBezTo>
                    <a:pt x="1292042" y="100671"/>
                    <a:pt x="1309248" y="159868"/>
                    <a:pt x="1325768" y="218379"/>
                  </a:cubicBezTo>
                  <a:cubicBezTo>
                    <a:pt x="1342978" y="278266"/>
                    <a:pt x="1392540" y="306489"/>
                    <a:pt x="1453805" y="290657"/>
                  </a:cubicBezTo>
                  <a:cubicBezTo>
                    <a:pt x="1473766" y="285837"/>
                    <a:pt x="1485466" y="271382"/>
                    <a:pt x="1495105" y="254863"/>
                  </a:cubicBezTo>
                  <a:cubicBezTo>
                    <a:pt x="1526770" y="200482"/>
                    <a:pt x="1559122" y="146104"/>
                    <a:pt x="1591474" y="91723"/>
                  </a:cubicBezTo>
                  <a:cubicBezTo>
                    <a:pt x="1612126" y="56616"/>
                    <a:pt x="1630023" y="49045"/>
                    <a:pt x="1669259" y="59371"/>
                  </a:cubicBezTo>
                  <a:cubicBezTo>
                    <a:pt x="1747730" y="79332"/>
                    <a:pt x="1758056" y="96542"/>
                    <a:pt x="1746353" y="183962"/>
                  </a:cubicBezTo>
                  <a:cubicBezTo>
                    <a:pt x="1739469" y="236279"/>
                    <a:pt x="1733275" y="288592"/>
                    <a:pt x="1727078" y="340909"/>
                  </a:cubicBezTo>
                  <a:cubicBezTo>
                    <a:pt x="1726391" y="346412"/>
                    <a:pt x="1726391" y="351922"/>
                    <a:pt x="1727078" y="357429"/>
                  </a:cubicBezTo>
                  <a:cubicBezTo>
                    <a:pt x="1736027" y="413184"/>
                    <a:pt x="1820695" y="451733"/>
                    <a:pt x="1866815" y="419381"/>
                  </a:cubicBezTo>
                  <a:cubicBezTo>
                    <a:pt x="1919128" y="382210"/>
                    <a:pt x="1969381" y="342970"/>
                    <a:pt x="2020320" y="304425"/>
                  </a:cubicBezTo>
                  <a:cubicBezTo>
                    <a:pt x="2057488" y="276202"/>
                    <a:pt x="2076075" y="276893"/>
                    <a:pt x="2113243" y="305802"/>
                  </a:cubicBezTo>
                  <a:cubicBezTo>
                    <a:pt x="2118066" y="309931"/>
                    <a:pt x="2122882" y="313373"/>
                    <a:pt x="2127702" y="318193"/>
                  </a:cubicBezTo>
                  <a:cubicBezTo>
                    <a:pt x="2171066" y="359493"/>
                    <a:pt x="2173134" y="371884"/>
                    <a:pt x="2143534" y="424197"/>
                  </a:cubicBezTo>
                  <a:cubicBezTo>
                    <a:pt x="2115311" y="474449"/>
                    <a:pt x="2088466" y="525385"/>
                    <a:pt x="2058865" y="574947"/>
                  </a:cubicBezTo>
                  <a:cubicBezTo>
                    <a:pt x="2037527" y="611431"/>
                    <a:pt x="2047166" y="641719"/>
                    <a:pt x="2070569" y="672693"/>
                  </a:cubicBezTo>
                  <a:cubicBezTo>
                    <a:pt x="2093972" y="703671"/>
                    <a:pt x="2120818" y="718813"/>
                    <a:pt x="2160053" y="708487"/>
                  </a:cubicBezTo>
                  <a:cubicBezTo>
                    <a:pt x="2220628" y="692654"/>
                    <a:pt x="2281203" y="677512"/>
                    <a:pt x="2341091" y="660993"/>
                  </a:cubicBezTo>
                  <a:cubicBezTo>
                    <a:pt x="2379640" y="650667"/>
                    <a:pt x="2396850" y="656860"/>
                    <a:pt x="2418189" y="690590"/>
                  </a:cubicBezTo>
                  <a:cubicBezTo>
                    <a:pt x="2427824" y="705048"/>
                    <a:pt x="2436082" y="720190"/>
                    <a:pt x="2441592" y="736710"/>
                  </a:cubicBezTo>
                  <a:cubicBezTo>
                    <a:pt x="2451918" y="766310"/>
                    <a:pt x="2447095" y="784894"/>
                    <a:pt x="2422317" y="804855"/>
                  </a:cubicBezTo>
                  <a:cubicBezTo>
                    <a:pt x="2370691" y="846159"/>
                    <a:pt x="2319752" y="887460"/>
                    <a:pt x="2267439" y="928073"/>
                  </a:cubicBezTo>
                  <a:cubicBezTo>
                    <a:pt x="2241280" y="948034"/>
                    <a:pt x="2234396" y="972815"/>
                    <a:pt x="2239903" y="1003103"/>
                  </a:cubicBezTo>
                  <a:cubicBezTo>
                    <a:pt x="2241967" y="1013429"/>
                    <a:pt x="2245409" y="1023064"/>
                    <a:pt x="2248164" y="1033390"/>
                  </a:cubicBezTo>
                  <a:cubicBezTo>
                    <a:pt x="2257113" y="1065745"/>
                    <a:pt x="2278452" y="1083639"/>
                    <a:pt x="2311490" y="1087771"/>
                  </a:cubicBezTo>
                  <a:cubicBezTo>
                    <a:pt x="2374133" y="1096033"/>
                    <a:pt x="2436772" y="1104978"/>
                    <a:pt x="2498725" y="1113239"/>
                  </a:cubicBezTo>
                  <a:cubicBezTo>
                    <a:pt x="2535896" y="1118059"/>
                    <a:pt x="2555167" y="1135956"/>
                    <a:pt x="2559299" y="1173127"/>
                  </a:cubicBezTo>
                  <a:cubicBezTo>
                    <a:pt x="2561364" y="1191024"/>
                    <a:pt x="2563428" y="1208921"/>
                    <a:pt x="2561364" y="1226818"/>
                  </a:cubicBezTo>
                  <a:cubicBezTo>
                    <a:pt x="2557922" y="1255041"/>
                    <a:pt x="2543467" y="1270873"/>
                    <a:pt x="2517309" y="1278444"/>
                  </a:cubicBezTo>
                  <a:cubicBezTo>
                    <a:pt x="2458798" y="1294964"/>
                    <a:pt x="2399601" y="1311483"/>
                    <a:pt x="2341091" y="1328693"/>
                  </a:cubicBezTo>
                  <a:cubicBezTo>
                    <a:pt x="2283958" y="1345212"/>
                    <a:pt x="2257800" y="1388581"/>
                    <a:pt x="2269503" y="1447778"/>
                  </a:cubicBezTo>
                  <a:cubicBezTo>
                    <a:pt x="2273632" y="1470494"/>
                    <a:pt x="2286709" y="1484949"/>
                    <a:pt x="2305984" y="1495966"/>
                  </a:cubicBezTo>
                  <a:cubicBezTo>
                    <a:pt x="2359678" y="1527631"/>
                    <a:pt x="2413365" y="1559292"/>
                    <a:pt x="2467747" y="1590957"/>
                  </a:cubicBezTo>
                  <a:cubicBezTo>
                    <a:pt x="2507673" y="1614360"/>
                    <a:pt x="2513867" y="1628128"/>
                    <a:pt x="2502854" y="1672871"/>
                  </a:cubicBezTo>
                  <a:cubicBezTo>
                    <a:pt x="2502167" y="1675626"/>
                    <a:pt x="2502167" y="1678377"/>
                    <a:pt x="2501476" y="1681132"/>
                  </a:cubicBezTo>
                  <a:cubicBezTo>
                    <a:pt x="2484957" y="1735510"/>
                    <a:pt x="2466369" y="1762359"/>
                    <a:pt x="2404421" y="1750655"/>
                  </a:cubicBezTo>
                  <a:cubicBezTo>
                    <a:pt x="2348662" y="1739639"/>
                    <a:pt x="2291529" y="1737578"/>
                    <a:pt x="2235083" y="1729316"/>
                  </a:cubicBezTo>
                  <a:cubicBezTo>
                    <a:pt x="2195160" y="1723810"/>
                    <a:pt x="2169002" y="1739639"/>
                    <a:pt x="2149727" y="1773372"/>
                  </a:cubicBezTo>
                  <a:cubicBezTo>
                    <a:pt x="2129766" y="1807788"/>
                    <a:pt x="2120818" y="1840140"/>
                    <a:pt x="2148350" y="1875247"/>
                  </a:cubicBezTo>
                  <a:cubicBezTo>
                    <a:pt x="2185521" y="1922744"/>
                    <a:pt x="2221319" y="1971615"/>
                    <a:pt x="2257800" y="2019800"/>
                  </a:cubicBezTo>
                  <a:cubicBezTo>
                    <a:pt x="2288087" y="2059036"/>
                    <a:pt x="2288087" y="2074872"/>
                    <a:pt x="2257800" y="2114104"/>
                  </a:cubicBezTo>
                  <a:cubicBezTo>
                    <a:pt x="2256422" y="2115481"/>
                    <a:pt x="2255048" y="2117546"/>
                    <a:pt x="2253671" y="2118923"/>
                  </a:cubicBezTo>
                  <a:cubicBezTo>
                    <a:pt x="2213744" y="2161601"/>
                    <a:pt x="2197912" y="2180189"/>
                    <a:pt x="2135273" y="2142327"/>
                  </a:cubicBezTo>
                  <a:cubicBezTo>
                    <a:pt x="2087088" y="2113417"/>
                    <a:pt x="2036149" y="2088636"/>
                    <a:pt x="1988655" y="2059726"/>
                  </a:cubicBezTo>
                  <a:cubicBezTo>
                    <a:pt x="1949416" y="2036323"/>
                    <a:pt x="1919128" y="2050087"/>
                    <a:pt x="1888154" y="2074181"/>
                  </a:cubicBezTo>
                  <a:cubicBezTo>
                    <a:pt x="1857180" y="2097584"/>
                    <a:pt x="1844786" y="2125807"/>
                    <a:pt x="1855802" y="2165043"/>
                  </a:cubicBezTo>
                  <a:cubicBezTo>
                    <a:pt x="1873009" y="2225618"/>
                    <a:pt x="1888154" y="2286883"/>
                    <a:pt x="1903296" y="2348145"/>
                  </a:cubicBezTo>
                  <a:cubicBezTo>
                    <a:pt x="1911558" y="2381187"/>
                    <a:pt x="1904677" y="2399084"/>
                    <a:pt x="1876451" y="2416981"/>
                  </a:cubicBezTo>
                  <a:cubicBezTo>
                    <a:pt x="1861309" y="2426617"/>
                    <a:pt x="1845476" y="2435569"/>
                    <a:pt x="1828266" y="2441762"/>
                  </a:cubicBezTo>
                  <a:cubicBezTo>
                    <a:pt x="1797979" y="2452775"/>
                    <a:pt x="1775953" y="2447269"/>
                    <a:pt x="1755992" y="2421801"/>
                  </a:cubicBezTo>
                  <a:cubicBezTo>
                    <a:pt x="1718130" y="2374303"/>
                    <a:pt x="1680271" y="2326119"/>
                    <a:pt x="1642413" y="2277935"/>
                  </a:cubicBezTo>
                  <a:cubicBezTo>
                    <a:pt x="1605929" y="2232502"/>
                    <a:pt x="1539848" y="2226308"/>
                    <a:pt x="1495792" y="2265544"/>
                  </a:cubicBezTo>
                  <a:cubicBezTo>
                    <a:pt x="1484089" y="2275870"/>
                    <a:pt x="1478586" y="2288948"/>
                    <a:pt x="1476518" y="2304090"/>
                  </a:cubicBezTo>
                  <a:cubicBezTo>
                    <a:pt x="1467569" y="2367419"/>
                    <a:pt x="1457243" y="2430059"/>
                    <a:pt x="1450363" y="2493388"/>
                  </a:cubicBezTo>
                  <a:cubicBezTo>
                    <a:pt x="1446230" y="2526431"/>
                    <a:pt x="1433153" y="2549834"/>
                    <a:pt x="1400801" y="2560160"/>
                  </a:cubicBezTo>
                  <a:cubicBezTo>
                    <a:pt x="1373265" y="2560160"/>
                    <a:pt x="1345042" y="2560160"/>
                    <a:pt x="1317510" y="2560160"/>
                  </a:cubicBezTo>
                  <a:cubicBezTo>
                    <a:pt x="1298235" y="2548457"/>
                    <a:pt x="1287223" y="2531247"/>
                    <a:pt x="1281026" y="2509221"/>
                  </a:cubicBezTo>
                  <a:cubicBezTo>
                    <a:pt x="1264506" y="2448646"/>
                    <a:pt x="1245919" y="2388071"/>
                    <a:pt x="1229399" y="2326806"/>
                  </a:cubicBezTo>
                  <a:cubicBezTo>
                    <a:pt x="1220451" y="2294454"/>
                    <a:pt x="1200489" y="2277244"/>
                    <a:pt x="1168138" y="2273115"/>
                  </a:cubicBezTo>
                  <a:cubicBezTo>
                    <a:pt x="1155747" y="2271738"/>
                    <a:pt x="1143357" y="2269673"/>
                    <a:pt x="1130966" y="2268986"/>
                  </a:cubicBezTo>
                  <a:cubicBezTo>
                    <a:pt x="1102056" y="2266918"/>
                    <a:pt x="1082095" y="2279999"/>
                    <a:pt x="1067636" y="2304090"/>
                  </a:cubicBezTo>
                  <a:cubicBezTo>
                    <a:pt x="1062130" y="2313042"/>
                    <a:pt x="1057310" y="2321986"/>
                    <a:pt x="1051804" y="2330935"/>
                  </a:cubicBezTo>
                  <a:cubicBezTo>
                    <a:pt x="1022894" y="2379810"/>
                    <a:pt x="994671" y="2429372"/>
                    <a:pt x="965074" y="2477556"/>
                  </a:cubicBezTo>
                  <a:cubicBezTo>
                    <a:pt x="949242" y="2504401"/>
                    <a:pt x="929968" y="2511285"/>
                    <a:pt x="899680" y="2504401"/>
                  </a:cubicBezTo>
                  <a:cubicBezTo>
                    <a:pt x="881093" y="2500272"/>
                    <a:pt x="863886" y="2494075"/>
                    <a:pt x="846676" y="2486504"/>
                  </a:cubicBezTo>
                  <a:cubicBezTo>
                    <a:pt x="816389" y="2472049"/>
                    <a:pt x="806754" y="2453462"/>
                    <a:pt x="810883" y="2419733"/>
                  </a:cubicBezTo>
                  <a:cubicBezTo>
                    <a:pt x="818453" y="2357093"/>
                    <a:pt x="824647" y="2294454"/>
                    <a:pt x="833595" y="2231815"/>
                  </a:cubicBezTo>
                  <a:cubicBezTo>
                    <a:pt x="839792" y="2187760"/>
                    <a:pt x="816389" y="2163669"/>
                    <a:pt x="781969" y="2144391"/>
                  </a:cubicBezTo>
                  <a:cubicBezTo>
                    <a:pt x="748243" y="2125807"/>
                    <a:pt x="717956" y="2123056"/>
                    <a:pt x="686291" y="2149211"/>
                  </a:cubicBezTo>
                  <a:cubicBezTo>
                    <a:pt x="642236" y="2184318"/>
                    <a:pt x="596116" y="2216669"/>
                    <a:pt x="552061" y="2251089"/>
                  </a:cubicBezTo>
                  <a:cubicBezTo>
                    <a:pt x="507318" y="2286193"/>
                    <a:pt x="488044" y="2293764"/>
                    <a:pt x="432976" y="2244205"/>
                  </a:cubicBezTo>
                  <a:cubicBezTo>
                    <a:pt x="429534" y="2240763"/>
                    <a:pt x="426092" y="2237321"/>
                    <a:pt x="422650" y="2233879"/>
                  </a:cubicBezTo>
                  <a:cubicBezTo>
                    <a:pt x="395804" y="2206343"/>
                    <a:pt x="393049" y="2185005"/>
                    <a:pt x="412327" y="2151275"/>
                  </a:cubicBezTo>
                  <a:cubicBezTo>
                    <a:pt x="441924" y="2098275"/>
                    <a:pt x="472211" y="2044581"/>
                    <a:pt x="501812" y="1991577"/>
                  </a:cubicBezTo>
                  <a:cubicBezTo>
                    <a:pt x="510070" y="1976435"/>
                    <a:pt x="519018" y="1961289"/>
                    <a:pt x="516954" y="1942706"/>
                  </a:cubicBezTo>
                  <a:cubicBezTo>
                    <a:pt x="512134" y="1886950"/>
                    <a:pt x="450185" y="1842895"/>
                    <a:pt x="396491" y="1856663"/>
                  </a:cubicBezTo>
                  <a:cubicBezTo>
                    <a:pt x="334542" y="1872492"/>
                    <a:pt x="272590" y="1888328"/>
                    <a:pt x="211325" y="1904847"/>
                  </a:cubicBezTo>
                  <a:cubicBezTo>
                    <a:pt x="186544" y="1911731"/>
                    <a:pt x="167960" y="1904157"/>
                    <a:pt x="152128" y="1884886"/>
                  </a:cubicBezTo>
                  <a:cubicBezTo>
                    <a:pt x="139050" y="1869050"/>
                    <a:pt x="130789" y="1851153"/>
                    <a:pt x="122527" y="1832569"/>
                  </a:cubicBezTo>
                  <a:cubicBezTo>
                    <a:pt x="108763" y="1800217"/>
                    <a:pt x="114956" y="1776810"/>
                    <a:pt x="142492" y="1755475"/>
                  </a:cubicBezTo>
                  <a:cubicBezTo>
                    <a:pt x="187922" y="1718990"/>
                    <a:pt x="234041" y="1683197"/>
                    <a:pt x="279474" y="1646716"/>
                  </a:cubicBezTo>
                  <a:cubicBezTo>
                    <a:pt x="327658" y="1609544"/>
                    <a:pt x="331787" y="1593708"/>
                    <a:pt x="315955" y="1535889"/>
                  </a:cubicBezTo>
                  <a:cubicBezTo>
                    <a:pt x="304942" y="1498030"/>
                    <a:pt x="282226" y="1478065"/>
                    <a:pt x="242303" y="1473936"/>
                  </a:cubicBezTo>
                  <a:cubicBezTo>
                    <a:pt x="184480" y="1467739"/>
                    <a:pt x="127347" y="1456730"/>
                    <a:pt x="69523" y="1450533"/>
                  </a:cubicBezTo>
                  <a:cubicBezTo>
                    <a:pt x="36485" y="1447091"/>
                    <a:pt x="13081" y="1434014"/>
                    <a:pt x="1378" y="1402349"/>
                  </a:cubicBezTo>
                  <a:cubicBezTo>
                    <a:pt x="0" y="1372748"/>
                    <a:pt x="0" y="1345212"/>
                    <a:pt x="0" y="1316993"/>
                  </a:cubicBezTo>
                  <a:cubicBezTo>
                    <a:pt x="11017" y="1296341"/>
                    <a:pt x="28223" y="1286019"/>
                    <a:pt x="50253" y="1280509"/>
                  </a:cubicBezTo>
                  <a:cubicBezTo>
                    <a:pt x="109450" y="1264676"/>
                    <a:pt x="167273" y="1246779"/>
                    <a:pt x="226470" y="1230947"/>
                  </a:cubicBezTo>
                  <a:cubicBezTo>
                    <a:pt x="262264" y="1221311"/>
                    <a:pt x="283603" y="1201350"/>
                    <a:pt x="287045" y="1163488"/>
                  </a:cubicBezTo>
                  <a:cubicBezTo>
                    <a:pt x="287732" y="1153853"/>
                    <a:pt x="289110" y="1144217"/>
                    <a:pt x="290487" y="1134578"/>
                  </a:cubicBezTo>
                  <a:cubicBezTo>
                    <a:pt x="293929" y="1102226"/>
                    <a:pt x="279474" y="1080197"/>
                    <a:pt x="252629" y="1064368"/>
                  </a:cubicBezTo>
                  <a:cubicBezTo>
                    <a:pt x="198934" y="1033390"/>
                    <a:pt x="145934" y="1001725"/>
                    <a:pt x="92930" y="970751"/>
                  </a:cubicBezTo>
                  <a:cubicBezTo>
                    <a:pt x="53691" y="948034"/>
                    <a:pt x="46811" y="930824"/>
                    <a:pt x="58511" y="886773"/>
                  </a:cubicBezTo>
                  <a:cubicBezTo>
                    <a:pt x="59888" y="882640"/>
                    <a:pt x="60575" y="878511"/>
                    <a:pt x="61953" y="875069"/>
                  </a:cubicBezTo>
                  <a:cubicBezTo>
                    <a:pt x="79162" y="817936"/>
                    <a:pt x="94304" y="806923"/>
                    <a:pt x="152815" y="812430"/>
                  </a:cubicBezTo>
                  <a:cubicBezTo>
                    <a:pt x="209260" y="817936"/>
                    <a:pt x="265706" y="824133"/>
                    <a:pt x="322152" y="831704"/>
                  </a:cubicBezTo>
                  <a:cubicBezTo>
                    <a:pt x="366894" y="837211"/>
                    <a:pt x="386165" y="829636"/>
                    <a:pt x="408885" y="791778"/>
                  </a:cubicBezTo>
                  <a:cubicBezTo>
                    <a:pt x="441233" y="739465"/>
                    <a:pt x="439860" y="722942"/>
                    <a:pt x="402001" y="674070"/>
                  </a:cubicBezTo>
                  <a:cubicBezTo>
                    <a:pt x="366204" y="627951"/>
                    <a:pt x="331100" y="581144"/>
                    <a:pt x="296681" y="534333"/>
                  </a:cubicBezTo>
                  <a:cubicBezTo>
                    <a:pt x="276032" y="506801"/>
                    <a:pt x="276032" y="484085"/>
                    <a:pt x="296681" y="456552"/>
                  </a:cubicBezTo>
                  <a:cubicBezTo>
                    <a:pt x="307007" y="442784"/>
                    <a:pt x="318019" y="429016"/>
                    <a:pt x="331100" y="418003"/>
                  </a:cubicBezTo>
                  <a:cubicBezTo>
                    <a:pt x="357255" y="395978"/>
                    <a:pt x="375156" y="393223"/>
                    <a:pt x="404753" y="409742"/>
                  </a:cubicBezTo>
                  <a:cubicBezTo>
                    <a:pt x="457069" y="438652"/>
                    <a:pt x="510760" y="465497"/>
                    <a:pt x="561009" y="497853"/>
                  </a:cubicBezTo>
                  <a:cubicBezTo>
                    <a:pt x="618832" y="535024"/>
                    <a:pt x="658755" y="510243"/>
                    <a:pt x="700746" y="458617"/>
                  </a:cubicBezTo>
                  <a:cubicBezTo>
                    <a:pt x="714514" y="441407"/>
                    <a:pt x="709694" y="418690"/>
                    <a:pt x="704188" y="398042"/>
                  </a:cubicBezTo>
                  <a:cubicBezTo>
                    <a:pt x="689042" y="339532"/>
                    <a:pt x="673901" y="281022"/>
                    <a:pt x="658755" y="222511"/>
                  </a:cubicBezTo>
                  <a:cubicBezTo>
                    <a:pt x="647742" y="180520"/>
                    <a:pt x="654626" y="163310"/>
                    <a:pt x="691798" y="141285"/>
                  </a:cubicBezTo>
                  <a:cubicBezTo>
                    <a:pt x="700055" y="136465"/>
                    <a:pt x="708317" y="131645"/>
                    <a:pt x="717265" y="127517"/>
                  </a:cubicBezTo>
                  <a:cubicBezTo>
                    <a:pt x="762008" y="106868"/>
                    <a:pt x="781969" y="111684"/>
                    <a:pt x="812256" y="150924"/>
                  </a:cubicBezTo>
                  <a:cubicBezTo>
                    <a:pt x="848741" y="197040"/>
                    <a:pt x="885225" y="243850"/>
                    <a:pt x="921706" y="289970"/>
                  </a:cubicBezTo>
                  <a:cubicBezTo>
                    <a:pt x="956126" y="332648"/>
                    <a:pt x="1036662" y="332648"/>
                    <a:pt x="1071078" y="289279"/>
                  </a:cubicBezTo>
                  <a:cubicBezTo>
                    <a:pt x="1085533" y="270696"/>
                    <a:pt x="1085533" y="247292"/>
                    <a:pt x="1088975" y="225953"/>
                  </a:cubicBezTo>
                  <a:cubicBezTo>
                    <a:pt x="1097237" y="172259"/>
                    <a:pt x="1104121" y="118568"/>
                    <a:pt x="1111005" y="64877"/>
                  </a:cubicBezTo>
                  <a:cubicBezTo>
                    <a:pt x="1116511" y="22200"/>
                    <a:pt x="1128211" y="10496"/>
                    <a:pt x="1170889" y="2925"/>
                  </a:cubicBezTo>
                  <a:cubicBezTo>
                    <a:pt x="1188786" y="-517"/>
                    <a:pt x="1206686" y="-517"/>
                    <a:pt x="1224583" y="861"/>
                  </a:cubicBezTo>
                  <a:close/>
                </a:path>
              </a:pathLst>
            </a:custGeom>
            <a:solidFill>
              <a:schemeClr val="accent2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7" name="Freeform: Shape 5">
              <a:extLst>
                <a:ext uri="{FF2B5EF4-FFF2-40B4-BE49-F238E27FC236}">
                  <a16:creationId xmlns:a16="http://schemas.microsoft.com/office/drawing/2014/main" id="{5637143F-4696-42DE-9272-BDA856155FED}"/>
                </a:ext>
              </a:extLst>
            </p:cNvPr>
            <p:cNvSpPr/>
            <p:nvPr/>
          </p:nvSpPr>
          <p:spPr>
            <a:xfrm>
              <a:off x="9789294" y="4369417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accent3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8" name="그룹 107">
              <a:extLst>
                <a:ext uri="{FF2B5EF4-FFF2-40B4-BE49-F238E27FC236}">
                  <a16:creationId xmlns:a16="http://schemas.microsoft.com/office/drawing/2014/main" id="{CB2B41D2-1BC1-4C1A-B50B-D0BA184E1930}"/>
                </a:ext>
              </a:extLst>
            </p:cNvPr>
            <p:cNvGrpSpPr/>
            <p:nvPr/>
          </p:nvGrpSpPr>
          <p:grpSpPr>
            <a:xfrm>
              <a:off x="9262845" y="5514898"/>
              <a:ext cx="797885" cy="1132887"/>
              <a:chOff x="4160927" y="2978939"/>
              <a:chExt cx="1013906" cy="1439607"/>
            </a:xfrm>
          </p:grpSpPr>
          <p:grpSp>
            <p:nvGrpSpPr>
              <p:cNvPr id="109" name="Group 33">
                <a:extLst>
                  <a:ext uri="{FF2B5EF4-FFF2-40B4-BE49-F238E27FC236}">
                    <a16:creationId xmlns:a16="http://schemas.microsoft.com/office/drawing/2014/main" id="{A9CB49CF-786B-4FCE-8B5E-B70C66AB8CD8}"/>
                  </a:ext>
                </a:extLst>
              </p:cNvPr>
              <p:cNvGrpSpPr/>
              <p:nvPr/>
            </p:nvGrpSpPr>
            <p:grpSpPr>
              <a:xfrm>
                <a:off x="4160927" y="2978939"/>
                <a:ext cx="1013906" cy="1439607"/>
                <a:chOff x="5537539" y="2335977"/>
                <a:chExt cx="1157120" cy="2061311"/>
              </a:xfrm>
              <a:solidFill>
                <a:schemeClr val="accent1"/>
              </a:solidFill>
            </p:grpSpPr>
            <p:sp>
              <p:nvSpPr>
                <p:cNvPr id="122" name="Freeform: Shape 3">
                  <a:extLst>
                    <a:ext uri="{FF2B5EF4-FFF2-40B4-BE49-F238E27FC236}">
                      <a16:creationId xmlns:a16="http://schemas.microsoft.com/office/drawing/2014/main" id="{217A1B07-3605-4F6F-8D1A-609CE8FF7D91}"/>
                    </a:ext>
                  </a:extLst>
                </p:cNvPr>
                <p:cNvSpPr/>
                <p:nvPr/>
              </p:nvSpPr>
              <p:spPr>
                <a:xfrm>
                  <a:off x="5537852" y="2496480"/>
                  <a:ext cx="1156465" cy="606268"/>
                </a:xfrm>
                <a:custGeom>
                  <a:avLst/>
                  <a:gdLst>
                    <a:gd name="connsiteX0" fmla="*/ 701 w 1156465"/>
                    <a:gd name="connsiteY0" fmla="*/ 0 h 606268"/>
                    <a:gd name="connsiteX1" fmla="*/ 143682 w 1156465"/>
                    <a:gd name="connsiteY1" fmla="*/ 60977 h 606268"/>
                    <a:gd name="connsiteX2" fmla="*/ 393899 w 1156465"/>
                    <a:gd name="connsiteY2" fmla="*/ 96723 h 606268"/>
                    <a:gd name="connsiteX3" fmla="*/ 619935 w 1156465"/>
                    <a:gd name="connsiteY3" fmla="*/ 103381 h 606268"/>
                    <a:gd name="connsiteX4" fmla="*/ 1035562 w 1156465"/>
                    <a:gd name="connsiteY4" fmla="*/ 55721 h 606268"/>
                    <a:gd name="connsiteX5" fmla="*/ 1157867 w 1156465"/>
                    <a:gd name="connsiteY5" fmla="*/ 350 h 606268"/>
                    <a:gd name="connsiteX6" fmla="*/ 1157867 w 1156465"/>
                    <a:gd name="connsiteY6" fmla="*/ 15069 h 606268"/>
                    <a:gd name="connsiteX7" fmla="*/ 1158217 w 1156465"/>
                    <a:gd name="connsiteY7" fmla="*/ 477305 h 606268"/>
                    <a:gd name="connsiteX8" fmla="*/ 1136490 w 1156465"/>
                    <a:gd name="connsiteY8" fmla="*/ 519007 h 606268"/>
                    <a:gd name="connsiteX9" fmla="*/ 1049229 w 1156465"/>
                    <a:gd name="connsiteY9" fmla="*/ 557206 h 606268"/>
                    <a:gd name="connsiteX10" fmla="*/ 819338 w 1156465"/>
                    <a:gd name="connsiteY10" fmla="*/ 598558 h 606268"/>
                    <a:gd name="connsiteX11" fmla="*/ 524264 w 1156465"/>
                    <a:gd name="connsiteY11" fmla="*/ 609072 h 606268"/>
                    <a:gd name="connsiteX12" fmla="*/ 129314 w 1156465"/>
                    <a:gd name="connsiteY12" fmla="*/ 562112 h 606268"/>
                    <a:gd name="connsiteX13" fmla="*/ 31890 w 1156465"/>
                    <a:gd name="connsiteY13" fmla="*/ 524264 h 606268"/>
                    <a:gd name="connsiteX14" fmla="*/ 0 w 1156465"/>
                    <a:gd name="connsiteY14" fmla="*/ 469945 h 606268"/>
                    <a:gd name="connsiteX15" fmla="*/ 701 w 1156465"/>
                    <a:gd name="connsiteY15" fmla="*/ 15420 h 606268"/>
                    <a:gd name="connsiteX16" fmla="*/ 701 w 1156465"/>
                    <a:gd name="connsiteY16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701" y="0"/>
                      </a:moveTo>
                      <a:cubicBezTo>
                        <a:pt x="43805" y="34344"/>
                        <a:pt x="93568" y="48712"/>
                        <a:pt x="143682" y="60977"/>
                      </a:cubicBezTo>
                      <a:cubicBezTo>
                        <a:pt x="226036" y="80953"/>
                        <a:pt x="309442" y="92517"/>
                        <a:pt x="393899" y="96723"/>
                      </a:cubicBezTo>
                      <a:cubicBezTo>
                        <a:pt x="469244" y="100577"/>
                        <a:pt x="544590" y="104432"/>
                        <a:pt x="619935" y="103381"/>
                      </a:cubicBezTo>
                      <a:cubicBezTo>
                        <a:pt x="759762" y="101278"/>
                        <a:pt x="899239" y="91466"/>
                        <a:pt x="1035562" y="55721"/>
                      </a:cubicBezTo>
                      <a:cubicBezTo>
                        <a:pt x="1078667" y="44506"/>
                        <a:pt x="1120369" y="30138"/>
                        <a:pt x="1157867" y="350"/>
                      </a:cubicBezTo>
                      <a:cubicBezTo>
                        <a:pt x="1157867" y="6308"/>
                        <a:pt x="1157867" y="10864"/>
                        <a:pt x="1157867" y="15069"/>
                      </a:cubicBezTo>
                      <a:cubicBezTo>
                        <a:pt x="1157867" y="169264"/>
                        <a:pt x="1157516" y="323109"/>
                        <a:pt x="1158217" y="477305"/>
                      </a:cubicBezTo>
                      <a:cubicBezTo>
                        <a:pt x="1158217" y="496579"/>
                        <a:pt x="1150858" y="508845"/>
                        <a:pt x="1136490" y="519007"/>
                      </a:cubicBezTo>
                      <a:cubicBezTo>
                        <a:pt x="1109856" y="537581"/>
                        <a:pt x="1079718" y="548094"/>
                        <a:pt x="1049229" y="557206"/>
                      </a:cubicBezTo>
                      <a:cubicBezTo>
                        <a:pt x="974234" y="579284"/>
                        <a:pt x="897137" y="590148"/>
                        <a:pt x="819338" y="598558"/>
                      </a:cubicBezTo>
                      <a:cubicBezTo>
                        <a:pt x="721214" y="609072"/>
                        <a:pt x="622739" y="610824"/>
                        <a:pt x="524264" y="609072"/>
                      </a:cubicBezTo>
                      <a:cubicBezTo>
                        <a:pt x="391095" y="606618"/>
                        <a:pt x="258628" y="596806"/>
                        <a:pt x="129314" y="562112"/>
                      </a:cubicBezTo>
                      <a:cubicBezTo>
                        <a:pt x="96022" y="553001"/>
                        <a:pt x="63781" y="538632"/>
                        <a:pt x="31890" y="524264"/>
                      </a:cubicBezTo>
                      <a:cubicBezTo>
                        <a:pt x="9462" y="514452"/>
                        <a:pt x="0" y="496579"/>
                        <a:pt x="0" y="469945"/>
                      </a:cubicBezTo>
                      <a:cubicBezTo>
                        <a:pt x="1051" y="318554"/>
                        <a:pt x="701" y="166811"/>
                        <a:pt x="701" y="15420"/>
                      </a:cubicBezTo>
                      <a:cubicBezTo>
                        <a:pt x="701" y="11214"/>
                        <a:pt x="701" y="6658"/>
                        <a:pt x="701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4">
                  <a:extLst>
                    <a:ext uri="{FF2B5EF4-FFF2-40B4-BE49-F238E27FC236}">
                      <a16:creationId xmlns:a16="http://schemas.microsoft.com/office/drawing/2014/main" id="{67B26916-BD24-48C6-9B1C-3D3EB4D1779A}"/>
                    </a:ext>
                  </a:extLst>
                </p:cNvPr>
                <p:cNvSpPr/>
                <p:nvPr/>
              </p:nvSpPr>
              <p:spPr>
                <a:xfrm>
                  <a:off x="5538194" y="3144451"/>
                  <a:ext cx="1156465" cy="606268"/>
                </a:xfrm>
                <a:custGeom>
                  <a:avLst/>
                  <a:gdLst>
                    <a:gd name="connsiteX0" fmla="*/ 1157875 w 1156465"/>
                    <a:gd name="connsiteY0" fmla="*/ 3154 h 606268"/>
                    <a:gd name="connsiteX1" fmla="*/ 1157875 w 1156465"/>
                    <a:gd name="connsiteY1" fmla="*/ 12616 h 606268"/>
                    <a:gd name="connsiteX2" fmla="*/ 1158226 w 1156465"/>
                    <a:gd name="connsiteY2" fmla="*/ 478706 h 606268"/>
                    <a:gd name="connsiteX3" fmla="*/ 1141404 w 1156465"/>
                    <a:gd name="connsiteY3" fmla="*/ 513751 h 606268"/>
                    <a:gd name="connsiteX4" fmla="*/ 1043981 w 1156465"/>
                    <a:gd name="connsiteY4" fmla="*/ 557556 h 606268"/>
                    <a:gd name="connsiteX5" fmla="*/ 802525 w 1156465"/>
                    <a:gd name="connsiteY5" fmla="*/ 598909 h 606268"/>
                    <a:gd name="connsiteX6" fmla="*/ 525324 w 1156465"/>
                    <a:gd name="connsiteY6" fmla="*/ 608371 h 606268"/>
                    <a:gd name="connsiteX7" fmla="*/ 132827 w 1156465"/>
                    <a:gd name="connsiteY7" fmla="*/ 562112 h 606268"/>
                    <a:gd name="connsiteX8" fmla="*/ 34001 w 1156465"/>
                    <a:gd name="connsiteY8" fmla="*/ 524615 h 606268"/>
                    <a:gd name="connsiteX9" fmla="*/ 8 w 1156465"/>
                    <a:gd name="connsiteY9" fmla="*/ 467843 h 606268"/>
                    <a:gd name="connsiteX10" fmla="*/ 709 w 1156465"/>
                    <a:gd name="connsiteY10" fmla="*/ 14368 h 606268"/>
                    <a:gd name="connsiteX11" fmla="*/ 709 w 1156465"/>
                    <a:gd name="connsiteY11" fmla="*/ 0 h 606268"/>
                    <a:gd name="connsiteX12" fmla="*/ 225694 w 1156465"/>
                    <a:gd name="connsiteY12" fmla="*/ 76046 h 606268"/>
                    <a:gd name="connsiteX13" fmla="*/ 659193 w 1156465"/>
                    <a:gd name="connsiteY13" fmla="*/ 101278 h 606268"/>
                    <a:gd name="connsiteX14" fmla="*/ 1020151 w 1156465"/>
                    <a:gd name="connsiteY14" fmla="*/ 58174 h 606268"/>
                    <a:gd name="connsiteX15" fmla="*/ 1082530 w 1156465"/>
                    <a:gd name="connsiteY15" fmla="*/ 39250 h 606268"/>
                    <a:gd name="connsiteX16" fmla="*/ 1157875 w 1156465"/>
                    <a:gd name="connsiteY16" fmla="*/ 3154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1157875" y="3154"/>
                      </a:moveTo>
                      <a:cubicBezTo>
                        <a:pt x="1157875" y="4906"/>
                        <a:pt x="1157875" y="8761"/>
                        <a:pt x="1157875" y="12616"/>
                      </a:cubicBezTo>
                      <a:cubicBezTo>
                        <a:pt x="1157875" y="167863"/>
                        <a:pt x="1157875" y="323460"/>
                        <a:pt x="1158226" y="478706"/>
                      </a:cubicBezTo>
                      <a:cubicBezTo>
                        <a:pt x="1158226" y="493776"/>
                        <a:pt x="1152619" y="504990"/>
                        <a:pt x="1141404" y="513751"/>
                      </a:cubicBezTo>
                      <a:cubicBezTo>
                        <a:pt x="1112668" y="536530"/>
                        <a:pt x="1078675" y="547393"/>
                        <a:pt x="1043981" y="557556"/>
                      </a:cubicBezTo>
                      <a:cubicBezTo>
                        <a:pt x="965131" y="580335"/>
                        <a:pt x="884178" y="591199"/>
                        <a:pt x="802525" y="598909"/>
                      </a:cubicBezTo>
                      <a:cubicBezTo>
                        <a:pt x="710358" y="607670"/>
                        <a:pt x="617841" y="610473"/>
                        <a:pt x="525324" y="608371"/>
                      </a:cubicBezTo>
                      <a:cubicBezTo>
                        <a:pt x="393206" y="605217"/>
                        <a:pt x="261089" y="596105"/>
                        <a:pt x="132827" y="562112"/>
                      </a:cubicBezTo>
                      <a:cubicBezTo>
                        <a:pt x="98833" y="553351"/>
                        <a:pt x="66242" y="538632"/>
                        <a:pt x="34001" y="524615"/>
                      </a:cubicBezTo>
                      <a:cubicBezTo>
                        <a:pt x="10522" y="514101"/>
                        <a:pt x="-342" y="495878"/>
                        <a:pt x="8" y="467843"/>
                      </a:cubicBezTo>
                      <a:cubicBezTo>
                        <a:pt x="1410" y="316801"/>
                        <a:pt x="709" y="165760"/>
                        <a:pt x="709" y="14368"/>
                      </a:cubicBezTo>
                      <a:cubicBezTo>
                        <a:pt x="709" y="9812"/>
                        <a:pt x="709" y="5257"/>
                        <a:pt x="709" y="0"/>
                      </a:cubicBezTo>
                      <a:cubicBezTo>
                        <a:pt x="69046" y="48712"/>
                        <a:pt x="147545" y="62729"/>
                        <a:pt x="225694" y="76046"/>
                      </a:cubicBezTo>
                      <a:cubicBezTo>
                        <a:pt x="369026" y="100928"/>
                        <a:pt x="514110" y="105484"/>
                        <a:pt x="659193" y="101278"/>
                      </a:cubicBezTo>
                      <a:cubicBezTo>
                        <a:pt x="780797" y="97774"/>
                        <a:pt x="901700" y="87261"/>
                        <a:pt x="1020151" y="58174"/>
                      </a:cubicBezTo>
                      <a:cubicBezTo>
                        <a:pt x="1041177" y="52917"/>
                        <a:pt x="1062554" y="47660"/>
                        <a:pt x="1082530" y="39250"/>
                      </a:cubicBezTo>
                      <a:cubicBezTo>
                        <a:pt x="1107762" y="29087"/>
                        <a:pt x="1132293" y="15770"/>
                        <a:pt x="1157875" y="315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5">
                  <a:extLst>
                    <a:ext uri="{FF2B5EF4-FFF2-40B4-BE49-F238E27FC236}">
                      <a16:creationId xmlns:a16="http://schemas.microsoft.com/office/drawing/2014/main" id="{5BA86E86-B3E3-41D5-81D3-6E1493B43D13}"/>
                    </a:ext>
                  </a:extLst>
                </p:cNvPr>
                <p:cNvSpPr/>
                <p:nvPr/>
              </p:nvSpPr>
              <p:spPr>
                <a:xfrm>
                  <a:off x="5538187" y="3791020"/>
                  <a:ext cx="1156465" cy="606268"/>
                </a:xfrm>
                <a:custGeom>
                  <a:avLst/>
                  <a:gdLst>
                    <a:gd name="connsiteX0" fmla="*/ 365 w 1156465"/>
                    <a:gd name="connsiteY0" fmla="*/ 0 h 606268"/>
                    <a:gd name="connsiteX1" fmla="*/ 188554 w 1156465"/>
                    <a:gd name="connsiteY1" fmla="*/ 69738 h 606268"/>
                    <a:gd name="connsiteX2" fmla="*/ 443677 w 1156465"/>
                    <a:gd name="connsiteY2" fmla="*/ 98825 h 606268"/>
                    <a:gd name="connsiteX3" fmla="*/ 609787 w 1156465"/>
                    <a:gd name="connsiteY3" fmla="*/ 102680 h 606268"/>
                    <a:gd name="connsiteX4" fmla="*/ 1014199 w 1156465"/>
                    <a:gd name="connsiteY4" fmla="*/ 59575 h 606268"/>
                    <a:gd name="connsiteX5" fmla="*/ 1118982 w 1156465"/>
                    <a:gd name="connsiteY5" fmla="*/ 23480 h 606268"/>
                    <a:gd name="connsiteX6" fmla="*/ 1155779 w 1156465"/>
                    <a:gd name="connsiteY6" fmla="*/ 1402 h 606268"/>
                    <a:gd name="connsiteX7" fmla="*/ 1156480 w 1156465"/>
                    <a:gd name="connsiteY7" fmla="*/ 14719 h 606268"/>
                    <a:gd name="connsiteX8" fmla="*/ 1156830 w 1156465"/>
                    <a:gd name="connsiteY8" fmla="*/ 479407 h 606268"/>
                    <a:gd name="connsiteX9" fmla="*/ 1140359 w 1156465"/>
                    <a:gd name="connsiteY9" fmla="*/ 513400 h 606268"/>
                    <a:gd name="connsiteX10" fmla="*/ 1071322 w 1156465"/>
                    <a:gd name="connsiteY10" fmla="*/ 548445 h 606268"/>
                    <a:gd name="connsiteX11" fmla="*/ 864210 w 1156465"/>
                    <a:gd name="connsiteY11" fmla="*/ 592601 h 606268"/>
                    <a:gd name="connsiteX12" fmla="*/ 523227 w 1156465"/>
                    <a:gd name="connsiteY12" fmla="*/ 608371 h 606268"/>
                    <a:gd name="connsiteX13" fmla="*/ 147902 w 1156465"/>
                    <a:gd name="connsiteY13" fmla="*/ 566668 h 606268"/>
                    <a:gd name="connsiteX14" fmla="*/ 43119 w 1156465"/>
                    <a:gd name="connsiteY14" fmla="*/ 530923 h 606268"/>
                    <a:gd name="connsiteX15" fmla="*/ 18238 w 1156465"/>
                    <a:gd name="connsiteY15" fmla="*/ 515503 h 606268"/>
                    <a:gd name="connsiteX16" fmla="*/ 15 w 1156465"/>
                    <a:gd name="connsiteY16" fmla="*/ 478356 h 606268"/>
                    <a:gd name="connsiteX17" fmla="*/ 365 w 1156465"/>
                    <a:gd name="connsiteY17" fmla="*/ 16120 h 606268"/>
                    <a:gd name="connsiteX18" fmla="*/ 365 w 1156465"/>
                    <a:gd name="connsiteY18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56465" h="606268">
                      <a:moveTo>
                        <a:pt x="365" y="0"/>
                      </a:moveTo>
                      <a:cubicBezTo>
                        <a:pt x="57838" y="42404"/>
                        <a:pt x="123020" y="56421"/>
                        <a:pt x="188554" y="69738"/>
                      </a:cubicBezTo>
                      <a:cubicBezTo>
                        <a:pt x="272660" y="86560"/>
                        <a:pt x="357818" y="95671"/>
                        <a:pt x="443677" y="98825"/>
                      </a:cubicBezTo>
                      <a:cubicBezTo>
                        <a:pt x="499047" y="100928"/>
                        <a:pt x="554417" y="103381"/>
                        <a:pt x="609787" y="102680"/>
                      </a:cubicBezTo>
                      <a:cubicBezTo>
                        <a:pt x="745759" y="100227"/>
                        <a:pt x="881381" y="92167"/>
                        <a:pt x="1014199" y="59575"/>
                      </a:cubicBezTo>
                      <a:cubicBezTo>
                        <a:pt x="1049945" y="50814"/>
                        <a:pt x="1084639" y="36797"/>
                        <a:pt x="1118982" y="23480"/>
                      </a:cubicBezTo>
                      <a:cubicBezTo>
                        <a:pt x="1131949" y="18573"/>
                        <a:pt x="1142813" y="9462"/>
                        <a:pt x="1155779" y="1402"/>
                      </a:cubicBezTo>
                      <a:cubicBezTo>
                        <a:pt x="1156129" y="5957"/>
                        <a:pt x="1156480" y="10163"/>
                        <a:pt x="1156480" y="14719"/>
                      </a:cubicBezTo>
                      <a:cubicBezTo>
                        <a:pt x="1156480" y="169615"/>
                        <a:pt x="1156480" y="324511"/>
                        <a:pt x="1156830" y="479407"/>
                      </a:cubicBezTo>
                      <a:cubicBezTo>
                        <a:pt x="1156830" y="494126"/>
                        <a:pt x="1152625" y="506392"/>
                        <a:pt x="1140359" y="513400"/>
                      </a:cubicBezTo>
                      <a:cubicBezTo>
                        <a:pt x="1117931" y="526367"/>
                        <a:pt x="1095503" y="539684"/>
                        <a:pt x="1071322" y="548445"/>
                      </a:cubicBezTo>
                      <a:cubicBezTo>
                        <a:pt x="1004387" y="572625"/>
                        <a:pt x="934649" y="583489"/>
                        <a:pt x="864210" y="592601"/>
                      </a:cubicBezTo>
                      <a:cubicBezTo>
                        <a:pt x="751016" y="606969"/>
                        <a:pt x="637472" y="610473"/>
                        <a:pt x="523227" y="608371"/>
                      </a:cubicBezTo>
                      <a:cubicBezTo>
                        <a:pt x="396717" y="606268"/>
                        <a:pt x="271258" y="596806"/>
                        <a:pt x="147902" y="566668"/>
                      </a:cubicBezTo>
                      <a:cubicBezTo>
                        <a:pt x="112157" y="557907"/>
                        <a:pt x="77813" y="543539"/>
                        <a:pt x="43119" y="530923"/>
                      </a:cubicBezTo>
                      <a:cubicBezTo>
                        <a:pt x="34008" y="527769"/>
                        <a:pt x="25948" y="521461"/>
                        <a:pt x="18238" y="515503"/>
                      </a:cubicBezTo>
                      <a:cubicBezTo>
                        <a:pt x="5622" y="506392"/>
                        <a:pt x="-336" y="494827"/>
                        <a:pt x="15" y="478356"/>
                      </a:cubicBezTo>
                      <a:cubicBezTo>
                        <a:pt x="365" y="324161"/>
                        <a:pt x="365" y="170316"/>
                        <a:pt x="365" y="16120"/>
                      </a:cubicBezTo>
                      <a:cubicBezTo>
                        <a:pt x="365" y="11565"/>
                        <a:pt x="365" y="7009"/>
                        <a:pt x="365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6">
                  <a:extLst>
                    <a:ext uri="{FF2B5EF4-FFF2-40B4-BE49-F238E27FC236}">
                      <a16:creationId xmlns:a16="http://schemas.microsoft.com/office/drawing/2014/main" id="{00DE5EB1-6E05-466C-934C-404E2B2A0C2D}"/>
                    </a:ext>
                  </a:extLst>
                </p:cNvPr>
                <p:cNvSpPr/>
                <p:nvPr/>
              </p:nvSpPr>
              <p:spPr>
                <a:xfrm>
                  <a:off x="5537539" y="2335977"/>
                  <a:ext cx="1156465" cy="245311"/>
                </a:xfrm>
                <a:custGeom>
                  <a:avLst/>
                  <a:gdLst>
                    <a:gd name="connsiteX0" fmla="*/ 576442 w 1156465"/>
                    <a:gd name="connsiteY0" fmla="*/ 3504 h 245310"/>
                    <a:gd name="connsiteX1" fmla="*/ 913920 w 1156465"/>
                    <a:gd name="connsiteY1" fmla="*/ 26984 h 245310"/>
                    <a:gd name="connsiteX2" fmla="*/ 1101758 w 1156465"/>
                    <a:gd name="connsiteY2" fmla="*/ 75696 h 245310"/>
                    <a:gd name="connsiteX3" fmla="*/ 1147666 w 1156465"/>
                    <a:gd name="connsiteY3" fmla="*/ 105133 h 245310"/>
                    <a:gd name="connsiteX4" fmla="*/ 1147666 w 1156465"/>
                    <a:gd name="connsiteY4" fmla="*/ 147186 h 245310"/>
                    <a:gd name="connsiteX5" fmla="*/ 1100706 w 1156465"/>
                    <a:gd name="connsiteY5" fmla="*/ 176974 h 245310"/>
                    <a:gd name="connsiteX6" fmla="*/ 926536 w 1156465"/>
                    <a:gd name="connsiteY6" fmla="*/ 223233 h 245310"/>
                    <a:gd name="connsiteX7" fmla="*/ 650386 w 1156465"/>
                    <a:gd name="connsiteY7" fmla="*/ 247413 h 245310"/>
                    <a:gd name="connsiteX8" fmla="*/ 230904 w 1156465"/>
                    <a:gd name="connsiteY8" fmla="*/ 223233 h 245310"/>
                    <a:gd name="connsiteX9" fmla="*/ 70401 w 1156465"/>
                    <a:gd name="connsiteY9" fmla="*/ 182231 h 245310"/>
                    <a:gd name="connsiteX10" fmla="*/ 19937 w 1156465"/>
                    <a:gd name="connsiteY10" fmla="*/ 155247 h 245310"/>
                    <a:gd name="connsiteX11" fmla="*/ 19236 w 1156465"/>
                    <a:gd name="connsiteY11" fmla="*/ 98124 h 245310"/>
                    <a:gd name="connsiteX12" fmla="*/ 98437 w 1156465"/>
                    <a:gd name="connsiteY12" fmla="*/ 60276 h 245310"/>
                    <a:gd name="connsiteX13" fmla="*/ 319917 w 1156465"/>
                    <a:gd name="connsiteY13" fmla="*/ 17172 h 245310"/>
                    <a:gd name="connsiteX14" fmla="*/ 576092 w 1156465"/>
                    <a:gd name="connsiteY14" fmla="*/ 0 h 245310"/>
                    <a:gd name="connsiteX15" fmla="*/ 576442 w 1156465"/>
                    <a:gd name="connsiteY15" fmla="*/ 3504 h 245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56465" h="245310">
                      <a:moveTo>
                        <a:pt x="576442" y="3504"/>
                      </a:moveTo>
                      <a:cubicBezTo>
                        <a:pt x="689636" y="3855"/>
                        <a:pt x="802128" y="9812"/>
                        <a:pt x="913920" y="26984"/>
                      </a:cubicBezTo>
                      <a:cubicBezTo>
                        <a:pt x="978401" y="36797"/>
                        <a:pt x="1042182" y="49062"/>
                        <a:pt x="1101758" y="75696"/>
                      </a:cubicBezTo>
                      <a:cubicBezTo>
                        <a:pt x="1118228" y="83055"/>
                        <a:pt x="1133648" y="93569"/>
                        <a:pt x="1147666" y="105133"/>
                      </a:cubicBezTo>
                      <a:cubicBezTo>
                        <a:pt x="1162735" y="117749"/>
                        <a:pt x="1162735" y="134570"/>
                        <a:pt x="1147666" y="147186"/>
                      </a:cubicBezTo>
                      <a:cubicBezTo>
                        <a:pt x="1133648" y="159102"/>
                        <a:pt x="1117528" y="169615"/>
                        <a:pt x="1100706" y="176974"/>
                      </a:cubicBezTo>
                      <a:cubicBezTo>
                        <a:pt x="1044986" y="201856"/>
                        <a:pt x="986111" y="213771"/>
                        <a:pt x="926536" y="223233"/>
                      </a:cubicBezTo>
                      <a:cubicBezTo>
                        <a:pt x="835070" y="237951"/>
                        <a:pt x="742903" y="244960"/>
                        <a:pt x="650386" y="247413"/>
                      </a:cubicBezTo>
                      <a:cubicBezTo>
                        <a:pt x="509858" y="251268"/>
                        <a:pt x="370031" y="244960"/>
                        <a:pt x="230904" y="223233"/>
                      </a:cubicBezTo>
                      <a:cubicBezTo>
                        <a:pt x="176585" y="214472"/>
                        <a:pt x="122267" y="203257"/>
                        <a:pt x="70401" y="182231"/>
                      </a:cubicBezTo>
                      <a:cubicBezTo>
                        <a:pt x="52879" y="175222"/>
                        <a:pt x="35357" y="166110"/>
                        <a:pt x="19937" y="155247"/>
                      </a:cubicBezTo>
                      <a:cubicBezTo>
                        <a:pt x="-5996" y="137024"/>
                        <a:pt x="-7047" y="114946"/>
                        <a:pt x="19236" y="98124"/>
                      </a:cubicBezTo>
                      <a:cubicBezTo>
                        <a:pt x="43767" y="82354"/>
                        <a:pt x="70751" y="69738"/>
                        <a:pt x="98437" y="60276"/>
                      </a:cubicBezTo>
                      <a:cubicBezTo>
                        <a:pt x="170278" y="35745"/>
                        <a:pt x="244922" y="24181"/>
                        <a:pt x="319917" y="17172"/>
                      </a:cubicBezTo>
                      <a:cubicBezTo>
                        <a:pt x="405075" y="9462"/>
                        <a:pt x="490934" y="5607"/>
                        <a:pt x="576092" y="0"/>
                      </a:cubicBezTo>
                      <a:cubicBezTo>
                        <a:pt x="576442" y="1051"/>
                        <a:pt x="576442" y="2103"/>
                        <a:pt x="576442" y="350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7">
                  <a:extLst>
                    <a:ext uri="{FF2B5EF4-FFF2-40B4-BE49-F238E27FC236}">
                      <a16:creationId xmlns:a16="http://schemas.microsoft.com/office/drawing/2014/main" id="{8B2A99DA-A570-4579-9362-373E55A9F2DF}"/>
                    </a:ext>
                  </a:extLst>
                </p:cNvPr>
                <p:cNvSpPr/>
                <p:nvPr/>
              </p:nvSpPr>
              <p:spPr>
                <a:xfrm>
                  <a:off x="5537671" y="3699734"/>
                  <a:ext cx="1156465" cy="175222"/>
                </a:xfrm>
                <a:custGeom>
                  <a:avLst/>
                  <a:gdLst>
                    <a:gd name="connsiteX0" fmla="*/ 574909 w 1156465"/>
                    <a:gd name="connsiteY0" fmla="*/ 177146 h 175221"/>
                    <a:gd name="connsiteX1" fmla="*/ 204490 w 1156465"/>
                    <a:gd name="connsiteY1" fmla="*/ 148409 h 175221"/>
                    <a:gd name="connsiteX2" fmla="*/ 57303 w 1156465"/>
                    <a:gd name="connsiteY2" fmla="*/ 106706 h 175221"/>
                    <a:gd name="connsiteX3" fmla="*/ 13147 w 1156465"/>
                    <a:gd name="connsiteY3" fmla="*/ 79372 h 175221"/>
                    <a:gd name="connsiteX4" fmla="*/ 12096 w 1156465"/>
                    <a:gd name="connsiteY4" fmla="*/ 33463 h 175221"/>
                    <a:gd name="connsiteX5" fmla="*/ 52747 w 1156465"/>
                    <a:gd name="connsiteY5" fmla="*/ 7180 h 175221"/>
                    <a:gd name="connsiteX6" fmla="*/ 63261 w 1156465"/>
                    <a:gd name="connsiteY6" fmla="*/ 7180 h 175221"/>
                    <a:gd name="connsiteX7" fmla="*/ 314529 w 1156465"/>
                    <a:gd name="connsiteY7" fmla="*/ 56593 h 175221"/>
                    <a:gd name="connsiteX8" fmla="*/ 601893 w 1156465"/>
                    <a:gd name="connsiteY8" fmla="*/ 68858 h 175221"/>
                    <a:gd name="connsiteX9" fmla="*/ 981424 w 1156465"/>
                    <a:gd name="connsiteY9" fmla="*/ 30309 h 175221"/>
                    <a:gd name="connsiteX10" fmla="*/ 1079548 w 1156465"/>
                    <a:gd name="connsiteY10" fmla="*/ 1924 h 175221"/>
                    <a:gd name="connsiteX11" fmla="*/ 1090412 w 1156465"/>
                    <a:gd name="connsiteY11" fmla="*/ 522 h 175221"/>
                    <a:gd name="connsiteX12" fmla="*/ 1146833 w 1156465"/>
                    <a:gd name="connsiteY12" fmla="*/ 34515 h 175221"/>
                    <a:gd name="connsiteX13" fmla="*/ 1147184 w 1156465"/>
                    <a:gd name="connsiteY13" fmla="*/ 76568 h 175221"/>
                    <a:gd name="connsiteX14" fmla="*/ 1100224 w 1156465"/>
                    <a:gd name="connsiteY14" fmla="*/ 106356 h 175221"/>
                    <a:gd name="connsiteX15" fmla="*/ 922900 w 1156465"/>
                    <a:gd name="connsiteY15" fmla="*/ 152965 h 175221"/>
                    <a:gd name="connsiteX16" fmla="*/ 644297 w 1156465"/>
                    <a:gd name="connsiteY16" fmla="*/ 176445 h 175221"/>
                    <a:gd name="connsiteX17" fmla="*/ 574909 w 1156465"/>
                    <a:gd name="connsiteY17" fmla="*/ 177146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56465" h="175221">
                      <a:moveTo>
                        <a:pt x="574909" y="177146"/>
                      </a:moveTo>
                      <a:cubicBezTo>
                        <a:pt x="450852" y="178197"/>
                        <a:pt x="327145" y="170837"/>
                        <a:pt x="204490" y="148409"/>
                      </a:cubicBezTo>
                      <a:cubicBezTo>
                        <a:pt x="154026" y="139297"/>
                        <a:pt x="104263" y="128083"/>
                        <a:pt x="57303" y="106706"/>
                      </a:cubicBezTo>
                      <a:cubicBezTo>
                        <a:pt x="41533" y="99697"/>
                        <a:pt x="26464" y="90235"/>
                        <a:pt x="13147" y="79372"/>
                      </a:cubicBezTo>
                      <a:cubicBezTo>
                        <a:pt x="-4025" y="65354"/>
                        <a:pt x="-4375" y="47832"/>
                        <a:pt x="12096" y="33463"/>
                      </a:cubicBezTo>
                      <a:cubicBezTo>
                        <a:pt x="24011" y="22950"/>
                        <a:pt x="38730" y="15591"/>
                        <a:pt x="52747" y="7180"/>
                      </a:cubicBezTo>
                      <a:cubicBezTo>
                        <a:pt x="55551" y="5428"/>
                        <a:pt x="60107" y="6129"/>
                        <a:pt x="63261" y="7180"/>
                      </a:cubicBezTo>
                      <a:cubicBezTo>
                        <a:pt x="144914" y="34515"/>
                        <a:pt x="229371" y="47481"/>
                        <a:pt x="314529" y="56593"/>
                      </a:cubicBezTo>
                      <a:cubicBezTo>
                        <a:pt x="410200" y="66756"/>
                        <a:pt x="505871" y="70610"/>
                        <a:pt x="601893" y="68858"/>
                      </a:cubicBezTo>
                      <a:cubicBezTo>
                        <a:pt x="729455" y="66405"/>
                        <a:pt x="856315" y="58345"/>
                        <a:pt x="981424" y="30309"/>
                      </a:cubicBezTo>
                      <a:cubicBezTo>
                        <a:pt x="1014716" y="22950"/>
                        <a:pt x="1046957" y="11385"/>
                        <a:pt x="1079548" y="1924"/>
                      </a:cubicBezTo>
                      <a:cubicBezTo>
                        <a:pt x="1083053" y="872"/>
                        <a:pt x="1087959" y="-880"/>
                        <a:pt x="1090412" y="522"/>
                      </a:cubicBezTo>
                      <a:cubicBezTo>
                        <a:pt x="1109686" y="11385"/>
                        <a:pt x="1129662" y="21198"/>
                        <a:pt x="1146833" y="34515"/>
                      </a:cubicBezTo>
                      <a:cubicBezTo>
                        <a:pt x="1162253" y="46430"/>
                        <a:pt x="1161903" y="63952"/>
                        <a:pt x="1147184" y="76568"/>
                      </a:cubicBezTo>
                      <a:cubicBezTo>
                        <a:pt x="1133166" y="88483"/>
                        <a:pt x="1117046" y="98996"/>
                        <a:pt x="1100224" y="106356"/>
                      </a:cubicBezTo>
                      <a:cubicBezTo>
                        <a:pt x="1043803" y="131588"/>
                        <a:pt x="983526" y="143152"/>
                        <a:pt x="922900" y="152965"/>
                      </a:cubicBezTo>
                      <a:cubicBezTo>
                        <a:pt x="830733" y="167683"/>
                        <a:pt x="737515" y="175393"/>
                        <a:pt x="644297" y="176445"/>
                      </a:cubicBezTo>
                      <a:cubicBezTo>
                        <a:pt x="621168" y="177146"/>
                        <a:pt x="598038" y="177146"/>
                        <a:pt x="574909" y="177146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8">
                  <a:extLst>
                    <a:ext uri="{FF2B5EF4-FFF2-40B4-BE49-F238E27FC236}">
                      <a16:creationId xmlns:a16="http://schemas.microsoft.com/office/drawing/2014/main" id="{35544E99-882C-4750-8034-9B52B3FA1BCB}"/>
                    </a:ext>
                  </a:extLst>
                </p:cNvPr>
                <p:cNvSpPr/>
                <p:nvPr/>
              </p:nvSpPr>
              <p:spPr>
                <a:xfrm>
                  <a:off x="5537669" y="3055216"/>
                  <a:ext cx="1156465" cy="175222"/>
                </a:xfrm>
                <a:custGeom>
                  <a:avLst/>
                  <a:gdLst>
                    <a:gd name="connsiteX0" fmla="*/ 587526 w 1156465"/>
                    <a:gd name="connsiteY0" fmla="*/ 175794 h 175221"/>
                    <a:gd name="connsiteX1" fmla="*/ 226919 w 1156465"/>
                    <a:gd name="connsiteY1" fmla="*/ 149862 h 175221"/>
                    <a:gd name="connsiteX2" fmla="*/ 42235 w 1156465"/>
                    <a:gd name="connsiteY2" fmla="*/ 96944 h 175221"/>
                    <a:gd name="connsiteX3" fmla="*/ 10345 w 1156465"/>
                    <a:gd name="connsiteY3" fmla="*/ 73815 h 175221"/>
                    <a:gd name="connsiteX4" fmla="*/ 9644 w 1156465"/>
                    <a:gd name="connsiteY4" fmla="*/ 34566 h 175221"/>
                    <a:gd name="connsiteX5" fmla="*/ 54851 w 1156465"/>
                    <a:gd name="connsiteY5" fmla="*/ 4427 h 175221"/>
                    <a:gd name="connsiteX6" fmla="*/ 65715 w 1156465"/>
                    <a:gd name="connsiteY6" fmla="*/ 5128 h 175221"/>
                    <a:gd name="connsiteX7" fmla="*/ 304368 w 1156465"/>
                    <a:gd name="connsiteY7" fmla="*/ 53489 h 175221"/>
                    <a:gd name="connsiteX8" fmla="*/ 608202 w 1156465"/>
                    <a:gd name="connsiteY8" fmla="*/ 67157 h 175221"/>
                    <a:gd name="connsiteX9" fmla="*/ 1000349 w 1156465"/>
                    <a:gd name="connsiteY9" fmla="*/ 25103 h 175221"/>
                    <a:gd name="connsiteX10" fmla="*/ 1079900 w 1156465"/>
                    <a:gd name="connsiteY10" fmla="*/ 1273 h 175221"/>
                    <a:gd name="connsiteX11" fmla="*/ 1096371 w 1156465"/>
                    <a:gd name="connsiteY11" fmla="*/ 1624 h 175221"/>
                    <a:gd name="connsiteX12" fmla="*/ 1141578 w 1156465"/>
                    <a:gd name="connsiteY12" fmla="*/ 27557 h 175221"/>
                    <a:gd name="connsiteX13" fmla="*/ 1141578 w 1156465"/>
                    <a:gd name="connsiteY13" fmla="*/ 81525 h 175221"/>
                    <a:gd name="connsiteX14" fmla="*/ 1045556 w 1156465"/>
                    <a:gd name="connsiteY14" fmla="*/ 125330 h 175221"/>
                    <a:gd name="connsiteX15" fmla="*/ 842299 w 1156465"/>
                    <a:gd name="connsiteY15" fmla="*/ 163178 h 175221"/>
                    <a:gd name="connsiteX16" fmla="*/ 587526 w 1156465"/>
                    <a:gd name="connsiteY16" fmla="*/ 175794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175221">
                      <a:moveTo>
                        <a:pt x="587526" y="175794"/>
                      </a:moveTo>
                      <a:cubicBezTo>
                        <a:pt x="461366" y="176495"/>
                        <a:pt x="343617" y="169486"/>
                        <a:pt x="226919" y="149862"/>
                      </a:cubicBezTo>
                      <a:cubicBezTo>
                        <a:pt x="163489" y="139348"/>
                        <a:pt x="100059" y="126732"/>
                        <a:pt x="42235" y="96944"/>
                      </a:cubicBezTo>
                      <a:cubicBezTo>
                        <a:pt x="30671" y="90987"/>
                        <a:pt x="19807" y="82927"/>
                        <a:pt x="10345" y="73815"/>
                      </a:cubicBezTo>
                      <a:cubicBezTo>
                        <a:pt x="-2972" y="61199"/>
                        <a:pt x="-3673" y="46831"/>
                        <a:pt x="9644" y="34566"/>
                      </a:cubicBezTo>
                      <a:cubicBezTo>
                        <a:pt x="22961" y="22650"/>
                        <a:pt x="39432" y="13889"/>
                        <a:pt x="54851" y="4427"/>
                      </a:cubicBezTo>
                      <a:cubicBezTo>
                        <a:pt x="57305" y="3026"/>
                        <a:pt x="62211" y="3726"/>
                        <a:pt x="65715" y="5128"/>
                      </a:cubicBezTo>
                      <a:cubicBezTo>
                        <a:pt x="143163" y="32112"/>
                        <a:pt x="223415" y="44378"/>
                        <a:pt x="304368" y="53489"/>
                      </a:cubicBezTo>
                      <a:cubicBezTo>
                        <a:pt x="405295" y="65054"/>
                        <a:pt x="506924" y="68909"/>
                        <a:pt x="608202" y="67157"/>
                      </a:cubicBezTo>
                      <a:cubicBezTo>
                        <a:pt x="739969" y="65054"/>
                        <a:pt x="871386" y="55592"/>
                        <a:pt x="1000349" y="25103"/>
                      </a:cubicBezTo>
                      <a:cubicBezTo>
                        <a:pt x="1027333" y="18796"/>
                        <a:pt x="1053266" y="8983"/>
                        <a:pt x="1079900" y="1273"/>
                      </a:cubicBezTo>
                      <a:cubicBezTo>
                        <a:pt x="1085157" y="-128"/>
                        <a:pt x="1091815" y="-829"/>
                        <a:pt x="1096371" y="1624"/>
                      </a:cubicBezTo>
                      <a:cubicBezTo>
                        <a:pt x="1111791" y="9334"/>
                        <a:pt x="1127911" y="17043"/>
                        <a:pt x="1141578" y="27557"/>
                      </a:cubicBezTo>
                      <a:cubicBezTo>
                        <a:pt x="1164007" y="44378"/>
                        <a:pt x="1163656" y="63652"/>
                        <a:pt x="1141578" y="81525"/>
                      </a:cubicBezTo>
                      <a:cubicBezTo>
                        <a:pt x="1113192" y="104304"/>
                        <a:pt x="1079550" y="115168"/>
                        <a:pt x="1045556" y="125330"/>
                      </a:cubicBezTo>
                      <a:cubicBezTo>
                        <a:pt x="978972" y="144955"/>
                        <a:pt x="910986" y="155469"/>
                        <a:pt x="842299" y="163178"/>
                      </a:cubicBezTo>
                      <a:cubicBezTo>
                        <a:pt x="755389" y="171940"/>
                        <a:pt x="667778" y="176846"/>
                        <a:pt x="587526" y="17579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0" name="그룹 109">
                <a:extLst>
                  <a:ext uri="{FF2B5EF4-FFF2-40B4-BE49-F238E27FC236}">
                    <a16:creationId xmlns:a16="http://schemas.microsoft.com/office/drawing/2014/main" id="{8A077AA5-C385-418B-9AAE-05AB11B2CAD3}"/>
                  </a:ext>
                </a:extLst>
              </p:cNvPr>
              <p:cNvGrpSpPr/>
              <p:nvPr/>
            </p:nvGrpSpPr>
            <p:grpSpPr>
              <a:xfrm flipV="1">
                <a:off x="4432813" y="3299472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19" name="사각형: 둥근 모서리 118">
                  <a:extLst>
                    <a:ext uri="{FF2B5EF4-FFF2-40B4-BE49-F238E27FC236}">
                      <a16:creationId xmlns:a16="http://schemas.microsoft.com/office/drawing/2014/main" id="{680FEAC0-AC5C-4405-9726-F75BB4597891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0" name="사각형: 둥근 모서리 119">
                  <a:extLst>
                    <a:ext uri="{FF2B5EF4-FFF2-40B4-BE49-F238E27FC236}">
                      <a16:creationId xmlns:a16="http://schemas.microsoft.com/office/drawing/2014/main" id="{F509AF38-0A4E-43BC-A5CF-B354BA61BF40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1" name="사각형: 둥근 모서리 120">
                  <a:extLst>
                    <a:ext uri="{FF2B5EF4-FFF2-40B4-BE49-F238E27FC236}">
                      <a16:creationId xmlns:a16="http://schemas.microsoft.com/office/drawing/2014/main" id="{6FB854D7-B44E-4C43-A293-4445E8AB6BCA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11" name="그룹 110">
                <a:extLst>
                  <a:ext uri="{FF2B5EF4-FFF2-40B4-BE49-F238E27FC236}">
                    <a16:creationId xmlns:a16="http://schemas.microsoft.com/office/drawing/2014/main" id="{DDF5494C-1B77-4D4B-8B5F-9DEABD3F98A0}"/>
                  </a:ext>
                </a:extLst>
              </p:cNvPr>
              <p:cNvGrpSpPr/>
              <p:nvPr/>
            </p:nvGrpSpPr>
            <p:grpSpPr>
              <a:xfrm flipV="1">
                <a:off x="4432813" y="3755468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16" name="사각형: 둥근 모서리 115">
                  <a:extLst>
                    <a:ext uri="{FF2B5EF4-FFF2-40B4-BE49-F238E27FC236}">
                      <a16:creationId xmlns:a16="http://schemas.microsoft.com/office/drawing/2014/main" id="{0061AFB9-3671-42D8-99BA-C8775CF09006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7" name="사각형: 둥근 모서리 116">
                  <a:extLst>
                    <a:ext uri="{FF2B5EF4-FFF2-40B4-BE49-F238E27FC236}">
                      <a16:creationId xmlns:a16="http://schemas.microsoft.com/office/drawing/2014/main" id="{8A77FCAA-086E-46C4-98CB-A44C7C773C54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8" name="사각형: 둥근 모서리 117">
                  <a:extLst>
                    <a:ext uri="{FF2B5EF4-FFF2-40B4-BE49-F238E27FC236}">
                      <a16:creationId xmlns:a16="http://schemas.microsoft.com/office/drawing/2014/main" id="{EFF06871-DBB9-4190-AB69-F02BA7005713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12" name="그룹 111">
                <a:extLst>
                  <a:ext uri="{FF2B5EF4-FFF2-40B4-BE49-F238E27FC236}">
                    <a16:creationId xmlns:a16="http://schemas.microsoft.com/office/drawing/2014/main" id="{3F339CAF-B507-42FD-8D7A-0940CEED681F}"/>
                  </a:ext>
                </a:extLst>
              </p:cNvPr>
              <p:cNvGrpSpPr/>
              <p:nvPr/>
            </p:nvGrpSpPr>
            <p:grpSpPr>
              <a:xfrm flipV="1">
                <a:off x="4432813" y="4211464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13" name="사각형: 둥근 모서리 112">
                  <a:extLst>
                    <a:ext uri="{FF2B5EF4-FFF2-40B4-BE49-F238E27FC236}">
                      <a16:creationId xmlns:a16="http://schemas.microsoft.com/office/drawing/2014/main" id="{C671C39A-A7BB-4BCF-A180-6CAB0AE0F4EC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4" name="사각형: 둥근 모서리 113">
                  <a:extLst>
                    <a:ext uri="{FF2B5EF4-FFF2-40B4-BE49-F238E27FC236}">
                      <a16:creationId xmlns:a16="http://schemas.microsoft.com/office/drawing/2014/main" id="{1768559A-641D-4E7A-96CC-68C1748A44C7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5" name="사각형: 둥근 모서리 114">
                  <a:extLst>
                    <a:ext uri="{FF2B5EF4-FFF2-40B4-BE49-F238E27FC236}">
                      <a16:creationId xmlns:a16="http://schemas.microsoft.com/office/drawing/2014/main" id="{50B23CFA-2BEA-41CE-8374-3D930B7FDA9C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D5FA959E-1F17-4DBD-BCAA-2D1A86CBD3A3}"/>
                </a:ext>
              </a:extLst>
            </p:cNvPr>
            <p:cNvGrpSpPr/>
            <p:nvPr/>
          </p:nvGrpSpPr>
          <p:grpSpPr>
            <a:xfrm>
              <a:off x="8614357" y="5688614"/>
              <a:ext cx="637423" cy="905053"/>
              <a:chOff x="4160927" y="2978939"/>
              <a:chExt cx="1013906" cy="1439607"/>
            </a:xfrm>
          </p:grpSpPr>
          <p:grpSp>
            <p:nvGrpSpPr>
              <p:cNvPr id="129" name="Group 33">
                <a:extLst>
                  <a:ext uri="{FF2B5EF4-FFF2-40B4-BE49-F238E27FC236}">
                    <a16:creationId xmlns:a16="http://schemas.microsoft.com/office/drawing/2014/main" id="{69100D5F-3342-4874-BABA-3B87FF4EFA10}"/>
                  </a:ext>
                </a:extLst>
              </p:cNvPr>
              <p:cNvGrpSpPr/>
              <p:nvPr/>
            </p:nvGrpSpPr>
            <p:grpSpPr>
              <a:xfrm>
                <a:off x="4160927" y="2978939"/>
                <a:ext cx="1013906" cy="1439607"/>
                <a:chOff x="5537539" y="2335977"/>
                <a:chExt cx="1157120" cy="2061311"/>
              </a:xfrm>
              <a:solidFill>
                <a:schemeClr val="accent1"/>
              </a:solidFill>
            </p:grpSpPr>
            <p:sp>
              <p:nvSpPr>
                <p:cNvPr id="142" name="Freeform: Shape 3">
                  <a:extLst>
                    <a:ext uri="{FF2B5EF4-FFF2-40B4-BE49-F238E27FC236}">
                      <a16:creationId xmlns:a16="http://schemas.microsoft.com/office/drawing/2014/main" id="{AA2091A5-BD72-4D63-BE01-FDC3E6FD2322}"/>
                    </a:ext>
                  </a:extLst>
                </p:cNvPr>
                <p:cNvSpPr/>
                <p:nvPr/>
              </p:nvSpPr>
              <p:spPr>
                <a:xfrm>
                  <a:off x="5537852" y="2496480"/>
                  <a:ext cx="1156465" cy="606268"/>
                </a:xfrm>
                <a:custGeom>
                  <a:avLst/>
                  <a:gdLst>
                    <a:gd name="connsiteX0" fmla="*/ 701 w 1156465"/>
                    <a:gd name="connsiteY0" fmla="*/ 0 h 606268"/>
                    <a:gd name="connsiteX1" fmla="*/ 143682 w 1156465"/>
                    <a:gd name="connsiteY1" fmla="*/ 60977 h 606268"/>
                    <a:gd name="connsiteX2" fmla="*/ 393899 w 1156465"/>
                    <a:gd name="connsiteY2" fmla="*/ 96723 h 606268"/>
                    <a:gd name="connsiteX3" fmla="*/ 619935 w 1156465"/>
                    <a:gd name="connsiteY3" fmla="*/ 103381 h 606268"/>
                    <a:gd name="connsiteX4" fmla="*/ 1035562 w 1156465"/>
                    <a:gd name="connsiteY4" fmla="*/ 55721 h 606268"/>
                    <a:gd name="connsiteX5" fmla="*/ 1157867 w 1156465"/>
                    <a:gd name="connsiteY5" fmla="*/ 350 h 606268"/>
                    <a:gd name="connsiteX6" fmla="*/ 1157867 w 1156465"/>
                    <a:gd name="connsiteY6" fmla="*/ 15069 h 606268"/>
                    <a:gd name="connsiteX7" fmla="*/ 1158217 w 1156465"/>
                    <a:gd name="connsiteY7" fmla="*/ 477305 h 606268"/>
                    <a:gd name="connsiteX8" fmla="*/ 1136490 w 1156465"/>
                    <a:gd name="connsiteY8" fmla="*/ 519007 h 606268"/>
                    <a:gd name="connsiteX9" fmla="*/ 1049229 w 1156465"/>
                    <a:gd name="connsiteY9" fmla="*/ 557206 h 606268"/>
                    <a:gd name="connsiteX10" fmla="*/ 819338 w 1156465"/>
                    <a:gd name="connsiteY10" fmla="*/ 598558 h 606268"/>
                    <a:gd name="connsiteX11" fmla="*/ 524264 w 1156465"/>
                    <a:gd name="connsiteY11" fmla="*/ 609072 h 606268"/>
                    <a:gd name="connsiteX12" fmla="*/ 129314 w 1156465"/>
                    <a:gd name="connsiteY12" fmla="*/ 562112 h 606268"/>
                    <a:gd name="connsiteX13" fmla="*/ 31890 w 1156465"/>
                    <a:gd name="connsiteY13" fmla="*/ 524264 h 606268"/>
                    <a:gd name="connsiteX14" fmla="*/ 0 w 1156465"/>
                    <a:gd name="connsiteY14" fmla="*/ 469945 h 606268"/>
                    <a:gd name="connsiteX15" fmla="*/ 701 w 1156465"/>
                    <a:gd name="connsiteY15" fmla="*/ 15420 h 606268"/>
                    <a:gd name="connsiteX16" fmla="*/ 701 w 1156465"/>
                    <a:gd name="connsiteY16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701" y="0"/>
                      </a:moveTo>
                      <a:cubicBezTo>
                        <a:pt x="43805" y="34344"/>
                        <a:pt x="93568" y="48712"/>
                        <a:pt x="143682" y="60977"/>
                      </a:cubicBezTo>
                      <a:cubicBezTo>
                        <a:pt x="226036" y="80953"/>
                        <a:pt x="309442" y="92517"/>
                        <a:pt x="393899" y="96723"/>
                      </a:cubicBezTo>
                      <a:cubicBezTo>
                        <a:pt x="469244" y="100577"/>
                        <a:pt x="544590" y="104432"/>
                        <a:pt x="619935" y="103381"/>
                      </a:cubicBezTo>
                      <a:cubicBezTo>
                        <a:pt x="759762" y="101278"/>
                        <a:pt x="899239" y="91466"/>
                        <a:pt x="1035562" y="55721"/>
                      </a:cubicBezTo>
                      <a:cubicBezTo>
                        <a:pt x="1078667" y="44506"/>
                        <a:pt x="1120369" y="30138"/>
                        <a:pt x="1157867" y="350"/>
                      </a:cubicBezTo>
                      <a:cubicBezTo>
                        <a:pt x="1157867" y="6308"/>
                        <a:pt x="1157867" y="10864"/>
                        <a:pt x="1157867" y="15069"/>
                      </a:cubicBezTo>
                      <a:cubicBezTo>
                        <a:pt x="1157867" y="169264"/>
                        <a:pt x="1157516" y="323109"/>
                        <a:pt x="1158217" y="477305"/>
                      </a:cubicBezTo>
                      <a:cubicBezTo>
                        <a:pt x="1158217" y="496579"/>
                        <a:pt x="1150858" y="508845"/>
                        <a:pt x="1136490" y="519007"/>
                      </a:cubicBezTo>
                      <a:cubicBezTo>
                        <a:pt x="1109856" y="537581"/>
                        <a:pt x="1079718" y="548094"/>
                        <a:pt x="1049229" y="557206"/>
                      </a:cubicBezTo>
                      <a:cubicBezTo>
                        <a:pt x="974234" y="579284"/>
                        <a:pt x="897137" y="590148"/>
                        <a:pt x="819338" y="598558"/>
                      </a:cubicBezTo>
                      <a:cubicBezTo>
                        <a:pt x="721214" y="609072"/>
                        <a:pt x="622739" y="610824"/>
                        <a:pt x="524264" y="609072"/>
                      </a:cubicBezTo>
                      <a:cubicBezTo>
                        <a:pt x="391095" y="606618"/>
                        <a:pt x="258628" y="596806"/>
                        <a:pt x="129314" y="562112"/>
                      </a:cubicBezTo>
                      <a:cubicBezTo>
                        <a:pt x="96022" y="553001"/>
                        <a:pt x="63781" y="538632"/>
                        <a:pt x="31890" y="524264"/>
                      </a:cubicBezTo>
                      <a:cubicBezTo>
                        <a:pt x="9462" y="514452"/>
                        <a:pt x="0" y="496579"/>
                        <a:pt x="0" y="469945"/>
                      </a:cubicBezTo>
                      <a:cubicBezTo>
                        <a:pt x="1051" y="318554"/>
                        <a:pt x="701" y="166811"/>
                        <a:pt x="701" y="15420"/>
                      </a:cubicBezTo>
                      <a:cubicBezTo>
                        <a:pt x="701" y="11214"/>
                        <a:pt x="701" y="6658"/>
                        <a:pt x="701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4">
                  <a:extLst>
                    <a:ext uri="{FF2B5EF4-FFF2-40B4-BE49-F238E27FC236}">
                      <a16:creationId xmlns:a16="http://schemas.microsoft.com/office/drawing/2014/main" id="{6A535207-005F-4E06-B1CF-E3A7E44D2B36}"/>
                    </a:ext>
                  </a:extLst>
                </p:cNvPr>
                <p:cNvSpPr/>
                <p:nvPr/>
              </p:nvSpPr>
              <p:spPr>
                <a:xfrm>
                  <a:off x="5538194" y="3144451"/>
                  <a:ext cx="1156465" cy="606268"/>
                </a:xfrm>
                <a:custGeom>
                  <a:avLst/>
                  <a:gdLst>
                    <a:gd name="connsiteX0" fmla="*/ 1157875 w 1156465"/>
                    <a:gd name="connsiteY0" fmla="*/ 3154 h 606268"/>
                    <a:gd name="connsiteX1" fmla="*/ 1157875 w 1156465"/>
                    <a:gd name="connsiteY1" fmla="*/ 12616 h 606268"/>
                    <a:gd name="connsiteX2" fmla="*/ 1158226 w 1156465"/>
                    <a:gd name="connsiteY2" fmla="*/ 478706 h 606268"/>
                    <a:gd name="connsiteX3" fmla="*/ 1141404 w 1156465"/>
                    <a:gd name="connsiteY3" fmla="*/ 513751 h 606268"/>
                    <a:gd name="connsiteX4" fmla="*/ 1043981 w 1156465"/>
                    <a:gd name="connsiteY4" fmla="*/ 557556 h 606268"/>
                    <a:gd name="connsiteX5" fmla="*/ 802525 w 1156465"/>
                    <a:gd name="connsiteY5" fmla="*/ 598909 h 606268"/>
                    <a:gd name="connsiteX6" fmla="*/ 525324 w 1156465"/>
                    <a:gd name="connsiteY6" fmla="*/ 608371 h 606268"/>
                    <a:gd name="connsiteX7" fmla="*/ 132827 w 1156465"/>
                    <a:gd name="connsiteY7" fmla="*/ 562112 h 606268"/>
                    <a:gd name="connsiteX8" fmla="*/ 34001 w 1156465"/>
                    <a:gd name="connsiteY8" fmla="*/ 524615 h 606268"/>
                    <a:gd name="connsiteX9" fmla="*/ 8 w 1156465"/>
                    <a:gd name="connsiteY9" fmla="*/ 467843 h 606268"/>
                    <a:gd name="connsiteX10" fmla="*/ 709 w 1156465"/>
                    <a:gd name="connsiteY10" fmla="*/ 14368 h 606268"/>
                    <a:gd name="connsiteX11" fmla="*/ 709 w 1156465"/>
                    <a:gd name="connsiteY11" fmla="*/ 0 h 606268"/>
                    <a:gd name="connsiteX12" fmla="*/ 225694 w 1156465"/>
                    <a:gd name="connsiteY12" fmla="*/ 76046 h 606268"/>
                    <a:gd name="connsiteX13" fmla="*/ 659193 w 1156465"/>
                    <a:gd name="connsiteY13" fmla="*/ 101278 h 606268"/>
                    <a:gd name="connsiteX14" fmla="*/ 1020151 w 1156465"/>
                    <a:gd name="connsiteY14" fmla="*/ 58174 h 606268"/>
                    <a:gd name="connsiteX15" fmla="*/ 1082530 w 1156465"/>
                    <a:gd name="connsiteY15" fmla="*/ 39250 h 606268"/>
                    <a:gd name="connsiteX16" fmla="*/ 1157875 w 1156465"/>
                    <a:gd name="connsiteY16" fmla="*/ 3154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1157875" y="3154"/>
                      </a:moveTo>
                      <a:cubicBezTo>
                        <a:pt x="1157875" y="4906"/>
                        <a:pt x="1157875" y="8761"/>
                        <a:pt x="1157875" y="12616"/>
                      </a:cubicBezTo>
                      <a:cubicBezTo>
                        <a:pt x="1157875" y="167863"/>
                        <a:pt x="1157875" y="323460"/>
                        <a:pt x="1158226" y="478706"/>
                      </a:cubicBezTo>
                      <a:cubicBezTo>
                        <a:pt x="1158226" y="493776"/>
                        <a:pt x="1152619" y="504990"/>
                        <a:pt x="1141404" y="513751"/>
                      </a:cubicBezTo>
                      <a:cubicBezTo>
                        <a:pt x="1112668" y="536530"/>
                        <a:pt x="1078675" y="547393"/>
                        <a:pt x="1043981" y="557556"/>
                      </a:cubicBezTo>
                      <a:cubicBezTo>
                        <a:pt x="965131" y="580335"/>
                        <a:pt x="884178" y="591199"/>
                        <a:pt x="802525" y="598909"/>
                      </a:cubicBezTo>
                      <a:cubicBezTo>
                        <a:pt x="710358" y="607670"/>
                        <a:pt x="617841" y="610473"/>
                        <a:pt x="525324" y="608371"/>
                      </a:cubicBezTo>
                      <a:cubicBezTo>
                        <a:pt x="393206" y="605217"/>
                        <a:pt x="261089" y="596105"/>
                        <a:pt x="132827" y="562112"/>
                      </a:cubicBezTo>
                      <a:cubicBezTo>
                        <a:pt x="98833" y="553351"/>
                        <a:pt x="66242" y="538632"/>
                        <a:pt x="34001" y="524615"/>
                      </a:cubicBezTo>
                      <a:cubicBezTo>
                        <a:pt x="10522" y="514101"/>
                        <a:pt x="-342" y="495878"/>
                        <a:pt x="8" y="467843"/>
                      </a:cubicBezTo>
                      <a:cubicBezTo>
                        <a:pt x="1410" y="316801"/>
                        <a:pt x="709" y="165760"/>
                        <a:pt x="709" y="14368"/>
                      </a:cubicBezTo>
                      <a:cubicBezTo>
                        <a:pt x="709" y="9812"/>
                        <a:pt x="709" y="5257"/>
                        <a:pt x="709" y="0"/>
                      </a:cubicBezTo>
                      <a:cubicBezTo>
                        <a:pt x="69046" y="48712"/>
                        <a:pt x="147545" y="62729"/>
                        <a:pt x="225694" y="76046"/>
                      </a:cubicBezTo>
                      <a:cubicBezTo>
                        <a:pt x="369026" y="100928"/>
                        <a:pt x="514110" y="105484"/>
                        <a:pt x="659193" y="101278"/>
                      </a:cubicBezTo>
                      <a:cubicBezTo>
                        <a:pt x="780797" y="97774"/>
                        <a:pt x="901700" y="87261"/>
                        <a:pt x="1020151" y="58174"/>
                      </a:cubicBezTo>
                      <a:cubicBezTo>
                        <a:pt x="1041177" y="52917"/>
                        <a:pt x="1062554" y="47660"/>
                        <a:pt x="1082530" y="39250"/>
                      </a:cubicBezTo>
                      <a:cubicBezTo>
                        <a:pt x="1107762" y="29087"/>
                        <a:pt x="1132293" y="15770"/>
                        <a:pt x="1157875" y="315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5">
                  <a:extLst>
                    <a:ext uri="{FF2B5EF4-FFF2-40B4-BE49-F238E27FC236}">
                      <a16:creationId xmlns:a16="http://schemas.microsoft.com/office/drawing/2014/main" id="{02B4E635-3740-4275-9789-BB6E7707C7EB}"/>
                    </a:ext>
                  </a:extLst>
                </p:cNvPr>
                <p:cNvSpPr/>
                <p:nvPr/>
              </p:nvSpPr>
              <p:spPr>
                <a:xfrm>
                  <a:off x="5538187" y="3791020"/>
                  <a:ext cx="1156465" cy="606268"/>
                </a:xfrm>
                <a:custGeom>
                  <a:avLst/>
                  <a:gdLst>
                    <a:gd name="connsiteX0" fmla="*/ 365 w 1156465"/>
                    <a:gd name="connsiteY0" fmla="*/ 0 h 606268"/>
                    <a:gd name="connsiteX1" fmla="*/ 188554 w 1156465"/>
                    <a:gd name="connsiteY1" fmla="*/ 69738 h 606268"/>
                    <a:gd name="connsiteX2" fmla="*/ 443677 w 1156465"/>
                    <a:gd name="connsiteY2" fmla="*/ 98825 h 606268"/>
                    <a:gd name="connsiteX3" fmla="*/ 609787 w 1156465"/>
                    <a:gd name="connsiteY3" fmla="*/ 102680 h 606268"/>
                    <a:gd name="connsiteX4" fmla="*/ 1014199 w 1156465"/>
                    <a:gd name="connsiteY4" fmla="*/ 59575 h 606268"/>
                    <a:gd name="connsiteX5" fmla="*/ 1118982 w 1156465"/>
                    <a:gd name="connsiteY5" fmla="*/ 23480 h 606268"/>
                    <a:gd name="connsiteX6" fmla="*/ 1155779 w 1156465"/>
                    <a:gd name="connsiteY6" fmla="*/ 1402 h 606268"/>
                    <a:gd name="connsiteX7" fmla="*/ 1156480 w 1156465"/>
                    <a:gd name="connsiteY7" fmla="*/ 14719 h 606268"/>
                    <a:gd name="connsiteX8" fmla="*/ 1156830 w 1156465"/>
                    <a:gd name="connsiteY8" fmla="*/ 479407 h 606268"/>
                    <a:gd name="connsiteX9" fmla="*/ 1140359 w 1156465"/>
                    <a:gd name="connsiteY9" fmla="*/ 513400 h 606268"/>
                    <a:gd name="connsiteX10" fmla="*/ 1071322 w 1156465"/>
                    <a:gd name="connsiteY10" fmla="*/ 548445 h 606268"/>
                    <a:gd name="connsiteX11" fmla="*/ 864210 w 1156465"/>
                    <a:gd name="connsiteY11" fmla="*/ 592601 h 606268"/>
                    <a:gd name="connsiteX12" fmla="*/ 523227 w 1156465"/>
                    <a:gd name="connsiteY12" fmla="*/ 608371 h 606268"/>
                    <a:gd name="connsiteX13" fmla="*/ 147902 w 1156465"/>
                    <a:gd name="connsiteY13" fmla="*/ 566668 h 606268"/>
                    <a:gd name="connsiteX14" fmla="*/ 43119 w 1156465"/>
                    <a:gd name="connsiteY14" fmla="*/ 530923 h 606268"/>
                    <a:gd name="connsiteX15" fmla="*/ 18238 w 1156465"/>
                    <a:gd name="connsiteY15" fmla="*/ 515503 h 606268"/>
                    <a:gd name="connsiteX16" fmla="*/ 15 w 1156465"/>
                    <a:gd name="connsiteY16" fmla="*/ 478356 h 606268"/>
                    <a:gd name="connsiteX17" fmla="*/ 365 w 1156465"/>
                    <a:gd name="connsiteY17" fmla="*/ 16120 h 606268"/>
                    <a:gd name="connsiteX18" fmla="*/ 365 w 1156465"/>
                    <a:gd name="connsiteY18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56465" h="606268">
                      <a:moveTo>
                        <a:pt x="365" y="0"/>
                      </a:moveTo>
                      <a:cubicBezTo>
                        <a:pt x="57838" y="42404"/>
                        <a:pt x="123020" y="56421"/>
                        <a:pt x="188554" y="69738"/>
                      </a:cubicBezTo>
                      <a:cubicBezTo>
                        <a:pt x="272660" y="86560"/>
                        <a:pt x="357818" y="95671"/>
                        <a:pt x="443677" y="98825"/>
                      </a:cubicBezTo>
                      <a:cubicBezTo>
                        <a:pt x="499047" y="100928"/>
                        <a:pt x="554417" y="103381"/>
                        <a:pt x="609787" y="102680"/>
                      </a:cubicBezTo>
                      <a:cubicBezTo>
                        <a:pt x="745759" y="100227"/>
                        <a:pt x="881381" y="92167"/>
                        <a:pt x="1014199" y="59575"/>
                      </a:cubicBezTo>
                      <a:cubicBezTo>
                        <a:pt x="1049945" y="50814"/>
                        <a:pt x="1084639" y="36797"/>
                        <a:pt x="1118982" y="23480"/>
                      </a:cubicBezTo>
                      <a:cubicBezTo>
                        <a:pt x="1131949" y="18573"/>
                        <a:pt x="1142813" y="9462"/>
                        <a:pt x="1155779" y="1402"/>
                      </a:cubicBezTo>
                      <a:cubicBezTo>
                        <a:pt x="1156129" y="5957"/>
                        <a:pt x="1156480" y="10163"/>
                        <a:pt x="1156480" y="14719"/>
                      </a:cubicBezTo>
                      <a:cubicBezTo>
                        <a:pt x="1156480" y="169615"/>
                        <a:pt x="1156480" y="324511"/>
                        <a:pt x="1156830" y="479407"/>
                      </a:cubicBezTo>
                      <a:cubicBezTo>
                        <a:pt x="1156830" y="494126"/>
                        <a:pt x="1152625" y="506392"/>
                        <a:pt x="1140359" y="513400"/>
                      </a:cubicBezTo>
                      <a:cubicBezTo>
                        <a:pt x="1117931" y="526367"/>
                        <a:pt x="1095503" y="539684"/>
                        <a:pt x="1071322" y="548445"/>
                      </a:cubicBezTo>
                      <a:cubicBezTo>
                        <a:pt x="1004387" y="572625"/>
                        <a:pt x="934649" y="583489"/>
                        <a:pt x="864210" y="592601"/>
                      </a:cubicBezTo>
                      <a:cubicBezTo>
                        <a:pt x="751016" y="606969"/>
                        <a:pt x="637472" y="610473"/>
                        <a:pt x="523227" y="608371"/>
                      </a:cubicBezTo>
                      <a:cubicBezTo>
                        <a:pt x="396717" y="606268"/>
                        <a:pt x="271258" y="596806"/>
                        <a:pt x="147902" y="566668"/>
                      </a:cubicBezTo>
                      <a:cubicBezTo>
                        <a:pt x="112157" y="557907"/>
                        <a:pt x="77813" y="543539"/>
                        <a:pt x="43119" y="530923"/>
                      </a:cubicBezTo>
                      <a:cubicBezTo>
                        <a:pt x="34008" y="527769"/>
                        <a:pt x="25948" y="521461"/>
                        <a:pt x="18238" y="515503"/>
                      </a:cubicBezTo>
                      <a:cubicBezTo>
                        <a:pt x="5622" y="506392"/>
                        <a:pt x="-336" y="494827"/>
                        <a:pt x="15" y="478356"/>
                      </a:cubicBezTo>
                      <a:cubicBezTo>
                        <a:pt x="365" y="324161"/>
                        <a:pt x="365" y="170316"/>
                        <a:pt x="365" y="16120"/>
                      </a:cubicBezTo>
                      <a:cubicBezTo>
                        <a:pt x="365" y="11565"/>
                        <a:pt x="365" y="7009"/>
                        <a:pt x="365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6">
                  <a:extLst>
                    <a:ext uri="{FF2B5EF4-FFF2-40B4-BE49-F238E27FC236}">
                      <a16:creationId xmlns:a16="http://schemas.microsoft.com/office/drawing/2014/main" id="{FA537EF4-0C4C-4A38-94B5-1F03252AB9AB}"/>
                    </a:ext>
                  </a:extLst>
                </p:cNvPr>
                <p:cNvSpPr/>
                <p:nvPr/>
              </p:nvSpPr>
              <p:spPr>
                <a:xfrm>
                  <a:off x="5537539" y="2335977"/>
                  <a:ext cx="1156465" cy="245311"/>
                </a:xfrm>
                <a:custGeom>
                  <a:avLst/>
                  <a:gdLst>
                    <a:gd name="connsiteX0" fmla="*/ 576442 w 1156465"/>
                    <a:gd name="connsiteY0" fmla="*/ 3504 h 245310"/>
                    <a:gd name="connsiteX1" fmla="*/ 913920 w 1156465"/>
                    <a:gd name="connsiteY1" fmla="*/ 26984 h 245310"/>
                    <a:gd name="connsiteX2" fmla="*/ 1101758 w 1156465"/>
                    <a:gd name="connsiteY2" fmla="*/ 75696 h 245310"/>
                    <a:gd name="connsiteX3" fmla="*/ 1147666 w 1156465"/>
                    <a:gd name="connsiteY3" fmla="*/ 105133 h 245310"/>
                    <a:gd name="connsiteX4" fmla="*/ 1147666 w 1156465"/>
                    <a:gd name="connsiteY4" fmla="*/ 147186 h 245310"/>
                    <a:gd name="connsiteX5" fmla="*/ 1100706 w 1156465"/>
                    <a:gd name="connsiteY5" fmla="*/ 176974 h 245310"/>
                    <a:gd name="connsiteX6" fmla="*/ 926536 w 1156465"/>
                    <a:gd name="connsiteY6" fmla="*/ 223233 h 245310"/>
                    <a:gd name="connsiteX7" fmla="*/ 650386 w 1156465"/>
                    <a:gd name="connsiteY7" fmla="*/ 247413 h 245310"/>
                    <a:gd name="connsiteX8" fmla="*/ 230904 w 1156465"/>
                    <a:gd name="connsiteY8" fmla="*/ 223233 h 245310"/>
                    <a:gd name="connsiteX9" fmla="*/ 70401 w 1156465"/>
                    <a:gd name="connsiteY9" fmla="*/ 182231 h 245310"/>
                    <a:gd name="connsiteX10" fmla="*/ 19937 w 1156465"/>
                    <a:gd name="connsiteY10" fmla="*/ 155247 h 245310"/>
                    <a:gd name="connsiteX11" fmla="*/ 19236 w 1156465"/>
                    <a:gd name="connsiteY11" fmla="*/ 98124 h 245310"/>
                    <a:gd name="connsiteX12" fmla="*/ 98437 w 1156465"/>
                    <a:gd name="connsiteY12" fmla="*/ 60276 h 245310"/>
                    <a:gd name="connsiteX13" fmla="*/ 319917 w 1156465"/>
                    <a:gd name="connsiteY13" fmla="*/ 17172 h 245310"/>
                    <a:gd name="connsiteX14" fmla="*/ 576092 w 1156465"/>
                    <a:gd name="connsiteY14" fmla="*/ 0 h 245310"/>
                    <a:gd name="connsiteX15" fmla="*/ 576442 w 1156465"/>
                    <a:gd name="connsiteY15" fmla="*/ 3504 h 245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56465" h="245310">
                      <a:moveTo>
                        <a:pt x="576442" y="3504"/>
                      </a:moveTo>
                      <a:cubicBezTo>
                        <a:pt x="689636" y="3855"/>
                        <a:pt x="802128" y="9812"/>
                        <a:pt x="913920" y="26984"/>
                      </a:cubicBezTo>
                      <a:cubicBezTo>
                        <a:pt x="978401" y="36797"/>
                        <a:pt x="1042182" y="49062"/>
                        <a:pt x="1101758" y="75696"/>
                      </a:cubicBezTo>
                      <a:cubicBezTo>
                        <a:pt x="1118228" y="83055"/>
                        <a:pt x="1133648" y="93569"/>
                        <a:pt x="1147666" y="105133"/>
                      </a:cubicBezTo>
                      <a:cubicBezTo>
                        <a:pt x="1162735" y="117749"/>
                        <a:pt x="1162735" y="134570"/>
                        <a:pt x="1147666" y="147186"/>
                      </a:cubicBezTo>
                      <a:cubicBezTo>
                        <a:pt x="1133648" y="159102"/>
                        <a:pt x="1117528" y="169615"/>
                        <a:pt x="1100706" y="176974"/>
                      </a:cubicBezTo>
                      <a:cubicBezTo>
                        <a:pt x="1044986" y="201856"/>
                        <a:pt x="986111" y="213771"/>
                        <a:pt x="926536" y="223233"/>
                      </a:cubicBezTo>
                      <a:cubicBezTo>
                        <a:pt x="835070" y="237951"/>
                        <a:pt x="742903" y="244960"/>
                        <a:pt x="650386" y="247413"/>
                      </a:cubicBezTo>
                      <a:cubicBezTo>
                        <a:pt x="509858" y="251268"/>
                        <a:pt x="370031" y="244960"/>
                        <a:pt x="230904" y="223233"/>
                      </a:cubicBezTo>
                      <a:cubicBezTo>
                        <a:pt x="176585" y="214472"/>
                        <a:pt x="122267" y="203257"/>
                        <a:pt x="70401" y="182231"/>
                      </a:cubicBezTo>
                      <a:cubicBezTo>
                        <a:pt x="52879" y="175222"/>
                        <a:pt x="35357" y="166110"/>
                        <a:pt x="19937" y="155247"/>
                      </a:cubicBezTo>
                      <a:cubicBezTo>
                        <a:pt x="-5996" y="137024"/>
                        <a:pt x="-7047" y="114946"/>
                        <a:pt x="19236" y="98124"/>
                      </a:cubicBezTo>
                      <a:cubicBezTo>
                        <a:pt x="43767" y="82354"/>
                        <a:pt x="70751" y="69738"/>
                        <a:pt x="98437" y="60276"/>
                      </a:cubicBezTo>
                      <a:cubicBezTo>
                        <a:pt x="170278" y="35745"/>
                        <a:pt x="244922" y="24181"/>
                        <a:pt x="319917" y="17172"/>
                      </a:cubicBezTo>
                      <a:cubicBezTo>
                        <a:pt x="405075" y="9462"/>
                        <a:pt x="490934" y="5607"/>
                        <a:pt x="576092" y="0"/>
                      </a:cubicBezTo>
                      <a:cubicBezTo>
                        <a:pt x="576442" y="1051"/>
                        <a:pt x="576442" y="2103"/>
                        <a:pt x="576442" y="350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7">
                  <a:extLst>
                    <a:ext uri="{FF2B5EF4-FFF2-40B4-BE49-F238E27FC236}">
                      <a16:creationId xmlns:a16="http://schemas.microsoft.com/office/drawing/2014/main" id="{CCA6896B-B6F7-4785-9858-46789C9E6667}"/>
                    </a:ext>
                  </a:extLst>
                </p:cNvPr>
                <p:cNvSpPr/>
                <p:nvPr/>
              </p:nvSpPr>
              <p:spPr>
                <a:xfrm>
                  <a:off x="5537671" y="3699734"/>
                  <a:ext cx="1156465" cy="175222"/>
                </a:xfrm>
                <a:custGeom>
                  <a:avLst/>
                  <a:gdLst>
                    <a:gd name="connsiteX0" fmla="*/ 574909 w 1156465"/>
                    <a:gd name="connsiteY0" fmla="*/ 177146 h 175221"/>
                    <a:gd name="connsiteX1" fmla="*/ 204490 w 1156465"/>
                    <a:gd name="connsiteY1" fmla="*/ 148409 h 175221"/>
                    <a:gd name="connsiteX2" fmla="*/ 57303 w 1156465"/>
                    <a:gd name="connsiteY2" fmla="*/ 106706 h 175221"/>
                    <a:gd name="connsiteX3" fmla="*/ 13147 w 1156465"/>
                    <a:gd name="connsiteY3" fmla="*/ 79372 h 175221"/>
                    <a:gd name="connsiteX4" fmla="*/ 12096 w 1156465"/>
                    <a:gd name="connsiteY4" fmla="*/ 33463 h 175221"/>
                    <a:gd name="connsiteX5" fmla="*/ 52747 w 1156465"/>
                    <a:gd name="connsiteY5" fmla="*/ 7180 h 175221"/>
                    <a:gd name="connsiteX6" fmla="*/ 63261 w 1156465"/>
                    <a:gd name="connsiteY6" fmla="*/ 7180 h 175221"/>
                    <a:gd name="connsiteX7" fmla="*/ 314529 w 1156465"/>
                    <a:gd name="connsiteY7" fmla="*/ 56593 h 175221"/>
                    <a:gd name="connsiteX8" fmla="*/ 601893 w 1156465"/>
                    <a:gd name="connsiteY8" fmla="*/ 68858 h 175221"/>
                    <a:gd name="connsiteX9" fmla="*/ 981424 w 1156465"/>
                    <a:gd name="connsiteY9" fmla="*/ 30309 h 175221"/>
                    <a:gd name="connsiteX10" fmla="*/ 1079548 w 1156465"/>
                    <a:gd name="connsiteY10" fmla="*/ 1924 h 175221"/>
                    <a:gd name="connsiteX11" fmla="*/ 1090412 w 1156465"/>
                    <a:gd name="connsiteY11" fmla="*/ 522 h 175221"/>
                    <a:gd name="connsiteX12" fmla="*/ 1146833 w 1156465"/>
                    <a:gd name="connsiteY12" fmla="*/ 34515 h 175221"/>
                    <a:gd name="connsiteX13" fmla="*/ 1147184 w 1156465"/>
                    <a:gd name="connsiteY13" fmla="*/ 76568 h 175221"/>
                    <a:gd name="connsiteX14" fmla="*/ 1100224 w 1156465"/>
                    <a:gd name="connsiteY14" fmla="*/ 106356 h 175221"/>
                    <a:gd name="connsiteX15" fmla="*/ 922900 w 1156465"/>
                    <a:gd name="connsiteY15" fmla="*/ 152965 h 175221"/>
                    <a:gd name="connsiteX16" fmla="*/ 644297 w 1156465"/>
                    <a:gd name="connsiteY16" fmla="*/ 176445 h 175221"/>
                    <a:gd name="connsiteX17" fmla="*/ 574909 w 1156465"/>
                    <a:gd name="connsiteY17" fmla="*/ 177146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56465" h="175221">
                      <a:moveTo>
                        <a:pt x="574909" y="177146"/>
                      </a:moveTo>
                      <a:cubicBezTo>
                        <a:pt x="450852" y="178197"/>
                        <a:pt x="327145" y="170837"/>
                        <a:pt x="204490" y="148409"/>
                      </a:cubicBezTo>
                      <a:cubicBezTo>
                        <a:pt x="154026" y="139297"/>
                        <a:pt x="104263" y="128083"/>
                        <a:pt x="57303" y="106706"/>
                      </a:cubicBezTo>
                      <a:cubicBezTo>
                        <a:pt x="41533" y="99697"/>
                        <a:pt x="26464" y="90235"/>
                        <a:pt x="13147" y="79372"/>
                      </a:cubicBezTo>
                      <a:cubicBezTo>
                        <a:pt x="-4025" y="65354"/>
                        <a:pt x="-4375" y="47832"/>
                        <a:pt x="12096" y="33463"/>
                      </a:cubicBezTo>
                      <a:cubicBezTo>
                        <a:pt x="24011" y="22950"/>
                        <a:pt x="38730" y="15591"/>
                        <a:pt x="52747" y="7180"/>
                      </a:cubicBezTo>
                      <a:cubicBezTo>
                        <a:pt x="55551" y="5428"/>
                        <a:pt x="60107" y="6129"/>
                        <a:pt x="63261" y="7180"/>
                      </a:cubicBezTo>
                      <a:cubicBezTo>
                        <a:pt x="144914" y="34515"/>
                        <a:pt x="229371" y="47481"/>
                        <a:pt x="314529" y="56593"/>
                      </a:cubicBezTo>
                      <a:cubicBezTo>
                        <a:pt x="410200" y="66756"/>
                        <a:pt x="505871" y="70610"/>
                        <a:pt x="601893" y="68858"/>
                      </a:cubicBezTo>
                      <a:cubicBezTo>
                        <a:pt x="729455" y="66405"/>
                        <a:pt x="856315" y="58345"/>
                        <a:pt x="981424" y="30309"/>
                      </a:cubicBezTo>
                      <a:cubicBezTo>
                        <a:pt x="1014716" y="22950"/>
                        <a:pt x="1046957" y="11385"/>
                        <a:pt x="1079548" y="1924"/>
                      </a:cubicBezTo>
                      <a:cubicBezTo>
                        <a:pt x="1083053" y="872"/>
                        <a:pt x="1087959" y="-880"/>
                        <a:pt x="1090412" y="522"/>
                      </a:cubicBezTo>
                      <a:cubicBezTo>
                        <a:pt x="1109686" y="11385"/>
                        <a:pt x="1129662" y="21198"/>
                        <a:pt x="1146833" y="34515"/>
                      </a:cubicBezTo>
                      <a:cubicBezTo>
                        <a:pt x="1162253" y="46430"/>
                        <a:pt x="1161903" y="63952"/>
                        <a:pt x="1147184" y="76568"/>
                      </a:cubicBezTo>
                      <a:cubicBezTo>
                        <a:pt x="1133166" y="88483"/>
                        <a:pt x="1117046" y="98996"/>
                        <a:pt x="1100224" y="106356"/>
                      </a:cubicBezTo>
                      <a:cubicBezTo>
                        <a:pt x="1043803" y="131588"/>
                        <a:pt x="983526" y="143152"/>
                        <a:pt x="922900" y="152965"/>
                      </a:cubicBezTo>
                      <a:cubicBezTo>
                        <a:pt x="830733" y="167683"/>
                        <a:pt x="737515" y="175393"/>
                        <a:pt x="644297" y="176445"/>
                      </a:cubicBezTo>
                      <a:cubicBezTo>
                        <a:pt x="621168" y="177146"/>
                        <a:pt x="598038" y="177146"/>
                        <a:pt x="574909" y="177146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8">
                  <a:extLst>
                    <a:ext uri="{FF2B5EF4-FFF2-40B4-BE49-F238E27FC236}">
                      <a16:creationId xmlns:a16="http://schemas.microsoft.com/office/drawing/2014/main" id="{55BC5367-2DF2-4BAE-ADE8-42AA77E4DF25}"/>
                    </a:ext>
                  </a:extLst>
                </p:cNvPr>
                <p:cNvSpPr/>
                <p:nvPr/>
              </p:nvSpPr>
              <p:spPr>
                <a:xfrm>
                  <a:off x="5537669" y="3055216"/>
                  <a:ext cx="1156465" cy="175222"/>
                </a:xfrm>
                <a:custGeom>
                  <a:avLst/>
                  <a:gdLst>
                    <a:gd name="connsiteX0" fmla="*/ 587526 w 1156465"/>
                    <a:gd name="connsiteY0" fmla="*/ 175794 h 175221"/>
                    <a:gd name="connsiteX1" fmla="*/ 226919 w 1156465"/>
                    <a:gd name="connsiteY1" fmla="*/ 149862 h 175221"/>
                    <a:gd name="connsiteX2" fmla="*/ 42235 w 1156465"/>
                    <a:gd name="connsiteY2" fmla="*/ 96944 h 175221"/>
                    <a:gd name="connsiteX3" fmla="*/ 10345 w 1156465"/>
                    <a:gd name="connsiteY3" fmla="*/ 73815 h 175221"/>
                    <a:gd name="connsiteX4" fmla="*/ 9644 w 1156465"/>
                    <a:gd name="connsiteY4" fmla="*/ 34566 h 175221"/>
                    <a:gd name="connsiteX5" fmla="*/ 54851 w 1156465"/>
                    <a:gd name="connsiteY5" fmla="*/ 4427 h 175221"/>
                    <a:gd name="connsiteX6" fmla="*/ 65715 w 1156465"/>
                    <a:gd name="connsiteY6" fmla="*/ 5128 h 175221"/>
                    <a:gd name="connsiteX7" fmla="*/ 304368 w 1156465"/>
                    <a:gd name="connsiteY7" fmla="*/ 53489 h 175221"/>
                    <a:gd name="connsiteX8" fmla="*/ 608202 w 1156465"/>
                    <a:gd name="connsiteY8" fmla="*/ 67157 h 175221"/>
                    <a:gd name="connsiteX9" fmla="*/ 1000349 w 1156465"/>
                    <a:gd name="connsiteY9" fmla="*/ 25103 h 175221"/>
                    <a:gd name="connsiteX10" fmla="*/ 1079900 w 1156465"/>
                    <a:gd name="connsiteY10" fmla="*/ 1273 h 175221"/>
                    <a:gd name="connsiteX11" fmla="*/ 1096371 w 1156465"/>
                    <a:gd name="connsiteY11" fmla="*/ 1624 h 175221"/>
                    <a:gd name="connsiteX12" fmla="*/ 1141578 w 1156465"/>
                    <a:gd name="connsiteY12" fmla="*/ 27557 h 175221"/>
                    <a:gd name="connsiteX13" fmla="*/ 1141578 w 1156465"/>
                    <a:gd name="connsiteY13" fmla="*/ 81525 h 175221"/>
                    <a:gd name="connsiteX14" fmla="*/ 1045556 w 1156465"/>
                    <a:gd name="connsiteY14" fmla="*/ 125330 h 175221"/>
                    <a:gd name="connsiteX15" fmla="*/ 842299 w 1156465"/>
                    <a:gd name="connsiteY15" fmla="*/ 163178 h 175221"/>
                    <a:gd name="connsiteX16" fmla="*/ 587526 w 1156465"/>
                    <a:gd name="connsiteY16" fmla="*/ 175794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175221">
                      <a:moveTo>
                        <a:pt x="587526" y="175794"/>
                      </a:moveTo>
                      <a:cubicBezTo>
                        <a:pt x="461366" y="176495"/>
                        <a:pt x="343617" y="169486"/>
                        <a:pt x="226919" y="149862"/>
                      </a:cubicBezTo>
                      <a:cubicBezTo>
                        <a:pt x="163489" y="139348"/>
                        <a:pt x="100059" y="126732"/>
                        <a:pt x="42235" y="96944"/>
                      </a:cubicBezTo>
                      <a:cubicBezTo>
                        <a:pt x="30671" y="90987"/>
                        <a:pt x="19807" y="82927"/>
                        <a:pt x="10345" y="73815"/>
                      </a:cubicBezTo>
                      <a:cubicBezTo>
                        <a:pt x="-2972" y="61199"/>
                        <a:pt x="-3673" y="46831"/>
                        <a:pt x="9644" y="34566"/>
                      </a:cubicBezTo>
                      <a:cubicBezTo>
                        <a:pt x="22961" y="22650"/>
                        <a:pt x="39432" y="13889"/>
                        <a:pt x="54851" y="4427"/>
                      </a:cubicBezTo>
                      <a:cubicBezTo>
                        <a:pt x="57305" y="3026"/>
                        <a:pt x="62211" y="3726"/>
                        <a:pt x="65715" y="5128"/>
                      </a:cubicBezTo>
                      <a:cubicBezTo>
                        <a:pt x="143163" y="32112"/>
                        <a:pt x="223415" y="44378"/>
                        <a:pt x="304368" y="53489"/>
                      </a:cubicBezTo>
                      <a:cubicBezTo>
                        <a:pt x="405295" y="65054"/>
                        <a:pt x="506924" y="68909"/>
                        <a:pt x="608202" y="67157"/>
                      </a:cubicBezTo>
                      <a:cubicBezTo>
                        <a:pt x="739969" y="65054"/>
                        <a:pt x="871386" y="55592"/>
                        <a:pt x="1000349" y="25103"/>
                      </a:cubicBezTo>
                      <a:cubicBezTo>
                        <a:pt x="1027333" y="18796"/>
                        <a:pt x="1053266" y="8983"/>
                        <a:pt x="1079900" y="1273"/>
                      </a:cubicBezTo>
                      <a:cubicBezTo>
                        <a:pt x="1085157" y="-128"/>
                        <a:pt x="1091815" y="-829"/>
                        <a:pt x="1096371" y="1624"/>
                      </a:cubicBezTo>
                      <a:cubicBezTo>
                        <a:pt x="1111791" y="9334"/>
                        <a:pt x="1127911" y="17043"/>
                        <a:pt x="1141578" y="27557"/>
                      </a:cubicBezTo>
                      <a:cubicBezTo>
                        <a:pt x="1164007" y="44378"/>
                        <a:pt x="1163656" y="63652"/>
                        <a:pt x="1141578" y="81525"/>
                      </a:cubicBezTo>
                      <a:cubicBezTo>
                        <a:pt x="1113192" y="104304"/>
                        <a:pt x="1079550" y="115168"/>
                        <a:pt x="1045556" y="125330"/>
                      </a:cubicBezTo>
                      <a:cubicBezTo>
                        <a:pt x="978972" y="144955"/>
                        <a:pt x="910986" y="155469"/>
                        <a:pt x="842299" y="163178"/>
                      </a:cubicBezTo>
                      <a:cubicBezTo>
                        <a:pt x="755389" y="171940"/>
                        <a:pt x="667778" y="176846"/>
                        <a:pt x="587526" y="17579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0" name="그룹 129">
                <a:extLst>
                  <a:ext uri="{FF2B5EF4-FFF2-40B4-BE49-F238E27FC236}">
                    <a16:creationId xmlns:a16="http://schemas.microsoft.com/office/drawing/2014/main" id="{6800C304-7140-4D47-B3E4-AC376277D3CF}"/>
                  </a:ext>
                </a:extLst>
              </p:cNvPr>
              <p:cNvGrpSpPr/>
              <p:nvPr/>
            </p:nvGrpSpPr>
            <p:grpSpPr>
              <a:xfrm flipV="1">
                <a:off x="4432813" y="3299472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39" name="사각형: 둥근 모서리 138">
                  <a:extLst>
                    <a:ext uri="{FF2B5EF4-FFF2-40B4-BE49-F238E27FC236}">
                      <a16:creationId xmlns:a16="http://schemas.microsoft.com/office/drawing/2014/main" id="{F785FE37-8699-4EC5-A36B-1AF49A52E2F0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0" name="사각형: 둥근 모서리 139">
                  <a:extLst>
                    <a:ext uri="{FF2B5EF4-FFF2-40B4-BE49-F238E27FC236}">
                      <a16:creationId xmlns:a16="http://schemas.microsoft.com/office/drawing/2014/main" id="{DC6A69BE-9C29-4B44-A5EF-8DC6B1334C48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1" name="사각형: 둥근 모서리 140">
                  <a:extLst>
                    <a:ext uri="{FF2B5EF4-FFF2-40B4-BE49-F238E27FC236}">
                      <a16:creationId xmlns:a16="http://schemas.microsoft.com/office/drawing/2014/main" id="{0EA2C2CD-C029-4D2E-B32C-63E61A07D70D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31" name="그룹 130">
                <a:extLst>
                  <a:ext uri="{FF2B5EF4-FFF2-40B4-BE49-F238E27FC236}">
                    <a16:creationId xmlns:a16="http://schemas.microsoft.com/office/drawing/2014/main" id="{7FD57F72-1A4B-44A9-B540-AB5328492419}"/>
                  </a:ext>
                </a:extLst>
              </p:cNvPr>
              <p:cNvGrpSpPr/>
              <p:nvPr/>
            </p:nvGrpSpPr>
            <p:grpSpPr>
              <a:xfrm flipV="1">
                <a:off x="4432813" y="3755468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36" name="사각형: 둥근 모서리 135">
                  <a:extLst>
                    <a:ext uri="{FF2B5EF4-FFF2-40B4-BE49-F238E27FC236}">
                      <a16:creationId xmlns:a16="http://schemas.microsoft.com/office/drawing/2014/main" id="{E0531934-7718-4F3F-926C-13BFB884C47B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7" name="사각형: 둥근 모서리 136">
                  <a:extLst>
                    <a:ext uri="{FF2B5EF4-FFF2-40B4-BE49-F238E27FC236}">
                      <a16:creationId xmlns:a16="http://schemas.microsoft.com/office/drawing/2014/main" id="{7AAA9C77-F4BD-49C1-A7E5-13B447A266DE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8" name="사각형: 둥근 모서리 137">
                  <a:extLst>
                    <a:ext uri="{FF2B5EF4-FFF2-40B4-BE49-F238E27FC236}">
                      <a16:creationId xmlns:a16="http://schemas.microsoft.com/office/drawing/2014/main" id="{AB3FC8BE-41C8-4945-897C-FB70C45694B6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32" name="그룹 131">
                <a:extLst>
                  <a:ext uri="{FF2B5EF4-FFF2-40B4-BE49-F238E27FC236}">
                    <a16:creationId xmlns:a16="http://schemas.microsoft.com/office/drawing/2014/main" id="{729513D7-898B-4557-ADB6-A6D7ABD3D624}"/>
                  </a:ext>
                </a:extLst>
              </p:cNvPr>
              <p:cNvGrpSpPr/>
              <p:nvPr/>
            </p:nvGrpSpPr>
            <p:grpSpPr>
              <a:xfrm flipV="1">
                <a:off x="4432813" y="4211464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33" name="사각형: 둥근 모서리 132">
                  <a:extLst>
                    <a:ext uri="{FF2B5EF4-FFF2-40B4-BE49-F238E27FC236}">
                      <a16:creationId xmlns:a16="http://schemas.microsoft.com/office/drawing/2014/main" id="{50612205-ADFF-401B-8A51-D01EB1ACCE55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4" name="사각형: 둥근 모서리 133">
                  <a:extLst>
                    <a:ext uri="{FF2B5EF4-FFF2-40B4-BE49-F238E27FC236}">
                      <a16:creationId xmlns:a16="http://schemas.microsoft.com/office/drawing/2014/main" id="{1BC602DC-F252-44AD-A4D7-75D6D018D345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5" name="사각형: 둥근 모서리 134">
                  <a:extLst>
                    <a:ext uri="{FF2B5EF4-FFF2-40B4-BE49-F238E27FC236}">
                      <a16:creationId xmlns:a16="http://schemas.microsoft.com/office/drawing/2014/main" id="{95B3ABF6-5119-40F7-BF0C-C89FC44DBDA7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48" name="그룹 147">
              <a:extLst>
                <a:ext uri="{FF2B5EF4-FFF2-40B4-BE49-F238E27FC236}">
                  <a16:creationId xmlns:a16="http://schemas.microsoft.com/office/drawing/2014/main" id="{07B9AD3E-B99E-427A-81A1-DEED921293F6}"/>
                </a:ext>
              </a:extLst>
            </p:cNvPr>
            <p:cNvGrpSpPr/>
            <p:nvPr/>
          </p:nvGrpSpPr>
          <p:grpSpPr>
            <a:xfrm>
              <a:off x="10071796" y="5688614"/>
              <a:ext cx="637423" cy="905053"/>
              <a:chOff x="4160927" y="2978939"/>
              <a:chExt cx="1013906" cy="1439607"/>
            </a:xfrm>
          </p:grpSpPr>
          <p:grpSp>
            <p:nvGrpSpPr>
              <p:cNvPr id="149" name="Group 33">
                <a:extLst>
                  <a:ext uri="{FF2B5EF4-FFF2-40B4-BE49-F238E27FC236}">
                    <a16:creationId xmlns:a16="http://schemas.microsoft.com/office/drawing/2014/main" id="{54AB13A6-32FB-4187-B6DD-ABFD750D87BC}"/>
                  </a:ext>
                </a:extLst>
              </p:cNvPr>
              <p:cNvGrpSpPr/>
              <p:nvPr/>
            </p:nvGrpSpPr>
            <p:grpSpPr>
              <a:xfrm>
                <a:off x="4160927" y="2978939"/>
                <a:ext cx="1013906" cy="1439607"/>
                <a:chOff x="5537539" y="2335977"/>
                <a:chExt cx="1157120" cy="2061311"/>
              </a:xfrm>
              <a:solidFill>
                <a:schemeClr val="accent1"/>
              </a:solidFill>
            </p:grpSpPr>
            <p:sp>
              <p:nvSpPr>
                <p:cNvPr id="162" name="Freeform: Shape 3">
                  <a:extLst>
                    <a:ext uri="{FF2B5EF4-FFF2-40B4-BE49-F238E27FC236}">
                      <a16:creationId xmlns:a16="http://schemas.microsoft.com/office/drawing/2014/main" id="{86803A9D-F2EE-4F30-9AFA-CACF318C1AB4}"/>
                    </a:ext>
                  </a:extLst>
                </p:cNvPr>
                <p:cNvSpPr/>
                <p:nvPr/>
              </p:nvSpPr>
              <p:spPr>
                <a:xfrm>
                  <a:off x="5537852" y="2496480"/>
                  <a:ext cx="1156465" cy="606268"/>
                </a:xfrm>
                <a:custGeom>
                  <a:avLst/>
                  <a:gdLst>
                    <a:gd name="connsiteX0" fmla="*/ 701 w 1156465"/>
                    <a:gd name="connsiteY0" fmla="*/ 0 h 606268"/>
                    <a:gd name="connsiteX1" fmla="*/ 143682 w 1156465"/>
                    <a:gd name="connsiteY1" fmla="*/ 60977 h 606268"/>
                    <a:gd name="connsiteX2" fmla="*/ 393899 w 1156465"/>
                    <a:gd name="connsiteY2" fmla="*/ 96723 h 606268"/>
                    <a:gd name="connsiteX3" fmla="*/ 619935 w 1156465"/>
                    <a:gd name="connsiteY3" fmla="*/ 103381 h 606268"/>
                    <a:gd name="connsiteX4" fmla="*/ 1035562 w 1156465"/>
                    <a:gd name="connsiteY4" fmla="*/ 55721 h 606268"/>
                    <a:gd name="connsiteX5" fmla="*/ 1157867 w 1156465"/>
                    <a:gd name="connsiteY5" fmla="*/ 350 h 606268"/>
                    <a:gd name="connsiteX6" fmla="*/ 1157867 w 1156465"/>
                    <a:gd name="connsiteY6" fmla="*/ 15069 h 606268"/>
                    <a:gd name="connsiteX7" fmla="*/ 1158217 w 1156465"/>
                    <a:gd name="connsiteY7" fmla="*/ 477305 h 606268"/>
                    <a:gd name="connsiteX8" fmla="*/ 1136490 w 1156465"/>
                    <a:gd name="connsiteY8" fmla="*/ 519007 h 606268"/>
                    <a:gd name="connsiteX9" fmla="*/ 1049229 w 1156465"/>
                    <a:gd name="connsiteY9" fmla="*/ 557206 h 606268"/>
                    <a:gd name="connsiteX10" fmla="*/ 819338 w 1156465"/>
                    <a:gd name="connsiteY10" fmla="*/ 598558 h 606268"/>
                    <a:gd name="connsiteX11" fmla="*/ 524264 w 1156465"/>
                    <a:gd name="connsiteY11" fmla="*/ 609072 h 606268"/>
                    <a:gd name="connsiteX12" fmla="*/ 129314 w 1156465"/>
                    <a:gd name="connsiteY12" fmla="*/ 562112 h 606268"/>
                    <a:gd name="connsiteX13" fmla="*/ 31890 w 1156465"/>
                    <a:gd name="connsiteY13" fmla="*/ 524264 h 606268"/>
                    <a:gd name="connsiteX14" fmla="*/ 0 w 1156465"/>
                    <a:gd name="connsiteY14" fmla="*/ 469945 h 606268"/>
                    <a:gd name="connsiteX15" fmla="*/ 701 w 1156465"/>
                    <a:gd name="connsiteY15" fmla="*/ 15420 h 606268"/>
                    <a:gd name="connsiteX16" fmla="*/ 701 w 1156465"/>
                    <a:gd name="connsiteY16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701" y="0"/>
                      </a:moveTo>
                      <a:cubicBezTo>
                        <a:pt x="43805" y="34344"/>
                        <a:pt x="93568" y="48712"/>
                        <a:pt x="143682" y="60977"/>
                      </a:cubicBezTo>
                      <a:cubicBezTo>
                        <a:pt x="226036" y="80953"/>
                        <a:pt x="309442" y="92517"/>
                        <a:pt x="393899" y="96723"/>
                      </a:cubicBezTo>
                      <a:cubicBezTo>
                        <a:pt x="469244" y="100577"/>
                        <a:pt x="544590" y="104432"/>
                        <a:pt x="619935" y="103381"/>
                      </a:cubicBezTo>
                      <a:cubicBezTo>
                        <a:pt x="759762" y="101278"/>
                        <a:pt x="899239" y="91466"/>
                        <a:pt x="1035562" y="55721"/>
                      </a:cubicBezTo>
                      <a:cubicBezTo>
                        <a:pt x="1078667" y="44506"/>
                        <a:pt x="1120369" y="30138"/>
                        <a:pt x="1157867" y="350"/>
                      </a:cubicBezTo>
                      <a:cubicBezTo>
                        <a:pt x="1157867" y="6308"/>
                        <a:pt x="1157867" y="10864"/>
                        <a:pt x="1157867" y="15069"/>
                      </a:cubicBezTo>
                      <a:cubicBezTo>
                        <a:pt x="1157867" y="169264"/>
                        <a:pt x="1157516" y="323109"/>
                        <a:pt x="1158217" y="477305"/>
                      </a:cubicBezTo>
                      <a:cubicBezTo>
                        <a:pt x="1158217" y="496579"/>
                        <a:pt x="1150858" y="508845"/>
                        <a:pt x="1136490" y="519007"/>
                      </a:cubicBezTo>
                      <a:cubicBezTo>
                        <a:pt x="1109856" y="537581"/>
                        <a:pt x="1079718" y="548094"/>
                        <a:pt x="1049229" y="557206"/>
                      </a:cubicBezTo>
                      <a:cubicBezTo>
                        <a:pt x="974234" y="579284"/>
                        <a:pt x="897137" y="590148"/>
                        <a:pt x="819338" y="598558"/>
                      </a:cubicBezTo>
                      <a:cubicBezTo>
                        <a:pt x="721214" y="609072"/>
                        <a:pt x="622739" y="610824"/>
                        <a:pt x="524264" y="609072"/>
                      </a:cubicBezTo>
                      <a:cubicBezTo>
                        <a:pt x="391095" y="606618"/>
                        <a:pt x="258628" y="596806"/>
                        <a:pt x="129314" y="562112"/>
                      </a:cubicBezTo>
                      <a:cubicBezTo>
                        <a:pt x="96022" y="553001"/>
                        <a:pt x="63781" y="538632"/>
                        <a:pt x="31890" y="524264"/>
                      </a:cubicBezTo>
                      <a:cubicBezTo>
                        <a:pt x="9462" y="514452"/>
                        <a:pt x="0" y="496579"/>
                        <a:pt x="0" y="469945"/>
                      </a:cubicBezTo>
                      <a:cubicBezTo>
                        <a:pt x="1051" y="318554"/>
                        <a:pt x="701" y="166811"/>
                        <a:pt x="701" y="15420"/>
                      </a:cubicBezTo>
                      <a:cubicBezTo>
                        <a:pt x="701" y="11214"/>
                        <a:pt x="701" y="6658"/>
                        <a:pt x="701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3" name="Freeform: Shape 4">
                  <a:extLst>
                    <a:ext uri="{FF2B5EF4-FFF2-40B4-BE49-F238E27FC236}">
                      <a16:creationId xmlns:a16="http://schemas.microsoft.com/office/drawing/2014/main" id="{2F233846-7B85-4B0E-96EC-1238AC4C14F7}"/>
                    </a:ext>
                  </a:extLst>
                </p:cNvPr>
                <p:cNvSpPr/>
                <p:nvPr/>
              </p:nvSpPr>
              <p:spPr>
                <a:xfrm>
                  <a:off x="5538194" y="3144451"/>
                  <a:ext cx="1156465" cy="606268"/>
                </a:xfrm>
                <a:custGeom>
                  <a:avLst/>
                  <a:gdLst>
                    <a:gd name="connsiteX0" fmla="*/ 1157875 w 1156465"/>
                    <a:gd name="connsiteY0" fmla="*/ 3154 h 606268"/>
                    <a:gd name="connsiteX1" fmla="*/ 1157875 w 1156465"/>
                    <a:gd name="connsiteY1" fmla="*/ 12616 h 606268"/>
                    <a:gd name="connsiteX2" fmla="*/ 1158226 w 1156465"/>
                    <a:gd name="connsiteY2" fmla="*/ 478706 h 606268"/>
                    <a:gd name="connsiteX3" fmla="*/ 1141404 w 1156465"/>
                    <a:gd name="connsiteY3" fmla="*/ 513751 h 606268"/>
                    <a:gd name="connsiteX4" fmla="*/ 1043981 w 1156465"/>
                    <a:gd name="connsiteY4" fmla="*/ 557556 h 606268"/>
                    <a:gd name="connsiteX5" fmla="*/ 802525 w 1156465"/>
                    <a:gd name="connsiteY5" fmla="*/ 598909 h 606268"/>
                    <a:gd name="connsiteX6" fmla="*/ 525324 w 1156465"/>
                    <a:gd name="connsiteY6" fmla="*/ 608371 h 606268"/>
                    <a:gd name="connsiteX7" fmla="*/ 132827 w 1156465"/>
                    <a:gd name="connsiteY7" fmla="*/ 562112 h 606268"/>
                    <a:gd name="connsiteX8" fmla="*/ 34001 w 1156465"/>
                    <a:gd name="connsiteY8" fmla="*/ 524615 h 606268"/>
                    <a:gd name="connsiteX9" fmla="*/ 8 w 1156465"/>
                    <a:gd name="connsiteY9" fmla="*/ 467843 h 606268"/>
                    <a:gd name="connsiteX10" fmla="*/ 709 w 1156465"/>
                    <a:gd name="connsiteY10" fmla="*/ 14368 h 606268"/>
                    <a:gd name="connsiteX11" fmla="*/ 709 w 1156465"/>
                    <a:gd name="connsiteY11" fmla="*/ 0 h 606268"/>
                    <a:gd name="connsiteX12" fmla="*/ 225694 w 1156465"/>
                    <a:gd name="connsiteY12" fmla="*/ 76046 h 606268"/>
                    <a:gd name="connsiteX13" fmla="*/ 659193 w 1156465"/>
                    <a:gd name="connsiteY13" fmla="*/ 101278 h 606268"/>
                    <a:gd name="connsiteX14" fmla="*/ 1020151 w 1156465"/>
                    <a:gd name="connsiteY14" fmla="*/ 58174 h 606268"/>
                    <a:gd name="connsiteX15" fmla="*/ 1082530 w 1156465"/>
                    <a:gd name="connsiteY15" fmla="*/ 39250 h 606268"/>
                    <a:gd name="connsiteX16" fmla="*/ 1157875 w 1156465"/>
                    <a:gd name="connsiteY16" fmla="*/ 3154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1157875" y="3154"/>
                      </a:moveTo>
                      <a:cubicBezTo>
                        <a:pt x="1157875" y="4906"/>
                        <a:pt x="1157875" y="8761"/>
                        <a:pt x="1157875" y="12616"/>
                      </a:cubicBezTo>
                      <a:cubicBezTo>
                        <a:pt x="1157875" y="167863"/>
                        <a:pt x="1157875" y="323460"/>
                        <a:pt x="1158226" y="478706"/>
                      </a:cubicBezTo>
                      <a:cubicBezTo>
                        <a:pt x="1158226" y="493776"/>
                        <a:pt x="1152619" y="504990"/>
                        <a:pt x="1141404" y="513751"/>
                      </a:cubicBezTo>
                      <a:cubicBezTo>
                        <a:pt x="1112668" y="536530"/>
                        <a:pt x="1078675" y="547393"/>
                        <a:pt x="1043981" y="557556"/>
                      </a:cubicBezTo>
                      <a:cubicBezTo>
                        <a:pt x="965131" y="580335"/>
                        <a:pt x="884178" y="591199"/>
                        <a:pt x="802525" y="598909"/>
                      </a:cubicBezTo>
                      <a:cubicBezTo>
                        <a:pt x="710358" y="607670"/>
                        <a:pt x="617841" y="610473"/>
                        <a:pt x="525324" y="608371"/>
                      </a:cubicBezTo>
                      <a:cubicBezTo>
                        <a:pt x="393206" y="605217"/>
                        <a:pt x="261089" y="596105"/>
                        <a:pt x="132827" y="562112"/>
                      </a:cubicBezTo>
                      <a:cubicBezTo>
                        <a:pt x="98833" y="553351"/>
                        <a:pt x="66242" y="538632"/>
                        <a:pt x="34001" y="524615"/>
                      </a:cubicBezTo>
                      <a:cubicBezTo>
                        <a:pt x="10522" y="514101"/>
                        <a:pt x="-342" y="495878"/>
                        <a:pt x="8" y="467843"/>
                      </a:cubicBezTo>
                      <a:cubicBezTo>
                        <a:pt x="1410" y="316801"/>
                        <a:pt x="709" y="165760"/>
                        <a:pt x="709" y="14368"/>
                      </a:cubicBezTo>
                      <a:cubicBezTo>
                        <a:pt x="709" y="9812"/>
                        <a:pt x="709" y="5257"/>
                        <a:pt x="709" y="0"/>
                      </a:cubicBezTo>
                      <a:cubicBezTo>
                        <a:pt x="69046" y="48712"/>
                        <a:pt x="147545" y="62729"/>
                        <a:pt x="225694" y="76046"/>
                      </a:cubicBezTo>
                      <a:cubicBezTo>
                        <a:pt x="369026" y="100928"/>
                        <a:pt x="514110" y="105484"/>
                        <a:pt x="659193" y="101278"/>
                      </a:cubicBezTo>
                      <a:cubicBezTo>
                        <a:pt x="780797" y="97774"/>
                        <a:pt x="901700" y="87261"/>
                        <a:pt x="1020151" y="58174"/>
                      </a:cubicBezTo>
                      <a:cubicBezTo>
                        <a:pt x="1041177" y="52917"/>
                        <a:pt x="1062554" y="47660"/>
                        <a:pt x="1082530" y="39250"/>
                      </a:cubicBezTo>
                      <a:cubicBezTo>
                        <a:pt x="1107762" y="29087"/>
                        <a:pt x="1132293" y="15770"/>
                        <a:pt x="1157875" y="315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5">
                  <a:extLst>
                    <a:ext uri="{FF2B5EF4-FFF2-40B4-BE49-F238E27FC236}">
                      <a16:creationId xmlns:a16="http://schemas.microsoft.com/office/drawing/2014/main" id="{5E1864CF-F69B-40F7-9BA2-FA88271BB513}"/>
                    </a:ext>
                  </a:extLst>
                </p:cNvPr>
                <p:cNvSpPr/>
                <p:nvPr/>
              </p:nvSpPr>
              <p:spPr>
                <a:xfrm>
                  <a:off x="5538187" y="3791020"/>
                  <a:ext cx="1156465" cy="606268"/>
                </a:xfrm>
                <a:custGeom>
                  <a:avLst/>
                  <a:gdLst>
                    <a:gd name="connsiteX0" fmla="*/ 365 w 1156465"/>
                    <a:gd name="connsiteY0" fmla="*/ 0 h 606268"/>
                    <a:gd name="connsiteX1" fmla="*/ 188554 w 1156465"/>
                    <a:gd name="connsiteY1" fmla="*/ 69738 h 606268"/>
                    <a:gd name="connsiteX2" fmla="*/ 443677 w 1156465"/>
                    <a:gd name="connsiteY2" fmla="*/ 98825 h 606268"/>
                    <a:gd name="connsiteX3" fmla="*/ 609787 w 1156465"/>
                    <a:gd name="connsiteY3" fmla="*/ 102680 h 606268"/>
                    <a:gd name="connsiteX4" fmla="*/ 1014199 w 1156465"/>
                    <a:gd name="connsiteY4" fmla="*/ 59575 h 606268"/>
                    <a:gd name="connsiteX5" fmla="*/ 1118982 w 1156465"/>
                    <a:gd name="connsiteY5" fmla="*/ 23480 h 606268"/>
                    <a:gd name="connsiteX6" fmla="*/ 1155779 w 1156465"/>
                    <a:gd name="connsiteY6" fmla="*/ 1402 h 606268"/>
                    <a:gd name="connsiteX7" fmla="*/ 1156480 w 1156465"/>
                    <a:gd name="connsiteY7" fmla="*/ 14719 h 606268"/>
                    <a:gd name="connsiteX8" fmla="*/ 1156830 w 1156465"/>
                    <a:gd name="connsiteY8" fmla="*/ 479407 h 606268"/>
                    <a:gd name="connsiteX9" fmla="*/ 1140359 w 1156465"/>
                    <a:gd name="connsiteY9" fmla="*/ 513400 h 606268"/>
                    <a:gd name="connsiteX10" fmla="*/ 1071322 w 1156465"/>
                    <a:gd name="connsiteY10" fmla="*/ 548445 h 606268"/>
                    <a:gd name="connsiteX11" fmla="*/ 864210 w 1156465"/>
                    <a:gd name="connsiteY11" fmla="*/ 592601 h 606268"/>
                    <a:gd name="connsiteX12" fmla="*/ 523227 w 1156465"/>
                    <a:gd name="connsiteY12" fmla="*/ 608371 h 606268"/>
                    <a:gd name="connsiteX13" fmla="*/ 147902 w 1156465"/>
                    <a:gd name="connsiteY13" fmla="*/ 566668 h 606268"/>
                    <a:gd name="connsiteX14" fmla="*/ 43119 w 1156465"/>
                    <a:gd name="connsiteY14" fmla="*/ 530923 h 606268"/>
                    <a:gd name="connsiteX15" fmla="*/ 18238 w 1156465"/>
                    <a:gd name="connsiteY15" fmla="*/ 515503 h 606268"/>
                    <a:gd name="connsiteX16" fmla="*/ 15 w 1156465"/>
                    <a:gd name="connsiteY16" fmla="*/ 478356 h 606268"/>
                    <a:gd name="connsiteX17" fmla="*/ 365 w 1156465"/>
                    <a:gd name="connsiteY17" fmla="*/ 16120 h 606268"/>
                    <a:gd name="connsiteX18" fmla="*/ 365 w 1156465"/>
                    <a:gd name="connsiteY18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56465" h="606268">
                      <a:moveTo>
                        <a:pt x="365" y="0"/>
                      </a:moveTo>
                      <a:cubicBezTo>
                        <a:pt x="57838" y="42404"/>
                        <a:pt x="123020" y="56421"/>
                        <a:pt x="188554" y="69738"/>
                      </a:cubicBezTo>
                      <a:cubicBezTo>
                        <a:pt x="272660" y="86560"/>
                        <a:pt x="357818" y="95671"/>
                        <a:pt x="443677" y="98825"/>
                      </a:cubicBezTo>
                      <a:cubicBezTo>
                        <a:pt x="499047" y="100928"/>
                        <a:pt x="554417" y="103381"/>
                        <a:pt x="609787" y="102680"/>
                      </a:cubicBezTo>
                      <a:cubicBezTo>
                        <a:pt x="745759" y="100227"/>
                        <a:pt x="881381" y="92167"/>
                        <a:pt x="1014199" y="59575"/>
                      </a:cubicBezTo>
                      <a:cubicBezTo>
                        <a:pt x="1049945" y="50814"/>
                        <a:pt x="1084639" y="36797"/>
                        <a:pt x="1118982" y="23480"/>
                      </a:cubicBezTo>
                      <a:cubicBezTo>
                        <a:pt x="1131949" y="18573"/>
                        <a:pt x="1142813" y="9462"/>
                        <a:pt x="1155779" y="1402"/>
                      </a:cubicBezTo>
                      <a:cubicBezTo>
                        <a:pt x="1156129" y="5957"/>
                        <a:pt x="1156480" y="10163"/>
                        <a:pt x="1156480" y="14719"/>
                      </a:cubicBezTo>
                      <a:cubicBezTo>
                        <a:pt x="1156480" y="169615"/>
                        <a:pt x="1156480" y="324511"/>
                        <a:pt x="1156830" y="479407"/>
                      </a:cubicBezTo>
                      <a:cubicBezTo>
                        <a:pt x="1156830" y="494126"/>
                        <a:pt x="1152625" y="506392"/>
                        <a:pt x="1140359" y="513400"/>
                      </a:cubicBezTo>
                      <a:cubicBezTo>
                        <a:pt x="1117931" y="526367"/>
                        <a:pt x="1095503" y="539684"/>
                        <a:pt x="1071322" y="548445"/>
                      </a:cubicBezTo>
                      <a:cubicBezTo>
                        <a:pt x="1004387" y="572625"/>
                        <a:pt x="934649" y="583489"/>
                        <a:pt x="864210" y="592601"/>
                      </a:cubicBezTo>
                      <a:cubicBezTo>
                        <a:pt x="751016" y="606969"/>
                        <a:pt x="637472" y="610473"/>
                        <a:pt x="523227" y="608371"/>
                      </a:cubicBezTo>
                      <a:cubicBezTo>
                        <a:pt x="396717" y="606268"/>
                        <a:pt x="271258" y="596806"/>
                        <a:pt x="147902" y="566668"/>
                      </a:cubicBezTo>
                      <a:cubicBezTo>
                        <a:pt x="112157" y="557907"/>
                        <a:pt x="77813" y="543539"/>
                        <a:pt x="43119" y="530923"/>
                      </a:cubicBezTo>
                      <a:cubicBezTo>
                        <a:pt x="34008" y="527769"/>
                        <a:pt x="25948" y="521461"/>
                        <a:pt x="18238" y="515503"/>
                      </a:cubicBezTo>
                      <a:cubicBezTo>
                        <a:pt x="5622" y="506392"/>
                        <a:pt x="-336" y="494827"/>
                        <a:pt x="15" y="478356"/>
                      </a:cubicBezTo>
                      <a:cubicBezTo>
                        <a:pt x="365" y="324161"/>
                        <a:pt x="365" y="170316"/>
                        <a:pt x="365" y="16120"/>
                      </a:cubicBezTo>
                      <a:cubicBezTo>
                        <a:pt x="365" y="11565"/>
                        <a:pt x="365" y="7009"/>
                        <a:pt x="365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Freeform: Shape 6">
                  <a:extLst>
                    <a:ext uri="{FF2B5EF4-FFF2-40B4-BE49-F238E27FC236}">
                      <a16:creationId xmlns:a16="http://schemas.microsoft.com/office/drawing/2014/main" id="{139656F1-3337-4943-A785-7838BC7931F6}"/>
                    </a:ext>
                  </a:extLst>
                </p:cNvPr>
                <p:cNvSpPr/>
                <p:nvPr/>
              </p:nvSpPr>
              <p:spPr>
                <a:xfrm>
                  <a:off x="5537539" y="2335977"/>
                  <a:ext cx="1156465" cy="245311"/>
                </a:xfrm>
                <a:custGeom>
                  <a:avLst/>
                  <a:gdLst>
                    <a:gd name="connsiteX0" fmla="*/ 576442 w 1156465"/>
                    <a:gd name="connsiteY0" fmla="*/ 3504 h 245310"/>
                    <a:gd name="connsiteX1" fmla="*/ 913920 w 1156465"/>
                    <a:gd name="connsiteY1" fmla="*/ 26984 h 245310"/>
                    <a:gd name="connsiteX2" fmla="*/ 1101758 w 1156465"/>
                    <a:gd name="connsiteY2" fmla="*/ 75696 h 245310"/>
                    <a:gd name="connsiteX3" fmla="*/ 1147666 w 1156465"/>
                    <a:gd name="connsiteY3" fmla="*/ 105133 h 245310"/>
                    <a:gd name="connsiteX4" fmla="*/ 1147666 w 1156465"/>
                    <a:gd name="connsiteY4" fmla="*/ 147186 h 245310"/>
                    <a:gd name="connsiteX5" fmla="*/ 1100706 w 1156465"/>
                    <a:gd name="connsiteY5" fmla="*/ 176974 h 245310"/>
                    <a:gd name="connsiteX6" fmla="*/ 926536 w 1156465"/>
                    <a:gd name="connsiteY6" fmla="*/ 223233 h 245310"/>
                    <a:gd name="connsiteX7" fmla="*/ 650386 w 1156465"/>
                    <a:gd name="connsiteY7" fmla="*/ 247413 h 245310"/>
                    <a:gd name="connsiteX8" fmla="*/ 230904 w 1156465"/>
                    <a:gd name="connsiteY8" fmla="*/ 223233 h 245310"/>
                    <a:gd name="connsiteX9" fmla="*/ 70401 w 1156465"/>
                    <a:gd name="connsiteY9" fmla="*/ 182231 h 245310"/>
                    <a:gd name="connsiteX10" fmla="*/ 19937 w 1156465"/>
                    <a:gd name="connsiteY10" fmla="*/ 155247 h 245310"/>
                    <a:gd name="connsiteX11" fmla="*/ 19236 w 1156465"/>
                    <a:gd name="connsiteY11" fmla="*/ 98124 h 245310"/>
                    <a:gd name="connsiteX12" fmla="*/ 98437 w 1156465"/>
                    <a:gd name="connsiteY12" fmla="*/ 60276 h 245310"/>
                    <a:gd name="connsiteX13" fmla="*/ 319917 w 1156465"/>
                    <a:gd name="connsiteY13" fmla="*/ 17172 h 245310"/>
                    <a:gd name="connsiteX14" fmla="*/ 576092 w 1156465"/>
                    <a:gd name="connsiteY14" fmla="*/ 0 h 245310"/>
                    <a:gd name="connsiteX15" fmla="*/ 576442 w 1156465"/>
                    <a:gd name="connsiteY15" fmla="*/ 3504 h 245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56465" h="245310">
                      <a:moveTo>
                        <a:pt x="576442" y="3504"/>
                      </a:moveTo>
                      <a:cubicBezTo>
                        <a:pt x="689636" y="3855"/>
                        <a:pt x="802128" y="9812"/>
                        <a:pt x="913920" y="26984"/>
                      </a:cubicBezTo>
                      <a:cubicBezTo>
                        <a:pt x="978401" y="36797"/>
                        <a:pt x="1042182" y="49062"/>
                        <a:pt x="1101758" y="75696"/>
                      </a:cubicBezTo>
                      <a:cubicBezTo>
                        <a:pt x="1118228" y="83055"/>
                        <a:pt x="1133648" y="93569"/>
                        <a:pt x="1147666" y="105133"/>
                      </a:cubicBezTo>
                      <a:cubicBezTo>
                        <a:pt x="1162735" y="117749"/>
                        <a:pt x="1162735" y="134570"/>
                        <a:pt x="1147666" y="147186"/>
                      </a:cubicBezTo>
                      <a:cubicBezTo>
                        <a:pt x="1133648" y="159102"/>
                        <a:pt x="1117528" y="169615"/>
                        <a:pt x="1100706" y="176974"/>
                      </a:cubicBezTo>
                      <a:cubicBezTo>
                        <a:pt x="1044986" y="201856"/>
                        <a:pt x="986111" y="213771"/>
                        <a:pt x="926536" y="223233"/>
                      </a:cubicBezTo>
                      <a:cubicBezTo>
                        <a:pt x="835070" y="237951"/>
                        <a:pt x="742903" y="244960"/>
                        <a:pt x="650386" y="247413"/>
                      </a:cubicBezTo>
                      <a:cubicBezTo>
                        <a:pt x="509858" y="251268"/>
                        <a:pt x="370031" y="244960"/>
                        <a:pt x="230904" y="223233"/>
                      </a:cubicBezTo>
                      <a:cubicBezTo>
                        <a:pt x="176585" y="214472"/>
                        <a:pt x="122267" y="203257"/>
                        <a:pt x="70401" y="182231"/>
                      </a:cubicBezTo>
                      <a:cubicBezTo>
                        <a:pt x="52879" y="175222"/>
                        <a:pt x="35357" y="166110"/>
                        <a:pt x="19937" y="155247"/>
                      </a:cubicBezTo>
                      <a:cubicBezTo>
                        <a:pt x="-5996" y="137024"/>
                        <a:pt x="-7047" y="114946"/>
                        <a:pt x="19236" y="98124"/>
                      </a:cubicBezTo>
                      <a:cubicBezTo>
                        <a:pt x="43767" y="82354"/>
                        <a:pt x="70751" y="69738"/>
                        <a:pt x="98437" y="60276"/>
                      </a:cubicBezTo>
                      <a:cubicBezTo>
                        <a:pt x="170278" y="35745"/>
                        <a:pt x="244922" y="24181"/>
                        <a:pt x="319917" y="17172"/>
                      </a:cubicBezTo>
                      <a:cubicBezTo>
                        <a:pt x="405075" y="9462"/>
                        <a:pt x="490934" y="5607"/>
                        <a:pt x="576092" y="0"/>
                      </a:cubicBezTo>
                      <a:cubicBezTo>
                        <a:pt x="576442" y="1051"/>
                        <a:pt x="576442" y="2103"/>
                        <a:pt x="576442" y="350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7">
                  <a:extLst>
                    <a:ext uri="{FF2B5EF4-FFF2-40B4-BE49-F238E27FC236}">
                      <a16:creationId xmlns:a16="http://schemas.microsoft.com/office/drawing/2014/main" id="{CB66904B-B10A-4DE3-A490-CD210740EC31}"/>
                    </a:ext>
                  </a:extLst>
                </p:cNvPr>
                <p:cNvSpPr/>
                <p:nvPr/>
              </p:nvSpPr>
              <p:spPr>
                <a:xfrm>
                  <a:off x="5537671" y="3699734"/>
                  <a:ext cx="1156465" cy="175222"/>
                </a:xfrm>
                <a:custGeom>
                  <a:avLst/>
                  <a:gdLst>
                    <a:gd name="connsiteX0" fmla="*/ 574909 w 1156465"/>
                    <a:gd name="connsiteY0" fmla="*/ 177146 h 175221"/>
                    <a:gd name="connsiteX1" fmla="*/ 204490 w 1156465"/>
                    <a:gd name="connsiteY1" fmla="*/ 148409 h 175221"/>
                    <a:gd name="connsiteX2" fmla="*/ 57303 w 1156465"/>
                    <a:gd name="connsiteY2" fmla="*/ 106706 h 175221"/>
                    <a:gd name="connsiteX3" fmla="*/ 13147 w 1156465"/>
                    <a:gd name="connsiteY3" fmla="*/ 79372 h 175221"/>
                    <a:gd name="connsiteX4" fmla="*/ 12096 w 1156465"/>
                    <a:gd name="connsiteY4" fmla="*/ 33463 h 175221"/>
                    <a:gd name="connsiteX5" fmla="*/ 52747 w 1156465"/>
                    <a:gd name="connsiteY5" fmla="*/ 7180 h 175221"/>
                    <a:gd name="connsiteX6" fmla="*/ 63261 w 1156465"/>
                    <a:gd name="connsiteY6" fmla="*/ 7180 h 175221"/>
                    <a:gd name="connsiteX7" fmla="*/ 314529 w 1156465"/>
                    <a:gd name="connsiteY7" fmla="*/ 56593 h 175221"/>
                    <a:gd name="connsiteX8" fmla="*/ 601893 w 1156465"/>
                    <a:gd name="connsiteY8" fmla="*/ 68858 h 175221"/>
                    <a:gd name="connsiteX9" fmla="*/ 981424 w 1156465"/>
                    <a:gd name="connsiteY9" fmla="*/ 30309 h 175221"/>
                    <a:gd name="connsiteX10" fmla="*/ 1079548 w 1156465"/>
                    <a:gd name="connsiteY10" fmla="*/ 1924 h 175221"/>
                    <a:gd name="connsiteX11" fmla="*/ 1090412 w 1156465"/>
                    <a:gd name="connsiteY11" fmla="*/ 522 h 175221"/>
                    <a:gd name="connsiteX12" fmla="*/ 1146833 w 1156465"/>
                    <a:gd name="connsiteY12" fmla="*/ 34515 h 175221"/>
                    <a:gd name="connsiteX13" fmla="*/ 1147184 w 1156465"/>
                    <a:gd name="connsiteY13" fmla="*/ 76568 h 175221"/>
                    <a:gd name="connsiteX14" fmla="*/ 1100224 w 1156465"/>
                    <a:gd name="connsiteY14" fmla="*/ 106356 h 175221"/>
                    <a:gd name="connsiteX15" fmla="*/ 922900 w 1156465"/>
                    <a:gd name="connsiteY15" fmla="*/ 152965 h 175221"/>
                    <a:gd name="connsiteX16" fmla="*/ 644297 w 1156465"/>
                    <a:gd name="connsiteY16" fmla="*/ 176445 h 175221"/>
                    <a:gd name="connsiteX17" fmla="*/ 574909 w 1156465"/>
                    <a:gd name="connsiteY17" fmla="*/ 177146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56465" h="175221">
                      <a:moveTo>
                        <a:pt x="574909" y="177146"/>
                      </a:moveTo>
                      <a:cubicBezTo>
                        <a:pt x="450852" y="178197"/>
                        <a:pt x="327145" y="170837"/>
                        <a:pt x="204490" y="148409"/>
                      </a:cubicBezTo>
                      <a:cubicBezTo>
                        <a:pt x="154026" y="139297"/>
                        <a:pt x="104263" y="128083"/>
                        <a:pt x="57303" y="106706"/>
                      </a:cubicBezTo>
                      <a:cubicBezTo>
                        <a:pt x="41533" y="99697"/>
                        <a:pt x="26464" y="90235"/>
                        <a:pt x="13147" y="79372"/>
                      </a:cubicBezTo>
                      <a:cubicBezTo>
                        <a:pt x="-4025" y="65354"/>
                        <a:pt x="-4375" y="47832"/>
                        <a:pt x="12096" y="33463"/>
                      </a:cubicBezTo>
                      <a:cubicBezTo>
                        <a:pt x="24011" y="22950"/>
                        <a:pt x="38730" y="15591"/>
                        <a:pt x="52747" y="7180"/>
                      </a:cubicBezTo>
                      <a:cubicBezTo>
                        <a:pt x="55551" y="5428"/>
                        <a:pt x="60107" y="6129"/>
                        <a:pt x="63261" y="7180"/>
                      </a:cubicBezTo>
                      <a:cubicBezTo>
                        <a:pt x="144914" y="34515"/>
                        <a:pt x="229371" y="47481"/>
                        <a:pt x="314529" y="56593"/>
                      </a:cubicBezTo>
                      <a:cubicBezTo>
                        <a:pt x="410200" y="66756"/>
                        <a:pt x="505871" y="70610"/>
                        <a:pt x="601893" y="68858"/>
                      </a:cubicBezTo>
                      <a:cubicBezTo>
                        <a:pt x="729455" y="66405"/>
                        <a:pt x="856315" y="58345"/>
                        <a:pt x="981424" y="30309"/>
                      </a:cubicBezTo>
                      <a:cubicBezTo>
                        <a:pt x="1014716" y="22950"/>
                        <a:pt x="1046957" y="11385"/>
                        <a:pt x="1079548" y="1924"/>
                      </a:cubicBezTo>
                      <a:cubicBezTo>
                        <a:pt x="1083053" y="872"/>
                        <a:pt x="1087959" y="-880"/>
                        <a:pt x="1090412" y="522"/>
                      </a:cubicBezTo>
                      <a:cubicBezTo>
                        <a:pt x="1109686" y="11385"/>
                        <a:pt x="1129662" y="21198"/>
                        <a:pt x="1146833" y="34515"/>
                      </a:cubicBezTo>
                      <a:cubicBezTo>
                        <a:pt x="1162253" y="46430"/>
                        <a:pt x="1161903" y="63952"/>
                        <a:pt x="1147184" y="76568"/>
                      </a:cubicBezTo>
                      <a:cubicBezTo>
                        <a:pt x="1133166" y="88483"/>
                        <a:pt x="1117046" y="98996"/>
                        <a:pt x="1100224" y="106356"/>
                      </a:cubicBezTo>
                      <a:cubicBezTo>
                        <a:pt x="1043803" y="131588"/>
                        <a:pt x="983526" y="143152"/>
                        <a:pt x="922900" y="152965"/>
                      </a:cubicBezTo>
                      <a:cubicBezTo>
                        <a:pt x="830733" y="167683"/>
                        <a:pt x="737515" y="175393"/>
                        <a:pt x="644297" y="176445"/>
                      </a:cubicBezTo>
                      <a:cubicBezTo>
                        <a:pt x="621168" y="177146"/>
                        <a:pt x="598038" y="177146"/>
                        <a:pt x="574909" y="177146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Freeform: Shape 8">
                  <a:extLst>
                    <a:ext uri="{FF2B5EF4-FFF2-40B4-BE49-F238E27FC236}">
                      <a16:creationId xmlns:a16="http://schemas.microsoft.com/office/drawing/2014/main" id="{092A873A-A7E6-4442-9D4C-7EF05D7355FD}"/>
                    </a:ext>
                  </a:extLst>
                </p:cNvPr>
                <p:cNvSpPr/>
                <p:nvPr/>
              </p:nvSpPr>
              <p:spPr>
                <a:xfrm>
                  <a:off x="5537669" y="3055216"/>
                  <a:ext cx="1156465" cy="175222"/>
                </a:xfrm>
                <a:custGeom>
                  <a:avLst/>
                  <a:gdLst>
                    <a:gd name="connsiteX0" fmla="*/ 587526 w 1156465"/>
                    <a:gd name="connsiteY0" fmla="*/ 175794 h 175221"/>
                    <a:gd name="connsiteX1" fmla="*/ 226919 w 1156465"/>
                    <a:gd name="connsiteY1" fmla="*/ 149862 h 175221"/>
                    <a:gd name="connsiteX2" fmla="*/ 42235 w 1156465"/>
                    <a:gd name="connsiteY2" fmla="*/ 96944 h 175221"/>
                    <a:gd name="connsiteX3" fmla="*/ 10345 w 1156465"/>
                    <a:gd name="connsiteY3" fmla="*/ 73815 h 175221"/>
                    <a:gd name="connsiteX4" fmla="*/ 9644 w 1156465"/>
                    <a:gd name="connsiteY4" fmla="*/ 34566 h 175221"/>
                    <a:gd name="connsiteX5" fmla="*/ 54851 w 1156465"/>
                    <a:gd name="connsiteY5" fmla="*/ 4427 h 175221"/>
                    <a:gd name="connsiteX6" fmla="*/ 65715 w 1156465"/>
                    <a:gd name="connsiteY6" fmla="*/ 5128 h 175221"/>
                    <a:gd name="connsiteX7" fmla="*/ 304368 w 1156465"/>
                    <a:gd name="connsiteY7" fmla="*/ 53489 h 175221"/>
                    <a:gd name="connsiteX8" fmla="*/ 608202 w 1156465"/>
                    <a:gd name="connsiteY8" fmla="*/ 67157 h 175221"/>
                    <a:gd name="connsiteX9" fmla="*/ 1000349 w 1156465"/>
                    <a:gd name="connsiteY9" fmla="*/ 25103 h 175221"/>
                    <a:gd name="connsiteX10" fmla="*/ 1079900 w 1156465"/>
                    <a:gd name="connsiteY10" fmla="*/ 1273 h 175221"/>
                    <a:gd name="connsiteX11" fmla="*/ 1096371 w 1156465"/>
                    <a:gd name="connsiteY11" fmla="*/ 1624 h 175221"/>
                    <a:gd name="connsiteX12" fmla="*/ 1141578 w 1156465"/>
                    <a:gd name="connsiteY12" fmla="*/ 27557 h 175221"/>
                    <a:gd name="connsiteX13" fmla="*/ 1141578 w 1156465"/>
                    <a:gd name="connsiteY13" fmla="*/ 81525 h 175221"/>
                    <a:gd name="connsiteX14" fmla="*/ 1045556 w 1156465"/>
                    <a:gd name="connsiteY14" fmla="*/ 125330 h 175221"/>
                    <a:gd name="connsiteX15" fmla="*/ 842299 w 1156465"/>
                    <a:gd name="connsiteY15" fmla="*/ 163178 h 175221"/>
                    <a:gd name="connsiteX16" fmla="*/ 587526 w 1156465"/>
                    <a:gd name="connsiteY16" fmla="*/ 175794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175221">
                      <a:moveTo>
                        <a:pt x="587526" y="175794"/>
                      </a:moveTo>
                      <a:cubicBezTo>
                        <a:pt x="461366" y="176495"/>
                        <a:pt x="343617" y="169486"/>
                        <a:pt x="226919" y="149862"/>
                      </a:cubicBezTo>
                      <a:cubicBezTo>
                        <a:pt x="163489" y="139348"/>
                        <a:pt x="100059" y="126732"/>
                        <a:pt x="42235" y="96944"/>
                      </a:cubicBezTo>
                      <a:cubicBezTo>
                        <a:pt x="30671" y="90987"/>
                        <a:pt x="19807" y="82927"/>
                        <a:pt x="10345" y="73815"/>
                      </a:cubicBezTo>
                      <a:cubicBezTo>
                        <a:pt x="-2972" y="61199"/>
                        <a:pt x="-3673" y="46831"/>
                        <a:pt x="9644" y="34566"/>
                      </a:cubicBezTo>
                      <a:cubicBezTo>
                        <a:pt x="22961" y="22650"/>
                        <a:pt x="39432" y="13889"/>
                        <a:pt x="54851" y="4427"/>
                      </a:cubicBezTo>
                      <a:cubicBezTo>
                        <a:pt x="57305" y="3026"/>
                        <a:pt x="62211" y="3726"/>
                        <a:pt x="65715" y="5128"/>
                      </a:cubicBezTo>
                      <a:cubicBezTo>
                        <a:pt x="143163" y="32112"/>
                        <a:pt x="223415" y="44378"/>
                        <a:pt x="304368" y="53489"/>
                      </a:cubicBezTo>
                      <a:cubicBezTo>
                        <a:pt x="405295" y="65054"/>
                        <a:pt x="506924" y="68909"/>
                        <a:pt x="608202" y="67157"/>
                      </a:cubicBezTo>
                      <a:cubicBezTo>
                        <a:pt x="739969" y="65054"/>
                        <a:pt x="871386" y="55592"/>
                        <a:pt x="1000349" y="25103"/>
                      </a:cubicBezTo>
                      <a:cubicBezTo>
                        <a:pt x="1027333" y="18796"/>
                        <a:pt x="1053266" y="8983"/>
                        <a:pt x="1079900" y="1273"/>
                      </a:cubicBezTo>
                      <a:cubicBezTo>
                        <a:pt x="1085157" y="-128"/>
                        <a:pt x="1091815" y="-829"/>
                        <a:pt x="1096371" y="1624"/>
                      </a:cubicBezTo>
                      <a:cubicBezTo>
                        <a:pt x="1111791" y="9334"/>
                        <a:pt x="1127911" y="17043"/>
                        <a:pt x="1141578" y="27557"/>
                      </a:cubicBezTo>
                      <a:cubicBezTo>
                        <a:pt x="1164007" y="44378"/>
                        <a:pt x="1163656" y="63652"/>
                        <a:pt x="1141578" y="81525"/>
                      </a:cubicBezTo>
                      <a:cubicBezTo>
                        <a:pt x="1113192" y="104304"/>
                        <a:pt x="1079550" y="115168"/>
                        <a:pt x="1045556" y="125330"/>
                      </a:cubicBezTo>
                      <a:cubicBezTo>
                        <a:pt x="978972" y="144955"/>
                        <a:pt x="910986" y="155469"/>
                        <a:pt x="842299" y="163178"/>
                      </a:cubicBezTo>
                      <a:cubicBezTo>
                        <a:pt x="755389" y="171940"/>
                        <a:pt x="667778" y="176846"/>
                        <a:pt x="587526" y="17579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0" name="그룹 149">
                <a:extLst>
                  <a:ext uri="{FF2B5EF4-FFF2-40B4-BE49-F238E27FC236}">
                    <a16:creationId xmlns:a16="http://schemas.microsoft.com/office/drawing/2014/main" id="{81426F5A-6F80-42C0-9ED9-ECBAFF5B3983}"/>
                  </a:ext>
                </a:extLst>
              </p:cNvPr>
              <p:cNvGrpSpPr/>
              <p:nvPr/>
            </p:nvGrpSpPr>
            <p:grpSpPr>
              <a:xfrm flipV="1">
                <a:off x="4432813" y="3299472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59" name="사각형: 둥근 모서리 158">
                  <a:extLst>
                    <a:ext uri="{FF2B5EF4-FFF2-40B4-BE49-F238E27FC236}">
                      <a16:creationId xmlns:a16="http://schemas.microsoft.com/office/drawing/2014/main" id="{EBAB18CC-6F1F-460B-A9FE-FE86274F0B71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0" name="사각형: 둥근 모서리 159">
                  <a:extLst>
                    <a:ext uri="{FF2B5EF4-FFF2-40B4-BE49-F238E27FC236}">
                      <a16:creationId xmlns:a16="http://schemas.microsoft.com/office/drawing/2014/main" id="{0D4B0E83-0365-4C88-8870-D02CECBDA526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1" name="사각형: 둥근 모서리 160">
                  <a:extLst>
                    <a:ext uri="{FF2B5EF4-FFF2-40B4-BE49-F238E27FC236}">
                      <a16:creationId xmlns:a16="http://schemas.microsoft.com/office/drawing/2014/main" id="{0C7061AE-7F4E-4F70-B42A-C97591F704FD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51" name="그룹 150">
                <a:extLst>
                  <a:ext uri="{FF2B5EF4-FFF2-40B4-BE49-F238E27FC236}">
                    <a16:creationId xmlns:a16="http://schemas.microsoft.com/office/drawing/2014/main" id="{C99D17A3-03E0-4E66-B30A-A677A9E7A9E5}"/>
                  </a:ext>
                </a:extLst>
              </p:cNvPr>
              <p:cNvGrpSpPr/>
              <p:nvPr/>
            </p:nvGrpSpPr>
            <p:grpSpPr>
              <a:xfrm flipV="1">
                <a:off x="4432813" y="3755468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56" name="사각형: 둥근 모서리 155">
                  <a:extLst>
                    <a:ext uri="{FF2B5EF4-FFF2-40B4-BE49-F238E27FC236}">
                      <a16:creationId xmlns:a16="http://schemas.microsoft.com/office/drawing/2014/main" id="{89E062B6-E69C-4744-A939-D7707F0D1764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7" name="사각형: 둥근 모서리 156">
                  <a:extLst>
                    <a:ext uri="{FF2B5EF4-FFF2-40B4-BE49-F238E27FC236}">
                      <a16:creationId xmlns:a16="http://schemas.microsoft.com/office/drawing/2014/main" id="{EE718909-7D31-4F14-B67E-6B5061F22744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8" name="사각형: 둥근 모서리 157">
                  <a:extLst>
                    <a:ext uri="{FF2B5EF4-FFF2-40B4-BE49-F238E27FC236}">
                      <a16:creationId xmlns:a16="http://schemas.microsoft.com/office/drawing/2014/main" id="{58075511-6FAF-40FB-823E-DC0B0C5C5F56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52" name="그룹 151">
                <a:extLst>
                  <a:ext uri="{FF2B5EF4-FFF2-40B4-BE49-F238E27FC236}">
                    <a16:creationId xmlns:a16="http://schemas.microsoft.com/office/drawing/2014/main" id="{8FACA443-C172-4C6B-8478-38F41BFC0699}"/>
                  </a:ext>
                </a:extLst>
              </p:cNvPr>
              <p:cNvGrpSpPr/>
              <p:nvPr/>
            </p:nvGrpSpPr>
            <p:grpSpPr>
              <a:xfrm flipV="1">
                <a:off x="4432813" y="4211464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153" name="사각형: 둥근 모서리 152">
                  <a:extLst>
                    <a:ext uri="{FF2B5EF4-FFF2-40B4-BE49-F238E27FC236}">
                      <a16:creationId xmlns:a16="http://schemas.microsoft.com/office/drawing/2014/main" id="{8A49FBB3-A096-49B0-BE1C-5138CFB07F70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4" name="사각형: 둥근 모서리 153">
                  <a:extLst>
                    <a:ext uri="{FF2B5EF4-FFF2-40B4-BE49-F238E27FC236}">
                      <a16:creationId xmlns:a16="http://schemas.microsoft.com/office/drawing/2014/main" id="{EDF37A91-6FBD-4460-B70A-1DE870F70A1C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5" name="사각형: 둥근 모서리 154">
                  <a:extLst>
                    <a:ext uri="{FF2B5EF4-FFF2-40B4-BE49-F238E27FC236}">
                      <a16:creationId xmlns:a16="http://schemas.microsoft.com/office/drawing/2014/main" id="{91D64B48-CC31-46CD-AA70-71B02FCC0641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CE4A4E3-7D60-4DFE-A1AA-889F98AF9D7A}"/>
              </a:ext>
            </a:extLst>
          </p:cNvPr>
          <p:cNvGrpSpPr/>
          <p:nvPr/>
        </p:nvGrpSpPr>
        <p:grpSpPr>
          <a:xfrm>
            <a:off x="5122454" y="2367093"/>
            <a:ext cx="7274962" cy="3338499"/>
            <a:chOff x="6640303" y="3619369"/>
            <a:chExt cx="5680236" cy="2606675"/>
          </a:xfrm>
        </p:grpSpPr>
        <p:sp>
          <p:nvSpPr>
            <p:cNvPr id="9" name="Oval 11">
              <a:extLst>
                <a:ext uri="{FF2B5EF4-FFF2-40B4-BE49-F238E27FC236}">
                  <a16:creationId xmlns:a16="http://schemas.microsoft.com/office/drawing/2014/main" id="{352A45AF-E077-4339-A5BE-5EA13C3C49C4}"/>
                </a:ext>
              </a:extLst>
            </p:cNvPr>
            <p:cNvSpPr/>
            <p:nvPr/>
          </p:nvSpPr>
          <p:spPr>
            <a:xfrm>
              <a:off x="6640303" y="5814647"/>
              <a:ext cx="5680236" cy="41139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3B3162AB-E9B7-4C47-8873-BBB846011CFF}"/>
                </a:ext>
              </a:extLst>
            </p:cNvPr>
            <p:cNvGrpSpPr/>
            <p:nvPr/>
          </p:nvGrpSpPr>
          <p:grpSpPr>
            <a:xfrm>
              <a:off x="7397562" y="3619369"/>
              <a:ext cx="4157729" cy="2426868"/>
              <a:chOff x="-548507" y="477868"/>
              <a:chExt cx="11570449" cy="6357177"/>
            </a:xfrm>
          </p:grpSpPr>
          <p:sp>
            <p:nvSpPr>
              <p:cNvPr id="11" name="Freeform: Shape 21">
                <a:extLst>
                  <a:ext uri="{FF2B5EF4-FFF2-40B4-BE49-F238E27FC236}">
                    <a16:creationId xmlns:a16="http://schemas.microsoft.com/office/drawing/2014/main" id="{5420456C-18E9-423B-89D3-B54FFB7987F2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2">
                <a:extLst>
                  <a:ext uri="{FF2B5EF4-FFF2-40B4-BE49-F238E27FC236}">
                    <a16:creationId xmlns:a16="http://schemas.microsoft.com/office/drawing/2014/main" id="{0E5D09DE-7648-4243-A4E6-986D01A86490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23">
                <a:extLst>
                  <a:ext uri="{FF2B5EF4-FFF2-40B4-BE49-F238E27FC236}">
                    <a16:creationId xmlns:a16="http://schemas.microsoft.com/office/drawing/2014/main" id="{F43A6B5B-DA0D-4ACA-93EE-4DCD74CA2CD0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4">
                <a:extLst>
                  <a:ext uri="{FF2B5EF4-FFF2-40B4-BE49-F238E27FC236}">
                    <a16:creationId xmlns:a16="http://schemas.microsoft.com/office/drawing/2014/main" id="{7250FF45-379D-435E-ACA5-5DA2DB96EAD2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: Shape 25">
                <a:extLst>
                  <a:ext uri="{FF2B5EF4-FFF2-40B4-BE49-F238E27FC236}">
                    <a16:creationId xmlns:a16="http://schemas.microsoft.com/office/drawing/2014/main" id="{DF9E3B6C-1F9A-4340-A43D-11101D4E6CFE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oup 26">
                <a:extLst>
                  <a:ext uri="{FF2B5EF4-FFF2-40B4-BE49-F238E27FC236}">
                    <a16:creationId xmlns:a16="http://schemas.microsoft.com/office/drawing/2014/main" id="{09911B23-14CD-4E93-838C-B6C4FD194628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21" name="Rectangle: Rounded Corners 31">
                  <a:extLst>
                    <a:ext uri="{FF2B5EF4-FFF2-40B4-BE49-F238E27FC236}">
                      <a16:creationId xmlns:a16="http://schemas.microsoft.com/office/drawing/2014/main" id="{A91F5EAD-EE3A-44D1-BA93-A7757B71D788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: Rounded Corners 32">
                  <a:extLst>
                    <a:ext uri="{FF2B5EF4-FFF2-40B4-BE49-F238E27FC236}">
                      <a16:creationId xmlns:a16="http://schemas.microsoft.com/office/drawing/2014/main" id="{D6E2BC1C-1EC0-4045-B2CD-2514C0E830B1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27">
                <a:extLst>
                  <a:ext uri="{FF2B5EF4-FFF2-40B4-BE49-F238E27FC236}">
                    <a16:creationId xmlns:a16="http://schemas.microsoft.com/office/drawing/2014/main" id="{BAFF0882-F043-424A-9F8F-BCF966B6271D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9" name="Rectangle: Rounded Corners 29">
                  <a:extLst>
                    <a:ext uri="{FF2B5EF4-FFF2-40B4-BE49-F238E27FC236}">
                      <a16:creationId xmlns:a16="http://schemas.microsoft.com/office/drawing/2014/main" id="{E0D4D076-9EAB-4063-BABE-F93221C4073F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: Rounded Corners 30">
                  <a:extLst>
                    <a:ext uri="{FF2B5EF4-FFF2-40B4-BE49-F238E27FC236}">
                      <a16:creationId xmlns:a16="http://schemas.microsoft.com/office/drawing/2014/main" id="{D04F8BED-97F4-4F56-9818-85FAB96BF290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8" name="Freeform: Shape 28">
                <a:extLst>
                  <a:ext uri="{FF2B5EF4-FFF2-40B4-BE49-F238E27FC236}">
                    <a16:creationId xmlns:a16="http://schemas.microsoft.com/office/drawing/2014/main" id="{1B664571-03FB-4D09-B28E-204B6CD5D4CA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4" name="Group 194">
            <a:extLst>
              <a:ext uri="{FF2B5EF4-FFF2-40B4-BE49-F238E27FC236}">
                <a16:creationId xmlns:a16="http://schemas.microsoft.com/office/drawing/2014/main" id="{327C60D6-8583-4431-850F-4799D1C5C71A}"/>
              </a:ext>
            </a:extLst>
          </p:cNvPr>
          <p:cNvGrpSpPr/>
          <p:nvPr/>
        </p:nvGrpSpPr>
        <p:grpSpPr>
          <a:xfrm>
            <a:off x="4049313" y="2472662"/>
            <a:ext cx="1693873" cy="2977740"/>
            <a:chOff x="7182034" y="5192864"/>
            <a:chExt cx="825553" cy="1451279"/>
          </a:xfrm>
        </p:grpSpPr>
        <p:grpSp>
          <p:nvGrpSpPr>
            <p:cNvPr id="25" name="Group 3">
              <a:extLst>
                <a:ext uri="{FF2B5EF4-FFF2-40B4-BE49-F238E27FC236}">
                  <a16:creationId xmlns:a16="http://schemas.microsoft.com/office/drawing/2014/main" id="{AB148F05-F763-4E14-81D6-92333217749E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28" name="Rounded Rectangle 4">
                <a:extLst>
                  <a:ext uri="{FF2B5EF4-FFF2-40B4-BE49-F238E27FC236}">
                    <a16:creationId xmlns:a16="http://schemas.microsoft.com/office/drawing/2014/main" id="{B6D436BE-12E4-49FB-AF6D-A85D42AE4A6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9" name="Rectangle 5">
                <a:extLst>
                  <a:ext uri="{FF2B5EF4-FFF2-40B4-BE49-F238E27FC236}">
                    <a16:creationId xmlns:a16="http://schemas.microsoft.com/office/drawing/2014/main" id="{C965D0CC-056F-4DAB-B3B3-A5421C043E1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0" name="Group 6">
                <a:extLst>
                  <a:ext uri="{FF2B5EF4-FFF2-40B4-BE49-F238E27FC236}">
                    <a16:creationId xmlns:a16="http://schemas.microsoft.com/office/drawing/2014/main" id="{767DE0D2-F70A-46F4-AA38-F74180A87452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1" name="Oval 7">
                  <a:extLst>
                    <a:ext uri="{FF2B5EF4-FFF2-40B4-BE49-F238E27FC236}">
                      <a16:creationId xmlns:a16="http://schemas.microsoft.com/office/drawing/2014/main" id="{FA81107D-285F-4ACA-94A7-AFEB0F9535F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2" name="Rounded Rectangle 8">
                  <a:extLst>
                    <a:ext uri="{FF2B5EF4-FFF2-40B4-BE49-F238E27FC236}">
                      <a16:creationId xmlns:a16="http://schemas.microsoft.com/office/drawing/2014/main" id="{7B413B9B-EF81-49B0-B75C-4DB7A5416C65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6" name="Freeform: Shape 196">
              <a:extLst>
                <a:ext uri="{FF2B5EF4-FFF2-40B4-BE49-F238E27FC236}">
                  <a16:creationId xmlns:a16="http://schemas.microsoft.com/office/drawing/2014/main" id="{3F367688-D638-4AE8-A11D-AB0BF1EB907D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197">
              <a:extLst>
                <a:ext uri="{FF2B5EF4-FFF2-40B4-BE49-F238E27FC236}">
                  <a16:creationId xmlns:a16="http://schemas.microsoft.com/office/drawing/2014/main" id="{0C08E0EE-6A22-4627-837A-B0F90261A3FB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24">
            <a:extLst>
              <a:ext uri="{FF2B5EF4-FFF2-40B4-BE49-F238E27FC236}">
                <a16:creationId xmlns:a16="http://schemas.microsoft.com/office/drawing/2014/main" id="{C0EE0783-1478-4B57-9E60-CFA2D2662EF3}"/>
              </a:ext>
            </a:extLst>
          </p:cNvPr>
          <p:cNvGrpSpPr/>
          <p:nvPr/>
        </p:nvGrpSpPr>
        <p:grpSpPr>
          <a:xfrm>
            <a:off x="656468" y="2426600"/>
            <a:ext cx="2779619" cy="3237844"/>
            <a:chOff x="4619223" y="3443908"/>
            <a:chExt cx="2929511" cy="3412446"/>
          </a:xfrm>
        </p:grpSpPr>
        <p:sp>
          <p:nvSpPr>
            <p:cNvPr id="34" name="Freeform: Shape 25">
              <a:extLst>
                <a:ext uri="{FF2B5EF4-FFF2-40B4-BE49-F238E27FC236}">
                  <a16:creationId xmlns:a16="http://schemas.microsoft.com/office/drawing/2014/main" id="{00B093DA-AE5F-4858-8221-49F392AAD727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6">
              <a:extLst>
                <a:ext uri="{FF2B5EF4-FFF2-40B4-BE49-F238E27FC236}">
                  <a16:creationId xmlns:a16="http://schemas.microsoft.com/office/drawing/2014/main" id="{35A9A336-193C-4B49-A603-C31918A9BCDF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" name="Freeform: Shape 27">
              <a:extLst>
                <a:ext uri="{FF2B5EF4-FFF2-40B4-BE49-F238E27FC236}">
                  <a16:creationId xmlns:a16="http://schemas.microsoft.com/office/drawing/2014/main" id="{A3142696-A2DE-4D2A-B6F1-216B18AD2409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7" name="Freeform: Shape 28">
              <a:extLst>
                <a:ext uri="{FF2B5EF4-FFF2-40B4-BE49-F238E27FC236}">
                  <a16:creationId xmlns:a16="http://schemas.microsoft.com/office/drawing/2014/main" id="{329D609F-D7F1-4D96-8861-BFAE83C549B2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29">
              <a:extLst>
                <a:ext uri="{FF2B5EF4-FFF2-40B4-BE49-F238E27FC236}">
                  <a16:creationId xmlns:a16="http://schemas.microsoft.com/office/drawing/2014/main" id="{C049439F-98E6-41C1-A957-2F00E375614B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0">
              <a:extLst>
                <a:ext uri="{FF2B5EF4-FFF2-40B4-BE49-F238E27FC236}">
                  <a16:creationId xmlns:a16="http://schemas.microsoft.com/office/drawing/2014/main" id="{4DDDA767-A32A-4DC6-BC94-0B84E553EBAA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FA6A6A-B83A-4609-9770-C71354CAB5A9}"/>
              </a:ext>
            </a:extLst>
          </p:cNvPr>
          <p:cNvSpPr txBox="1"/>
          <p:nvPr/>
        </p:nvSpPr>
        <p:spPr>
          <a:xfrm>
            <a:off x="967154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BF890B-C14E-4323-85B1-6B04B2599848}"/>
              </a:ext>
            </a:extLst>
          </p:cNvPr>
          <p:cNvSpPr txBox="1"/>
          <p:nvPr/>
        </p:nvSpPr>
        <p:spPr>
          <a:xfrm>
            <a:off x="3091995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380354-6899-486D-90F8-8FDC899F312D}"/>
              </a:ext>
            </a:extLst>
          </p:cNvPr>
          <p:cNvSpPr txBox="1"/>
          <p:nvPr/>
        </p:nvSpPr>
        <p:spPr>
          <a:xfrm>
            <a:off x="5216837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929D9B-DE53-430F-81B0-93F213F913CC}"/>
              </a:ext>
            </a:extLst>
          </p:cNvPr>
          <p:cNvSpPr txBox="1"/>
          <p:nvPr/>
        </p:nvSpPr>
        <p:spPr>
          <a:xfrm>
            <a:off x="7341679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89365E-88AB-4F13-9A44-09AA38DDD6AB}"/>
              </a:ext>
            </a:extLst>
          </p:cNvPr>
          <p:cNvSpPr txBox="1"/>
          <p:nvPr/>
        </p:nvSpPr>
        <p:spPr>
          <a:xfrm>
            <a:off x="9466520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61FB8-E3FE-4AFB-90A7-929CA646E8F0}"/>
              </a:ext>
            </a:extLst>
          </p:cNvPr>
          <p:cNvSpPr txBox="1"/>
          <p:nvPr/>
        </p:nvSpPr>
        <p:spPr>
          <a:xfrm>
            <a:off x="1643447" y="5657463"/>
            <a:ext cx="890072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I hope and I believe that this Template will your Time, Money and Reputation. Get a modern PowerPoint  Presentation that is beautifully designed.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22410F-36DF-4AB4-AA7C-1CA02CDBE562}"/>
              </a:ext>
            </a:extLst>
          </p:cNvPr>
          <p:cNvSpPr txBox="1"/>
          <p:nvPr/>
        </p:nvSpPr>
        <p:spPr>
          <a:xfrm>
            <a:off x="1643447" y="5282436"/>
            <a:ext cx="8900728" cy="35471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We Create Quality Professional PPT Presentation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B338534-1C59-4F7F-9819-24804E8C4E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BC1B776-121D-4E9B-B221-4F921209E8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072139CF-4A74-4B92-865D-3CA4EC35A8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B180813A-6F4B-4539-A4C6-7239EE311BA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C78EA205-4E5C-43CE-89D6-D43D16455AE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163EE21F-53BC-4D0A-86AA-9842499AFE91}"/>
              </a:ext>
            </a:extLst>
          </p:cNvPr>
          <p:cNvGrpSpPr/>
          <p:nvPr/>
        </p:nvGrpSpPr>
        <p:grpSpPr>
          <a:xfrm>
            <a:off x="4985991" y="3932499"/>
            <a:ext cx="2220018" cy="2585992"/>
            <a:chOff x="4619223" y="3443908"/>
            <a:chExt cx="2929511" cy="3412446"/>
          </a:xfrm>
        </p:grpSpPr>
        <p:sp>
          <p:nvSpPr>
            <p:cNvPr id="4" name="Freeform: Shape 25">
              <a:extLst>
                <a:ext uri="{FF2B5EF4-FFF2-40B4-BE49-F238E27FC236}">
                  <a16:creationId xmlns:a16="http://schemas.microsoft.com/office/drawing/2014/main" id="{FAF020E2-F809-44D4-A234-2085FB8C9ABB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6">
              <a:extLst>
                <a:ext uri="{FF2B5EF4-FFF2-40B4-BE49-F238E27FC236}">
                  <a16:creationId xmlns:a16="http://schemas.microsoft.com/office/drawing/2014/main" id="{BDDD19F8-F7F1-4A52-A5BA-B0831B77BA5D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27">
              <a:extLst>
                <a:ext uri="{FF2B5EF4-FFF2-40B4-BE49-F238E27FC236}">
                  <a16:creationId xmlns:a16="http://schemas.microsoft.com/office/drawing/2014/main" id="{69BA0D81-FC31-450C-B99E-AE96EED67FD0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28">
              <a:extLst>
                <a:ext uri="{FF2B5EF4-FFF2-40B4-BE49-F238E27FC236}">
                  <a16:creationId xmlns:a16="http://schemas.microsoft.com/office/drawing/2014/main" id="{63124C5D-AA72-46C7-A510-9B9432E2ACE5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29">
              <a:extLst>
                <a:ext uri="{FF2B5EF4-FFF2-40B4-BE49-F238E27FC236}">
                  <a16:creationId xmlns:a16="http://schemas.microsoft.com/office/drawing/2014/main" id="{C63D2859-6DCD-453A-8471-6974BCBB5C4A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0">
              <a:extLst>
                <a:ext uri="{FF2B5EF4-FFF2-40B4-BE49-F238E27FC236}">
                  <a16:creationId xmlns:a16="http://schemas.microsoft.com/office/drawing/2014/main" id="{CC9BC5E4-350F-4E29-9DBE-61F8CC9855A1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Rounded Rectangle 12">
            <a:extLst>
              <a:ext uri="{FF2B5EF4-FFF2-40B4-BE49-F238E27FC236}">
                <a16:creationId xmlns:a16="http://schemas.microsoft.com/office/drawing/2014/main" id="{EF41B1AB-9129-40C8-BE05-778AD66D2DAA}"/>
              </a:ext>
            </a:extLst>
          </p:cNvPr>
          <p:cNvSpPr>
            <a:spLocks noChangeAspect="1"/>
          </p:cNvSpPr>
          <p:nvPr/>
        </p:nvSpPr>
        <p:spPr>
          <a:xfrm>
            <a:off x="6514420" y="2605858"/>
            <a:ext cx="807568" cy="96236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1A93FB0F-BD05-4D0C-BA18-FC6C46E2C789}"/>
              </a:ext>
            </a:extLst>
          </p:cNvPr>
          <p:cNvSpPr/>
          <p:nvPr/>
        </p:nvSpPr>
        <p:spPr>
          <a:xfrm>
            <a:off x="4653074" y="2418985"/>
            <a:ext cx="1495868" cy="121762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cxnSp>
        <p:nvCxnSpPr>
          <p:cNvPr id="14" name="Straight Connector 36">
            <a:extLst>
              <a:ext uri="{FF2B5EF4-FFF2-40B4-BE49-F238E27FC236}">
                <a16:creationId xmlns:a16="http://schemas.microsoft.com/office/drawing/2014/main" id="{3B70649B-A5BA-407C-92E7-E231005B6E08}"/>
              </a:ext>
            </a:extLst>
          </p:cNvPr>
          <p:cNvCxnSpPr>
            <a:cxnSpLocks/>
            <a:endCxn id="19" idx="2"/>
          </p:cNvCxnSpPr>
          <p:nvPr/>
        </p:nvCxnSpPr>
        <p:spPr>
          <a:xfrm>
            <a:off x="7699109" y="4317710"/>
            <a:ext cx="798161" cy="25020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7">
            <a:extLst>
              <a:ext uri="{FF2B5EF4-FFF2-40B4-BE49-F238E27FC236}">
                <a16:creationId xmlns:a16="http://schemas.microsoft.com/office/drawing/2014/main" id="{2EB8CC06-EFA9-4F53-AA97-83BD01AC3A43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7699109" y="4921763"/>
            <a:ext cx="901800" cy="5081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9">
            <a:extLst>
              <a:ext uri="{FF2B5EF4-FFF2-40B4-BE49-F238E27FC236}">
                <a16:creationId xmlns:a16="http://schemas.microsoft.com/office/drawing/2014/main" id="{989FD5C3-1B39-46D0-BEFC-E16193BEE14D}"/>
              </a:ext>
            </a:extLst>
          </p:cNvPr>
          <p:cNvCxnSpPr>
            <a:cxnSpLocks/>
            <a:endCxn id="18" idx="2"/>
          </p:cNvCxnSpPr>
          <p:nvPr/>
        </p:nvCxnSpPr>
        <p:spPr>
          <a:xfrm flipV="1">
            <a:off x="7613419" y="3455683"/>
            <a:ext cx="883851" cy="35384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4">
            <a:extLst>
              <a:ext uri="{FF2B5EF4-FFF2-40B4-BE49-F238E27FC236}">
                <a16:creationId xmlns:a16="http://schemas.microsoft.com/office/drawing/2014/main" id="{71D47E62-DA22-4D03-BC65-5C50CE2BD850}"/>
              </a:ext>
            </a:extLst>
          </p:cNvPr>
          <p:cNvCxnSpPr>
            <a:cxnSpLocks/>
            <a:endCxn id="21" idx="3"/>
          </p:cNvCxnSpPr>
          <p:nvPr/>
        </p:nvCxnSpPr>
        <p:spPr>
          <a:xfrm flipV="1">
            <a:off x="7613419" y="2593656"/>
            <a:ext cx="987490" cy="715697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2">
            <a:extLst>
              <a:ext uri="{FF2B5EF4-FFF2-40B4-BE49-F238E27FC236}">
                <a16:creationId xmlns:a16="http://schemas.microsoft.com/office/drawing/2014/main" id="{758E2852-BE7E-4FB2-B6B8-41F628D8351D}"/>
              </a:ext>
            </a:extLst>
          </p:cNvPr>
          <p:cNvSpPr/>
          <p:nvPr/>
        </p:nvSpPr>
        <p:spPr>
          <a:xfrm>
            <a:off x="8497270" y="3101837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97C50ACC-642E-4380-9B35-5E4821632C57}"/>
              </a:ext>
            </a:extLst>
          </p:cNvPr>
          <p:cNvSpPr/>
          <p:nvPr/>
        </p:nvSpPr>
        <p:spPr>
          <a:xfrm>
            <a:off x="8497270" y="4214071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 14">
            <a:extLst>
              <a:ext uri="{FF2B5EF4-FFF2-40B4-BE49-F238E27FC236}">
                <a16:creationId xmlns:a16="http://schemas.microsoft.com/office/drawing/2014/main" id="{AA04D375-0E30-4AA9-B49A-A7982F4167EA}"/>
              </a:ext>
            </a:extLst>
          </p:cNvPr>
          <p:cNvSpPr/>
          <p:nvPr/>
        </p:nvSpPr>
        <p:spPr>
          <a:xfrm>
            <a:off x="8497270" y="5326304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>
            <a:extLst>
              <a:ext uri="{FF2B5EF4-FFF2-40B4-BE49-F238E27FC236}">
                <a16:creationId xmlns:a16="http://schemas.microsoft.com/office/drawing/2014/main" id="{7D378A70-BA77-4F10-8DF2-7D6932FE7CC5}"/>
              </a:ext>
            </a:extLst>
          </p:cNvPr>
          <p:cNvSpPr/>
          <p:nvPr/>
        </p:nvSpPr>
        <p:spPr>
          <a:xfrm>
            <a:off x="8497270" y="1989603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A3C752-371C-4F6A-8DA1-60C377C24297}"/>
              </a:ext>
            </a:extLst>
          </p:cNvPr>
          <p:cNvSpPr txBox="1"/>
          <p:nvPr/>
        </p:nvSpPr>
        <p:spPr>
          <a:xfrm>
            <a:off x="9283337" y="1927950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617E62-BE22-4847-AC9D-7547CFEBAB15}"/>
              </a:ext>
            </a:extLst>
          </p:cNvPr>
          <p:cNvSpPr txBox="1"/>
          <p:nvPr/>
        </p:nvSpPr>
        <p:spPr>
          <a:xfrm>
            <a:off x="9283337" y="3040184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0B196B-5AF0-480D-8AC4-FDB21E23533B}"/>
              </a:ext>
            </a:extLst>
          </p:cNvPr>
          <p:cNvSpPr txBox="1"/>
          <p:nvPr/>
        </p:nvSpPr>
        <p:spPr>
          <a:xfrm>
            <a:off x="9283337" y="4152418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19568C-20C2-485A-AFD6-5B23D8486D15}"/>
              </a:ext>
            </a:extLst>
          </p:cNvPr>
          <p:cNvSpPr txBox="1"/>
          <p:nvPr/>
        </p:nvSpPr>
        <p:spPr>
          <a:xfrm>
            <a:off x="9283337" y="5264651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7953A7C2-7547-407C-BD24-3B2650EAB367}"/>
              </a:ext>
            </a:extLst>
          </p:cNvPr>
          <p:cNvSpPr>
            <a:spLocks noChangeAspect="1"/>
          </p:cNvSpPr>
          <p:nvPr/>
        </p:nvSpPr>
        <p:spPr>
          <a:xfrm rot="9900000">
            <a:off x="8697850" y="328751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C66D1D05-1E0B-4E2B-B62D-61159B83243D}"/>
              </a:ext>
            </a:extLst>
          </p:cNvPr>
          <p:cNvSpPr/>
          <p:nvPr/>
        </p:nvSpPr>
        <p:spPr>
          <a:xfrm>
            <a:off x="8653116" y="220158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6C7BEA54-AC80-417E-9ECA-8313E390D3BD}"/>
              </a:ext>
            </a:extLst>
          </p:cNvPr>
          <p:cNvSpPr>
            <a:spLocks noChangeAspect="1"/>
          </p:cNvSpPr>
          <p:nvPr/>
        </p:nvSpPr>
        <p:spPr>
          <a:xfrm>
            <a:off x="8653116" y="552360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6274E25A-B31F-4E02-96F4-DA6D0E1596BB}"/>
              </a:ext>
            </a:extLst>
          </p:cNvPr>
          <p:cNvSpPr>
            <a:spLocks noChangeAspect="1"/>
          </p:cNvSpPr>
          <p:nvPr/>
        </p:nvSpPr>
        <p:spPr>
          <a:xfrm>
            <a:off x="8663219" y="4378093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48" name="Straight Connector 36">
            <a:extLst>
              <a:ext uri="{FF2B5EF4-FFF2-40B4-BE49-F238E27FC236}">
                <a16:creationId xmlns:a16="http://schemas.microsoft.com/office/drawing/2014/main" id="{6CF4BAFD-ECFC-4696-8F69-2DFC0C0A7165}"/>
              </a:ext>
            </a:extLst>
          </p:cNvPr>
          <p:cNvCxnSpPr>
            <a:cxnSpLocks/>
            <a:endCxn id="53" idx="2"/>
          </p:cNvCxnSpPr>
          <p:nvPr/>
        </p:nvCxnSpPr>
        <p:spPr>
          <a:xfrm flipH="1">
            <a:off x="3690848" y="4315602"/>
            <a:ext cx="798161" cy="25020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37">
            <a:extLst>
              <a:ext uri="{FF2B5EF4-FFF2-40B4-BE49-F238E27FC236}">
                <a16:creationId xmlns:a16="http://schemas.microsoft.com/office/drawing/2014/main" id="{4FDD520F-3CB6-4CC4-8E5B-3037AE1B6A53}"/>
              </a:ext>
            </a:extLst>
          </p:cNvPr>
          <p:cNvCxnSpPr>
            <a:cxnSpLocks/>
            <a:endCxn id="54" idx="1"/>
          </p:cNvCxnSpPr>
          <p:nvPr/>
        </p:nvCxnSpPr>
        <p:spPr>
          <a:xfrm flipH="1">
            <a:off x="3587209" y="4919655"/>
            <a:ext cx="901800" cy="5081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19">
            <a:extLst>
              <a:ext uri="{FF2B5EF4-FFF2-40B4-BE49-F238E27FC236}">
                <a16:creationId xmlns:a16="http://schemas.microsoft.com/office/drawing/2014/main" id="{3B01DF7C-3AF4-4288-8BA7-558E2ECD877E}"/>
              </a:ext>
            </a:extLst>
          </p:cNvPr>
          <p:cNvCxnSpPr>
            <a:cxnSpLocks/>
            <a:endCxn id="52" idx="2"/>
          </p:cNvCxnSpPr>
          <p:nvPr/>
        </p:nvCxnSpPr>
        <p:spPr>
          <a:xfrm flipH="1" flipV="1">
            <a:off x="3690848" y="3453575"/>
            <a:ext cx="883851" cy="35384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4">
            <a:extLst>
              <a:ext uri="{FF2B5EF4-FFF2-40B4-BE49-F238E27FC236}">
                <a16:creationId xmlns:a16="http://schemas.microsoft.com/office/drawing/2014/main" id="{98CC3EDD-999A-4487-A9EA-09C1E6E37E6D}"/>
              </a:ext>
            </a:extLst>
          </p:cNvPr>
          <p:cNvCxnSpPr>
            <a:cxnSpLocks/>
            <a:endCxn id="55" idx="3"/>
          </p:cNvCxnSpPr>
          <p:nvPr/>
        </p:nvCxnSpPr>
        <p:spPr>
          <a:xfrm flipH="1" flipV="1">
            <a:off x="3587209" y="2591548"/>
            <a:ext cx="987490" cy="715697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12">
            <a:extLst>
              <a:ext uri="{FF2B5EF4-FFF2-40B4-BE49-F238E27FC236}">
                <a16:creationId xmlns:a16="http://schemas.microsoft.com/office/drawing/2014/main" id="{872DAD79-6C78-45B6-8EE2-675FE7DC7D65}"/>
              </a:ext>
            </a:extLst>
          </p:cNvPr>
          <p:cNvSpPr/>
          <p:nvPr/>
        </p:nvSpPr>
        <p:spPr>
          <a:xfrm flipH="1">
            <a:off x="2983156" y="3099729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val 13">
            <a:extLst>
              <a:ext uri="{FF2B5EF4-FFF2-40B4-BE49-F238E27FC236}">
                <a16:creationId xmlns:a16="http://schemas.microsoft.com/office/drawing/2014/main" id="{8BA3BAF8-5ACE-40C3-9F9A-B805E3214BD6}"/>
              </a:ext>
            </a:extLst>
          </p:cNvPr>
          <p:cNvSpPr/>
          <p:nvPr/>
        </p:nvSpPr>
        <p:spPr>
          <a:xfrm flipH="1">
            <a:off x="2983156" y="4211963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 14">
            <a:extLst>
              <a:ext uri="{FF2B5EF4-FFF2-40B4-BE49-F238E27FC236}">
                <a16:creationId xmlns:a16="http://schemas.microsoft.com/office/drawing/2014/main" id="{801AF79E-B367-4A58-9770-3D68DBFD12BE}"/>
              </a:ext>
            </a:extLst>
          </p:cNvPr>
          <p:cNvSpPr/>
          <p:nvPr/>
        </p:nvSpPr>
        <p:spPr>
          <a:xfrm flipH="1">
            <a:off x="2983156" y="5324196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 11">
            <a:extLst>
              <a:ext uri="{FF2B5EF4-FFF2-40B4-BE49-F238E27FC236}">
                <a16:creationId xmlns:a16="http://schemas.microsoft.com/office/drawing/2014/main" id="{C35C17F4-3FED-4716-9F25-9A9FE2D67C49}"/>
              </a:ext>
            </a:extLst>
          </p:cNvPr>
          <p:cNvSpPr/>
          <p:nvPr/>
        </p:nvSpPr>
        <p:spPr>
          <a:xfrm flipH="1">
            <a:off x="2983156" y="1987495"/>
            <a:ext cx="707692" cy="7076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A987463-0238-4A3A-8750-C306D7C79681}"/>
              </a:ext>
            </a:extLst>
          </p:cNvPr>
          <p:cNvSpPr txBox="1"/>
          <p:nvPr/>
        </p:nvSpPr>
        <p:spPr>
          <a:xfrm flipH="1">
            <a:off x="623136" y="1925842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C478328-FCDE-4689-B43D-013E6DAFE606}"/>
              </a:ext>
            </a:extLst>
          </p:cNvPr>
          <p:cNvSpPr txBox="1"/>
          <p:nvPr/>
        </p:nvSpPr>
        <p:spPr>
          <a:xfrm flipH="1">
            <a:off x="623136" y="3038076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777DB0B-690B-4C41-90CE-8EE5549B6164}"/>
              </a:ext>
            </a:extLst>
          </p:cNvPr>
          <p:cNvSpPr txBox="1"/>
          <p:nvPr/>
        </p:nvSpPr>
        <p:spPr>
          <a:xfrm flipH="1">
            <a:off x="623136" y="4150310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1AA5EA3-2A25-493E-A427-431EFC293062}"/>
              </a:ext>
            </a:extLst>
          </p:cNvPr>
          <p:cNvSpPr txBox="1"/>
          <p:nvPr/>
        </p:nvSpPr>
        <p:spPr>
          <a:xfrm flipH="1">
            <a:off x="623136" y="5262543"/>
            <a:ext cx="2281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ound Same Side Corner Rectangle 11">
            <a:extLst>
              <a:ext uri="{FF2B5EF4-FFF2-40B4-BE49-F238E27FC236}">
                <a16:creationId xmlns:a16="http://schemas.microsoft.com/office/drawing/2014/main" id="{8F5CF7AD-56D3-41D5-B3D5-23D92FF0ED78}"/>
              </a:ext>
            </a:extLst>
          </p:cNvPr>
          <p:cNvSpPr>
            <a:spLocks noChangeAspect="1"/>
          </p:cNvSpPr>
          <p:nvPr/>
        </p:nvSpPr>
        <p:spPr>
          <a:xfrm rot="9900000">
            <a:off x="3094268" y="328541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Block Arc 10">
            <a:extLst>
              <a:ext uri="{FF2B5EF4-FFF2-40B4-BE49-F238E27FC236}">
                <a16:creationId xmlns:a16="http://schemas.microsoft.com/office/drawing/2014/main" id="{9A03CA9D-DA9D-44CA-8A17-E5F3386B89CC}"/>
              </a:ext>
            </a:extLst>
          </p:cNvPr>
          <p:cNvSpPr/>
          <p:nvPr/>
        </p:nvSpPr>
        <p:spPr>
          <a:xfrm>
            <a:off x="3103493" y="219947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" name="Round Same Side Corner Rectangle 36">
            <a:extLst>
              <a:ext uri="{FF2B5EF4-FFF2-40B4-BE49-F238E27FC236}">
                <a16:creationId xmlns:a16="http://schemas.microsoft.com/office/drawing/2014/main" id="{1C43E699-D4D3-4656-990A-7BE55DB167B9}"/>
              </a:ext>
            </a:extLst>
          </p:cNvPr>
          <p:cNvSpPr>
            <a:spLocks noChangeAspect="1"/>
          </p:cNvSpPr>
          <p:nvPr/>
        </p:nvSpPr>
        <p:spPr>
          <a:xfrm>
            <a:off x="3139002" y="552149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A0546CB0-C3EB-4A3A-97AA-D43711B405E3}"/>
              </a:ext>
            </a:extLst>
          </p:cNvPr>
          <p:cNvSpPr>
            <a:spLocks noChangeAspect="1"/>
          </p:cNvSpPr>
          <p:nvPr/>
        </p:nvSpPr>
        <p:spPr>
          <a:xfrm>
            <a:off x="3142994" y="437598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553B758C-70F5-40A8-978E-06DBF6405F1B}"/>
              </a:ext>
            </a:extLst>
          </p:cNvPr>
          <p:cNvGrpSpPr/>
          <p:nvPr/>
        </p:nvGrpSpPr>
        <p:grpSpPr>
          <a:xfrm>
            <a:off x="5140946" y="1907266"/>
            <a:ext cx="1910107" cy="1791956"/>
            <a:chOff x="2266949" y="1503349"/>
            <a:chExt cx="5895975" cy="5531273"/>
          </a:xfrm>
          <a:solidFill>
            <a:schemeClr val="accent1"/>
          </a:solidFill>
        </p:grpSpPr>
        <p:pic>
          <p:nvPicPr>
            <p:cNvPr id="4" name="Graphic 23">
              <a:extLst>
                <a:ext uri="{FF2B5EF4-FFF2-40B4-BE49-F238E27FC236}">
                  <a16:creationId xmlns:a16="http://schemas.microsoft.com/office/drawing/2014/main" id="{7D7712C6-EE6E-4B55-B177-5A32006BD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5" name="Group 24">
              <a:extLst>
                <a:ext uri="{FF2B5EF4-FFF2-40B4-BE49-F238E27FC236}">
                  <a16:creationId xmlns:a16="http://schemas.microsoft.com/office/drawing/2014/main" id="{206D0D06-352C-48DA-A33C-C02B8936E178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6" name="Rectangle: Rounded Corners 25">
                <a:extLst>
                  <a:ext uri="{FF2B5EF4-FFF2-40B4-BE49-F238E27FC236}">
                    <a16:creationId xmlns:a16="http://schemas.microsoft.com/office/drawing/2014/main" id="{6D8EA97D-0083-448E-A466-25CA75BD81C6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: Rounded Corners 26">
                <a:extLst>
                  <a:ext uri="{FF2B5EF4-FFF2-40B4-BE49-F238E27FC236}">
                    <a16:creationId xmlns:a16="http://schemas.microsoft.com/office/drawing/2014/main" id="{FFAA120C-B8AD-428D-96F3-D4EDFB44C2B7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12F677A2-A0F6-4854-962C-E4F3C56941E9}"/>
              </a:ext>
            </a:extLst>
          </p:cNvPr>
          <p:cNvGrpSpPr/>
          <p:nvPr/>
        </p:nvGrpSpPr>
        <p:grpSpPr>
          <a:xfrm rot="3600000">
            <a:off x="6122939" y="2454817"/>
            <a:ext cx="1910107" cy="1791956"/>
            <a:chOff x="2266949" y="1503349"/>
            <a:chExt cx="5895975" cy="5531273"/>
          </a:xfrm>
          <a:solidFill>
            <a:schemeClr val="accent2"/>
          </a:solidFill>
        </p:grpSpPr>
        <p:pic>
          <p:nvPicPr>
            <p:cNvPr id="9" name="Graphic 28">
              <a:extLst>
                <a:ext uri="{FF2B5EF4-FFF2-40B4-BE49-F238E27FC236}">
                  <a16:creationId xmlns:a16="http://schemas.microsoft.com/office/drawing/2014/main" id="{E27F5758-A415-4665-B63A-9B801F508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10" name="Group 29">
              <a:extLst>
                <a:ext uri="{FF2B5EF4-FFF2-40B4-BE49-F238E27FC236}">
                  <a16:creationId xmlns:a16="http://schemas.microsoft.com/office/drawing/2014/main" id="{6E2F3E1F-1C96-4F85-89FF-CF6CBC4CFA69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11" name="Rectangle: Rounded Corners 30">
                <a:extLst>
                  <a:ext uri="{FF2B5EF4-FFF2-40B4-BE49-F238E27FC236}">
                    <a16:creationId xmlns:a16="http://schemas.microsoft.com/office/drawing/2014/main" id="{46D85907-1E49-4C4D-99D2-5C6B6352E2EF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31">
                <a:extLst>
                  <a:ext uri="{FF2B5EF4-FFF2-40B4-BE49-F238E27FC236}">
                    <a16:creationId xmlns:a16="http://schemas.microsoft.com/office/drawing/2014/main" id="{EF5E88AA-3541-4C3E-B6F5-F6AF767A4096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" name="Group 32">
            <a:extLst>
              <a:ext uri="{FF2B5EF4-FFF2-40B4-BE49-F238E27FC236}">
                <a16:creationId xmlns:a16="http://schemas.microsoft.com/office/drawing/2014/main" id="{4635DB13-AC33-4705-A040-F9F45DAA1211}"/>
              </a:ext>
            </a:extLst>
          </p:cNvPr>
          <p:cNvGrpSpPr/>
          <p:nvPr/>
        </p:nvGrpSpPr>
        <p:grpSpPr>
          <a:xfrm rot="7200000">
            <a:off x="6094611" y="3562604"/>
            <a:ext cx="1910107" cy="1791956"/>
            <a:chOff x="2266949" y="1503349"/>
            <a:chExt cx="5895975" cy="5531273"/>
          </a:xfrm>
          <a:solidFill>
            <a:schemeClr val="accent5"/>
          </a:solidFill>
        </p:grpSpPr>
        <p:pic>
          <p:nvPicPr>
            <p:cNvPr id="14" name="Graphic 33">
              <a:extLst>
                <a:ext uri="{FF2B5EF4-FFF2-40B4-BE49-F238E27FC236}">
                  <a16:creationId xmlns:a16="http://schemas.microsoft.com/office/drawing/2014/main" id="{4135CC34-7FE9-4641-8F45-229472022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15" name="Group 34">
              <a:extLst>
                <a:ext uri="{FF2B5EF4-FFF2-40B4-BE49-F238E27FC236}">
                  <a16:creationId xmlns:a16="http://schemas.microsoft.com/office/drawing/2014/main" id="{CBD981C5-E304-4F03-B8EB-25411592343E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16" name="Rectangle: Rounded Corners 35">
                <a:extLst>
                  <a:ext uri="{FF2B5EF4-FFF2-40B4-BE49-F238E27FC236}">
                    <a16:creationId xmlns:a16="http://schemas.microsoft.com/office/drawing/2014/main" id="{BDA3597B-DB6A-4951-B28A-A10B3CECCFC2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36">
                <a:extLst>
                  <a:ext uri="{FF2B5EF4-FFF2-40B4-BE49-F238E27FC236}">
                    <a16:creationId xmlns:a16="http://schemas.microsoft.com/office/drawing/2014/main" id="{23A2CC13-BA99-4407-BC0F-0D4B88757158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" name="Group 37">
            <a:extLst>
              <a:ext uri="{FF2B5EF4-FFF2-40B4-BE49-F238E27FC236}">
                <a16:creationId xmlns:a16="http://schemas.microsoft.com/office/drawing/2014/main" id="{91393AEE-E9EF-41BD-9EEF-D87649229BB7}"/>
              </a:ext>
            </a:extLst>
          </p:cNvPr>
          <p:cNvGrpSpPr/>
          <p:nvPr/>
        </p:nvGrpSpPr>
        <p:grpSpPr>
          <a:xfrm rot="10800000">
            <a:off x="5140946" y="4136214"/>
            <a:ext cx="1910107" cy="1791956"/>
            <a:chOff x="2266949" y="1503349"/>
            <a:chExt cx="5895975" cy="5531273"/>
          </a:xfrm>
          <a:solidFill>
            <a:schemeClr val="accent4"/>
          </a:solidFill>
        </p:grpSpPr>
        <p:pic>
          <p:nvPicPr>
            <p:cNvPr id="19" name="Graphic 38">
              <a:extLst>
                <a:ext uri="{FF2B5EF4-FFF2-40B4-BE49-F238E27FC236}">
                  <a16:creationId xmlns:a16="http://schemas.microsoft.com/office/drawing/2014/main" id="{72C6E9A8-EFA0-4E54-B235-03666A9B8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20" name="Group 39">
              <a:extLst>
                <a:ext uri="{FF2B5EF4-FFF2-40B4-BE49-F238E27FC236}">
                  <a16:creationId xmlns:a16="http://schemas.microsoft.com/office/drawing/2014/main" id="{86AE938F-F783-414F-AC78-824E3DAE98CD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21" name="Rectangle: Rounded Corners 40">
                <a:extLst>
                  <a:ext uri="{FF2B5EF4-FFF2-40B4-BE49-F238E27FC236}">
                    <a16:creationId xmlns:a16="http://schemas.microsoft.com/office/drawing/2014/main" id="{31801A57-B350-43FE-9C79-89E143918DEC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41">
                <a:extLst>
                  <a:ext uri="{FF2B5EF4-FFF2-40B4-BE49-F238E27FC236}">
                    <a16:creationId xmlns:a16="http://schemas.microsoft.com/office/drawing/2014/main" id="{34D92624-D6E7-4360-916A-4BDBF268B4F4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3" name="Group 42">
            <a:extLst>
              <a:ext uri="{FF2B5EF4-FFF2-40B4-BE49-F238E27FC236}">
                <a16:creationId xmlns:a16="http://schemas.microsoft.com/office/drawing/2014/main" id="{83BDAA52-9E75-4CC3-8FEB-E12306A73C54}"/>
              </a:ext>
            </a:extLst>
          </p:cNvPr>
          <p:cNvGrpSpPr/>
          <p:nvPr/>
        </p:nvGrpSpPr>
        <p:grpSpPr>
          <a:xfrm rot="14400000">
            <a:off x="4185891" y="3549078"/>
            <a:ext cx="1910107" cy="1791956"/>
            <a:chOff x="2266949" y="1503349"/>
            <a:chExt cx="5895975" cy="5531273"/>
          </a:xfrm>
          <a:solidFill>
            <a:schemeClr val="accent3"/>
          </a:solidFill>
        </p:grpSpPr>
        <p:pic>
          <p:nvPicPr>
            <p:cNvPr id="24" name="Graphic 43">
              <a:extLst>
                <a:ext uri="{FF2B5EF4-FFF2-40B4-BE49-F238E27FC236}">
                  <a16:creationId xmlns:a16="http://schemas.microsoft.com/office/drawing/2014/main" id="{E04E5170-41F0-4FB5-9E1F-AE6A1BD55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25" name="Group 44">
              <a:extLst>
                <a:ext uri="{FF2B5EF4-FFF2-40B4-BE49-F238E27FC236}">
                  <a16:creationId xmlns:a16="http://schemas.microsoft.com/office/drawing/2014/main" id="{CEF0E8EA-5DBD-4AF2-B934-6DB5FDA93E2F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26" name="Rectangle: Rounded Corners 45">
                <a:extLst>
                  <a:ext uri="{FF2B5EF4-FFF2-40B4-BE49-F238E27FC236}">
                    <a16:creationId xmlns:a16="http://schemas.microsoft.com/office/drawing/2014/main" id="{C07470BA-3B7D-4D3E-80B7-6B796E014EC5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46">
                <a:extLst>
                  <a:ext uri="{FF2B5EF4-FFF2-40B4-BE49-F238E27FC236}">
                    <a16:creationId xmlns:a16="http://schemas.microsoft.com/office/drawing/2014/main" id="{FC8AB5E5-F183-49FB-9C3C-C6AD4DC110CA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id="{EB9ED2F6-4EB8-4F0F-A66C-5A27C66608EE}"/>
              </a:ext>
            </a:extLst>
          </p:cNvPr>
          <p:cNvGrpSpPr/>
          <p:nvPr/>
        </p:nvGrpSpPr>
        <p:grpSpPr>
          <a:xfrm rot="18000000">
            <a:off x="4164528" y="2454816"/>
            <a:ext cx="1910107" cy="1791956"/>
            <a:chOff x="2266949" y="1503349"/>
            <a:chExt cx="5895975" cy="5531273"/>
          </a:xfrm>
          <a:solidFill>
            <a:schemeClr val="accent6"/>
          </a:solidFill>
        </p:grpSpPr>
        <p:pic>
          <p:nvPicPr>
            <p:cNvPr id="29" name="Graphic 48">
              <a:extLst>
                <a:ext uri="{FF2B5EF4-FFF2-40B4-BE49-F238E27FC236}">
                  <a16:creationId xmlns:a16="http://schemas.microsoft.com/office/drawing/2014/main" id="{7E496989-44AE-46EF-8041-B008DF0ED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266949" y="1799878"/>
              <a:ext cx="5895975" cy="5234744"/>
            </a:xfrm>
            <a:custGeom>
              <a:avLst/>
              <a:gdLst>
                <a:gd name="connsiteX0" fmla="*/ 0 w 5895975"/>
                <a:gd name="connsiteY0" fmla="*/ 0 h 5234744"/>
                <a:gd name="connsiteX1" fmla="*/ 5191126 w 5895975"/>
                <a:gd name="connsiteY1" fmla="*/ 0 h 5234744"/>
                <a:gd name="connsiteX2" fmla="*/ 5191126 w 5895975"/>
                <a:gd name="connsiteY2" fmla="*/ 629344 h 5234744"/>
                <a:gd name="connsiteX3" fmla="*/ 5468117 w 5895975"/>
                <a:gd name="connsiteY3" fmla="*/ 629344 h 5234744"/>
                <a:gd name="connsiteX4" fmla="*/ 5455908 w 5895975"/>
                <a:gd name="connsiteY4" fmla="*/ 651647 h 5234744"/>
                <a:gd name="connsiteX5" fmla="*/ 5487093 w 5895975"/>
                <a:gd name="connsiteY5" fmla="*/ 668718 h 5234744"/>
                <a:gd name="connsiteX6" fmla="*/ 5516681 w 5895975"/>
                <a:gd name="connsiteY6" fmla="*/ 624833 h 5234744"/>
                <a:gd name="connsiteX7" fmla="*/ 5615004 w 5895975"/>
                <a:gd name="connsiteY7" fmla="*/ 584106 h 5234744"/>
                <a:gd name="connsiteX8" fmla="*/ 5754054 w 5895975"/>
                <a:gd name="connsiteY8" fmla="*/ 723156 h 5234744"/>
                <a:gd name="connsiteX9" fmla="*/ 5743127 w 5895975"/>
                <a:gd name="connsiteY9" fmla="*/ 777281 h 5234744"/>
                <a:gd name="connsiteX10" fmla="*/ 5727570 w 5895975"/>
                <a:gd name="connsiteY10" fmla="*/ 800355 h 5234744"/>
                <a:gd name="connsiteX11" fmla="*/ 5767186 w 5895975"/>
                <a:gd name="connsiteY11" fmla="*/ 822041 h 5234744"/>
                <a:gd name="connsiteX12" fmla="*/ 5867510 w 5895975"/>
                <a:gd name="connsiteY12" fmla="*/ 638767 h 5234744"/>
                <a:gd name="connsiteX13" fmla="*/ 5850296 w 5895975"/>
                <a:gd name="connsiteY13" fmla="*/ 629344 h 5234744"/>
                <a:gd name="connsiteX14" fmla="*/ 5895975 w 5895975"/>
                <a:gd name="connsiteY14" fmla="*/ 629344 h 5234744"/>
                <a:gd name="connsiteX15" fmla="*/ 5895975 w 5895975"/>
                <a:gd name="connsiteY15" fmla="*/ 5234744 h 5234744"/>
                <a:gd name="connsiteX16" fmla="*/ 0 w 5895975"/>
                <a:gd name="connsiteY16" fmla="*/ 5234744 h 523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5975" h="5234744">
                  <a:moveTo>
                    <a:pt x="0" y="0"/>
                  </a:moveTo>
                  <a:lnTo>
                    <a:pt x="5191126" y="0"/>
                  </a:lnTo>
                  <a:lnTo>
                    <a:pt x="5191126" y="629344"/>
                  </a:lnTo>
                  <a:lnTo>
                    <a:pt x="5468117" y="629344"/>
                  </a:lnTo>
                  <a:lnTo>
                    <a:pt x="5455908" y="651647"/>
                  </a:lnTo>
                  <a:lnTo>
                    <a:pt x="5487093" y="668718"/>
                  </a:lnTo>
                  <a:lnTo>
                    <a:pt x="5516681" y="624833"/>
                  </a:lnTo>
                  <a:cubicBezTo>
                    <a:pt x="5541844" y="599670"/>
                    <a:pt x="5576607" y="584106"/>
                    <a:pt x="5615004" y="584106"/>
                  </a:cubicBezTo>
                  <a:cubicBezTo>
                    <a:pt x="5691799" y="584106"/>
                    <a:pt x="5754054" y="646361"/>
                    <a:pt x="5754054" y="723156"/>
                  </a:cubicBezTo>
                  <a:cubicBezTo>
                    <a:pt x="5754054" y="742355"/>
                    <a:pt x="5750163" y="760645"/>
                    <a:pt x="5743127" y="777281"/>
                  </a:cubicBezTo>
                  <a:lnTo>
                    <a:pt x="5727570" y="800355"/>
                  </a:lnTo>
                  <a:lnTo>
                    <a:pt x="5767186" y="822041"/>
                  </a:lnTo>
                  <a:lnTo>
                    <a:pt x="5867510" y="638767"/>
                  </a:lnTo>
                  <a:lnTo>
                    <a:pt x="5850296" y="629344"/>
                  </a:lnTo>
                  <a:lnTo>
                    <a:pt x="5895975" y="629344"/>
                  </a:lnTo>
                  <a:lnTo>
                    <a:pt x="5895975" y="5234744"/>
                  </a:lnTo>
                  <a:lnTo>
                    <a:pt x="0" y="5234744"/>
                  </a:lnTo>
                  <a:close/>
                </a:path>
              </a:pathLst>
            </a:custGeom>
          </p:spPr>
        </p:pic>
        <p:grpSp>
          <p:nvGrpSpPr>
            <p:cNvPr id="30" name="Group 49">
              <a:extLst>
                <a:ext uri="{FF2B5EF4-FFF2-40B4-BE49-F238E27FC236}">
                  <a16:creationId xmlns:a16="http://schemas.microsoft.com/office/drawing/2014/main" id="{44181B59-F8EF-424C-8C03-57880A073B59}"/>
                </a:ext>
              </a:extLst>
            </p:cNvPr>
            <p:cNvGrpSpPr/>
            <p:nvPr/>
          </p:nvGrpSpPr>
          <p:grpSpPr>
            <a:xfrm rot="18900000">
              <a:off x="6593205" y="1503349"/>
              <a:ext cx="864870" cy="864870"/>
              <a:chOff x="6593205" y="1503349"/>
              <a:chExt cx="864870" cy="864870"/>
            </a:xfrm>
            <a:grpFill/>
          </p:grpSpPr>
          <p:sp>
            <p:nvSpPr>
              <p:cNvPr id="31" name="Rectangle: Rounded Corners 50">
                <a:extLst>
                  <a:ext uri="{FF2B5EF4-FFF2-40B4-BE49-F238E27FC236}">
                    <a16:creationId xmlns:a16="http://schemas.microsoft.com/office/drawing/2014/main" id="{5C7F83F9-E33D-4628-97D6-626CC12B76B5}"/>
                  </a:ext>
                </a:extLst>
              </p:cNvPr>
              <p:cNvSpPr/>
              <p:nvPr/>
            </p:nvSpPr>
            <p:spPr>
              <a:xfrm rot="5400000">
                <a:off x="6889735" y="179987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51">
                <a:extLst>
                  <a:ext uri="{FF2B5EF4-FFF2-40B4-BE49-F238E27FC236}">
                    <a16:creationId xmlns:a16="http://schemas.microsoft.com/office/drawing/2014/main" id="{E4022AFC-7F71-4127-9EF8-09B2C683A54C}"/>
                  </a:ext>
                </a:extLst>
              </p:cNvPr>
              <p:cNvSpPr/>
              <p:nvPr/>
            </p:nvSpPr>
            <p:spPr>
              <a:xfrm>
                <a:off x="6593205" y="2096409"/>
                <a:ext cx="864870" cy="27181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72AE56A8-0008-4161-9E76-36DA30B9518B}"/>
              </a:ext>
            </a:extLst>
          </p:cNvPr>
          <p:cNvSpPr/>
          <p:nvPr/>
        </p:nvSpPr>
        <p:spPr>
          <a:xfrm>
            <a:off x="4777396" y="2853124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E04DBE6C-E8C8-4592-B387-0CA1C8447329}"/>
              </a:ext>
            </a:extLst>
          </p:cNvPr>
          <p:cNvSpPr/>
          <p:nvPr/>
        </p:nvSpPr>
        <p:spPr>
          <a:xfrm>
            <a:off x="4806039" y="469615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59B9A7C4-49FC-4950-92BE-82AD3A1BE0B0}"/>
              </a:ext>
            </a:extLst>
          </p:cNvPr>
          <p:cNvSpPr/>
          <p:nvPr/>
        </p:nvSpPr>
        <p:spPr>
          <a:xfrm>
            <a:off x="5942071" y="4678833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87E24679-47E6-418D-8B40-7ED113FAA894}"/>
              </a:ext>
            </a:extLst>
          </p:cNvPr>
          <p:cNvSpPr/>
          <p:nvPr/>
        </p:nvSpPr>
        <p:spPr>
          <a:xfrm>
            <a:off x="7094631" y="468845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자유형 176">
            <a:extLst>
              <a:ext uri="{FF2B5EF4-FFF2-40B4-BE49-F238E27FC236}">
                <a16:creationId xmlns:a16="http://schemas.microsoft.com/office/drawing/2014/main" id="{AAE0AC78-88A8-42F0-A961-C4D670694FFF}"/>
              </a:ext>
            </a:extLst>
          </p:cNvPr>
          <p:cNvSpPr/>
          <p:nvPr/>
        </p:nvSpPr>
        <p:spPr>
          <a:xfrm>
            <a:off x="5916409" y="2776429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Block Arc 14">
            <a:extLst>
              <a:ext uri="{FF2B5EF4-FFF2-40B4-BE49-F238E27FC236}">
                <a16:creationId xmlns:a16="http://schemas.microsoft.com/office/drawing/2014/main" id="{B883ADD0-5D00-4625-A441-9281D3FFEDBA}"/>
              </a:ext>
            </a:extLst>
          </p:cNvPr>
          <p:cNvSpPr/>
          <p:nvPr/>
        </p:nvSpPr>
        <p:spPr>
          <a:xfrm rot="16200000">
            <a:off x="7094309" y="2796977"/>
            <a:ext cx="335669" cy="33589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5FEB2C-34D7-47F5-9C66-59C414DFFC05}"/>
              </a:ext>
            </a:extLst>
          </p:cNvPr>
          <p:cNvSpPr txBox="1"/>
          <p:nvPr/>
        </p:nvSpPr>
        <p:spPr>
          <a:xfrm>
            <a:off x="4236940" y="3225221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189131E-3BC7-445E-AA44-81DB92FFB571}"/>
              </a:ext>
            </a:extLst>
          </p:cNvPr>
          <p:cNvSpPr txBox="1"/>
          <p:nvPr/>
        </p:nvSpPr>
        <p:spPr>
          <a:xfrm>
            <a:off x="5389314" y="2186029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A9514F-19AF-43D6-B6E1-6824E24A2C42}"/>
              </a:ext>
            </a:extLst>
          </p:cNvPr>
          <p:cNvSpPr txBox="1"/>
          <p:nvPr/>
        </p:nvSpPr>
        <p:spPr>
          <a:xfrm>
            <a:off x="6519396" y="3225221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DAFC1D-DDE3-4846-9FA3-24FE599F4751}"/>
              </a:ext>
            </a:extLst>
          </p:cNvPr>
          <p:cNvSpPr txBox="1"/>
          <p:nvPr/>
        </p:nvSpPr>
        <p:spPr>
          <a:xfrm>
            <a:off x="6519396" y="4107214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E5865AB-54F9-450E-B6A6-D30DC8DA43E6}"/>
              </a:ext>
            </a:extLst>
          </p:cNvPr>
          <p:cNvSpPr txBox="1"/>
          <p:nvPr/>
        </p:nvSpPr>
        <p:spPr>
          <a:xfrm>
            <a:off x="4236940" y="4107214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DA2C82-384D-411C-959F-77045A9BCF39}"/>
              </a:ext>
            </a:extLst>
          </p:cNvPr>
          <p:cNvSpPr txBox="1"/>
          <p:nvPr/>
        </p:nvSpPr>
        <p:spPr>
          <a:xfrm>
            <a:off x="5389314" y="5160181"/>
            <a:ext cx="1418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colors.</a:t>
            </a:r>
          </a:p>
        </p:txBody>
      </p:sp>
      <p:grpSp>
        <p:nvGrpSpPr>
          <p:cNvPr id="45" name="Group 13">
            <a:extLst>
              <a:ext uri="{FF2B5EF4-FFF2-40B4-BE49-F238E27FC236}">
                <a16:creationId xmlns:a16="http://schemas.microsoft.com/office/drawing/2014/main" id="{3BA87637-B4C0-4417-AE5D-F9E48A12C83E}"/>
              </a:ext>
            </a:extLst>
          </p:cNvPr>
          <p:cNvGrpSpPr/>
          <p:nvPr/>
        </p:nvGrpSpPr>
        <p:grpSpPr>
          <a:xfrm>
            <a:off x="9183750" y="3412455"/>
            <a:ext cx="2207354" cy="893296"/>
            <a:chOff x="9023213" y="2973444"/>
            <a:chExt cx="2207354" cy="893296"/>
          </a:xfrm>
        </p:grpSpPr>
        <p:grpSp>
          <p:nvGrpSpPr>
            <p:cNvPr id="46" name="Group 66">
              <a:extLst>
                <a:ext uri="{FF2B5EF4-FFF2-40B4-BE49-F238E27FC236}">
                  <a16:creationId xmlns:a16="http://schemas.microsoft.com/office/drawing/2014/main" id="{A7FACE00-61CE-4765-80CA-8E3F4A730BC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1" name="Oval 72">
                <a:extLst>
                  <a:ext uri="{FF2B5EF4-FFF2-40B4-BE49-F238E27FC236}">
                    <a16:creationId xmlns:a16="http://schemas.microsoft.com/office/drawing/2014/main" id="{C935D1B1-13F0-4666-8BDA-77FE60182F5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2" name="Chevron 60">
                <a:extLst>
                  <a:ext uri="{FF2B5EF4-FFF2-40B4-BE49-F238E27FC236}">
                    <a16:creationId xmlns:a16="http://schemas.microsoft.com/office/drawing/2014/main" id="{48652C5D-5837-4B1F-A39F-702EE7BA005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47" name="Group 67">
              <a:extLst>
                <a:ext uri="{FF2B5EF4-FFF2-40B4-BE49-F238E27FC236}">
                  <a16:creationId xmlns:a16="http://schemas.microsoft.com/office/drawing/2014/main" id="{D82B7FBE-26F0-4D2B-9897-DEF7FC726106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2DF8F42-F312-4103-A876-1890DFBA6B1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BEA580E-8E28-47B9-8ABE-3A4929C5B5B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9183920-9A11-4821-9531-3A1816D7BC6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3" name="Group 74">
            <a:extLst>
              <a:ext uri="{FF2B5EF4-FFF2-40B4-BE49-F238E27FC236}">
                <a16:creationId xmlns:a16="http://schemas.microsoft.com/office/drawing/2014/main" id="{39C9585A-5493-4932-9691-9CBDADC91A5B}"/>
              </a:ext>
            </a:extLst>
          </p:cNvPr>
          <p:cNvGrpSpPr/>
          <p:nvPr/>
        </p:nvGrpSpPr>
        <p:grpSpPr>
          <a:xfrm>
            <a:off x="8080074" y="1673113"/>
            <a:ext cx="2207354" cy="893296"/>
            <a:chOff x="9023213" y="2973444"/>
            <a:chExt cx="2207354" cy="893296"/>
          </a:xfrm>
        </p:grpSpPr>
        <p:grpSp>
          <p:nvGrpSpPr>
            <p:cNvPr id="54" name="Group 75">
              <a:extLst>
                <a:ext uri="{FF2B5EF4-FFF2-40B4-BE49-F238E27FC236}">
                  <a16:creationId xmlns:a16="http://schemas.microsoft.com/office/drawing/2014/main" id="{0B29239B-EE0A-4F7E-A4B6-CD35C389F697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9" name="Oval 80">
                <a:extLst>
                  <a:ext uri="{FF2B5EF4-FFF2-40B4-BE49-F238E27FC236}">
                    <a16:creationId xmlns:a16="http://schemas.microsoft.com/office/drawing/2014/main" id="{4EDDF99E-93D1-45AF-ADE5-94A8135F489D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0" name="Chevron 60">
                <a:extLst>
                  <a:ext uri="{FF2B5EF4-FFF2-40B4-BE49-F238E27FC236}">
                    <a16:creationId xmlns:a16="http://schemas.microsoft.com/office/drawing/2014/main" id="{DD75A7A8-D9D0-48AA-BF3B-51F7A75295C6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55" name="Group 76">
              <a:extLst>
                <a:ext uri="{FF2B5EF4-FFF2-40B4-BE49-F238E27FC236}">
                  <a16:creationId xmlns:a16="http://schemas.microsoft.com/office/drawing/2014/main" id="{736F874C-2EC5-4665-ABD8-1031F66B8DD0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8C9224A-36FD-471E-A341-956974CB8EA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3F17E5F-6508-49A4-B186-EFB1FF8F6E9C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8DDD574-A41F-43BC-8971-9BBF1E71514A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1" name="Group 82">
            <a:extLst>
              <a:ext uri="{FF2B5EF4-FFF2-40B4-BE49-F238E27FC236}">
                <a16:creationId xmlns:a16="http://schemas.microsoft.com/office/drawing/2014/main" id="{292A0FA8-B576-4E98-BE90-23CCE06709CE}"/>
              </a:ext>
            </a:extLst>
          </p:cNvPr>
          <p:cNvGrpSpPr/>
          <p:nvPr/>
        </p:nvGrpSpPr>
        <p:grpSpPr>
          <a:xfrm>
            <a:off x="8080074" y="5151796"/>
            <a:ext cx="2207354" cy="893296"/>
            <a:chOff x="9023213" y="2973444"/>
            <a:chExt cx="2207354" cy="893296"/>
          </a:xfrm>
        </p:grpSpPr>
        <p:grpSp>
          <p:nvGrpSpPr>
            <p:cNvPr id="62" name="Group 83">
              <a:extLst>
                <a:ext uri="{FF2B5EF4-FFF2-40B4-BE49-F238E27FC236}">
                  <a16:creationId xmlns:a16="http://schemas.microsoft.com/office/drawing/2014/main" id="{D919F765-EE99-41C2-B7C1-5EC11489F74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67" name="Oval 88">
                <a:extLst>
                  <a:ext uri="{FF2B5EF4-FFF2-40B4-BE49-F238E27FC236}">
                    <a16:creationId xmlns:a16="http://schemas.microsoft.com/office/drawing/2014/main" id="{77BD1AC9-BAE7-4EE3-92D3-A9495D94625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8" name="Chevron 60">
                <a:extLst>
                  <a:ext uri="{FF2B5EF4-FFF2-40B4-BE49-F238E27FC236}">
                    <a16:creationId xmlns:a16="http://schemas.microsoft.com/office/drawing/2014/main" id="{66D365F6-DAC6-4C8E-A146-4EAEEFC1A43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63" name="Group 84">
              <a:extLst>
                <a:ext uri="{FF2B5EF4-FFF2-40B4-BE49-F238E27FC236}">
                  <a16:creationId xmlns:a16="http://schemas.microsoft.com/office/drawing/2014/main" id="{32007FA1-DAAC-49FB-8B82-1F9674DD53B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29042B0-4BF9-490B-B433-4E8587CCFD88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8C935A7-8E30-40AC-B2A0-CBB570DB4F80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E71BC27-D470-4FC6-A6A4-53B006ECC44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9" name="Group 91">
            <a:extLst>
              <a:ext uri="{FF2B5EF4-FFF2-40B4-BE49-F238E27FC236}">
                <a16:creationId xmlns:a16="http://schemas.microsoft.com/office/drawing/2014/main" id="{2E6FCFCA-BC93-49CB-BD95-216487819452}"/>
              </a:ext>
            </a:extLst>
          </p:cNvPr>
          <p:cNvGrpSpPr/>
          <p:nvPr/>
        </p:nvGrpSpPr>
        <p:grpSpPr>
          <a:xfrm flipH="1">
            <a:off x="803576" y="3412455"/>
            <a:ext cx="2207354" cy="893296"/>
            <a:chOff x="9023213" y="2973444"/>
            <a:chExt cx="2207354" cy="893296"/>
          </a:xfrm>
        </p:grpSpPr>
        <p:grpSp>
          <p:nvGrpSpPr>
            <p:cNvPr id="70" name="Group 108">
              <a:extLst>
                <a:ext uri="{FF2B5EF4-FFF2-40B4-BE49-F238E27FC236}">
                  <a16:creationId xmlns:a16="http://schemas.microsoft.com/office/drawing/2014/main" id="{8DEA31B7-7071-457F-BA8F-63E8F00E03D0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75" name="Oval 113">
                <a:extLst>
                  <a:ext uri="{FF2B5EF4-FFF2-40B4-BE49-F238E27FC236}">
                    <a16:creationId xmlns:a16="http://schemas.microsoft.com/office/drawing/2014/main" id="{9F0CFD03-9FBE-4261-808E-4A97DC2D73A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6" name="Chevron 60">
                <a:extLst>
                  <a:ext uri="{FF2B5EF4-FFF2-40B4-BE49-F238E27FC236}">
                    <a16:creationId xmlns:a16="http://schemas.microsoft.com/office/drawing/2014/main" id="{D789CEF9-B5E2-4CB5-8061-0D1F3ADB22A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71" name="Group 109">
              <a:extLst>
                <a:ext uri="{FF2B5EF4-FFF2-40B4-BE49-F238E27FC236}">
                  <a16:creationId xmlns:a16="http://schemas.microsoft.com/office/drawing/2014/main" id="{66F87315-D453-4CE4-A156-02E4695AFD96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2EFFB03-0B56-4315-AC5C-5A9852948D6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A5B702A-374C-45EC-9B5A-8B6929DDBE2A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92566A7-6DA1-4691-9F67-22394B905D6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7" name="Group 92">
            <a:extLst>
              <a:ext uri="{FF2B5EF4-FFF2-40B4-BE49-F238E27FC236}">
                <a16:creationId xmlns:a16="http://schemas.microsoft.com/office/drawing/2014/main" id="{AAFD816B-7F7D-46C0-98C6-C060B42C9CDB}"/>
              </a:ext>
            </a:extLst>
          </p:cNvPr>
          <p:cNvGrpSpPr/>
          <p:nvPr/>
        </p:nvGrpSpPr>
        <p:grpSpPr>
          <a:xfrm flipH="1">
            <a:off x="1907252" y="1673113"/>
            <a:ext cx="2207354" cy="893296"/>
            <a:chOff x="9023213" y="2973444"/>
            <a:chExt cx="2207354" cy="893296"/>
          </a:xfrm>
        </p:grpSpPr>
        <p:grpSp>
          <p:nvGrpSpPr>
            <p:cNvPr id="78" name="Group 101">
              <a:extLst>
                <a:ext uri="{FF2B5EF4-FFF2-40B4-BE49-F238E27FC236}">
                  <a16:creationId xmlns:a16="http://schemas.microsoft.com/office/drawing/2014/main" id="{1601307C-E762-47F5-B4F0-067BCFCF7A1C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83" name="Oval 106">
                <a:extLst>
                  <a:ext uri="{FF2B5EF4-FFF2-40B4-BE49-F238E27FC236}">
                    <a16:creationId xmlns:a16="http://schemas.microsoft.com/office/drawing/2014/main" id="{9547E2F2-012B-4A71-8615-55157B3BAC5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4" name="Chevron 60">
                <a:extLst>
                  <a:ext uri="{FF2B5EF4-FFF2-40B4-BE49-F238E27FC236}">
                    <a16:creationId xmlns:a16="http://schemas.microsoft.com/office/drawing/2014/main" id="{BFE07F83-3443-4DDD-8A30-CF7C2FF66C6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79" name="Group 102">
              <a:extLst>
                <a:ext uri="{FF2B5EF4-FFF2-40B4-BE49-F238E27FC236}">
                  <a16:creationId xmlns:a16="http://schemas.microsoft.com/office/drawing/2014/main" id="{118D6A6F-3720-45F8-9E9F-048CA7C9C50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C616B0BE-EDB0-4C8A-AA06-A6785A99137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1BC6E69-BC7B-4F3B-9510-E10393F8AEF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A1CD1BF-855C-468B-9876-D0309CDE63F3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85" name="Group 93">
            <a:extLst>
              <a:ext uri="{FF2B5EF4-FFF2-40B4-BE49-F238E27FC236}">
                <a16:creationId xmlns:a16="http://schemas.microsoft.com/office/drawing/2014/main" id="{A6E8CCB7-C0C0-42FA-AC28-7A9828407066}"/>
              </a:ext>
            </a:extLst>
          </p:cNvPr>
          <p:cNvGrpSpPr/>
          <p:nvPr/>
        </p:nvGrpSpPr>
        <p:grpSpPr>
          <a:xfrm flipH="1">
            <a:off x="1907252" y="5151796"/>
            <a:ext cx="2207354" cy="893296"/>
            <a:chOff x="9023213" y="2973444"/>
            <a:chExt cx="2207354" cy="893296"/>
          </a:xfrm>
        </p:grpSpPr>
        <p:grpSp>
          <p:nvGrpSpPr>
            <p:cNvPr id="86" name="Group 94">
              <a:extLst>
                <a:ext uri="{FF2B5EF4-FFF2-40B4-BE49-F238E27FC236}">
                  <a16:creationId xmlns:a16="http://schemas.microsoft.com/office/drawing/2014/main" id="{B61EBA46-548D-4223-96FC-1F50E05D052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1" name="Oval 99">
                <a:extLst>
                  <a:ext uri="{FF2B5EF4-FFF2-40B4-BE49-F238E27FC236}">
                    <a16:creationId xmlns:a16="http://schemas.microsoft.com/office/drawing/2014/main" id="{42FD7C24-86B0-4268-9208-A8CF8FB5F33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2" name="Chevron 60">
                <a:extLst>
                  <a:ext uri="{FF2B5EF4-FFF2-40B4-BE49-F238E27FC236}">
                    <a16:creationId xmlns:a16="http://schemas.microsoft.com/office/drawing/2014/main" id="{D8B35F6B-BC27-45BA-857F-456B18705FA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87" name="Group 95">
              <a:extLst>
                <a:ext uri="{FF2B5EF4-FFF2-40B4-BE49-F238E27FC236}">
                  <a16:creationId xmlns:a16="http://schemas.microsoft.com/office/drawing/2014/main" id="{64B90DCF-BF9C-4774-828A-ED60282E2B1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8D0304B-B9F2-4B5B-8A87-389F2C505B51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D44E021-BEA3-41C1-82E6-E9D54512AA3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C02BDA22-D4E9-4057-9008-CEB1F0D868F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6FEAAD-6E9F-40BA-A59C-0765A487DBF7}"/>
              </a:ext>
            </a:extLst>
          </p:cNvPr>
          <p:cNvSpPr txBox="1"/>
          <p:nvPr/>
        </p:nvSpPr>
        <p:spPr>
          <a:xfrm>
            <a:off x="614580" y="2921169"/>
            <a:ext cx="539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CB74A4-B220-426D-8029-EA5367AB5338}"/>
              </a:ext>
            </a:extLst>
          </p:cNvPr>
          <p:cNvSpPr txBox="1"/>
          <p:nvPr/>
        </p:nvSpPr>
        <p:spPr>
          <a:xfrm>
            <a:off x="841926" y="490617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</a:t>
            </a:r>
            <a:r>
              <a:rPr lang="en-US" altLang="ko-KR" sz="2800" dirty="0"/>
              <a:t>Presentation</a:t>
            </a:r>
            <a:endParaRPr lang="ko-KR" altLang="en-US" sz="2800" dirty="0"/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87F01D8E-8A97-4C3E-BA32-AFE8873C7EFF}"/>
              </a:ext>
            </a:extLst>
          </p:cNvPr>
          <p:cNvSpPr/>
          <p:nvPr/>
        </p:nvSpPr>
        <p:spPr>
          <a:xfrm>
            <a:off x="783874" y="5378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41D206BB-3FB1-4556-B8CE-46B5F30382DE}"/>
              </a:ext>
            </a:extLst>
          </p:cNvPr>
          <p:cNvSpPr/>
          <p:nvPr/>
        </p:nvSpPr>
        <p:spPr>
          <a:xfrm>
            <a:off x="2297428" y="119219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19D775-91C2-44F8-AE5C-68B75725BC68}"/>
              </a:ext>
            </a:extLst>
          </p:cNvPr>
          <p:cNvSpPr txBox="1"/>
          <p:nvPr/>
        </p:nvSpPr>
        <p:spPr>
          <a:xfrm>
            <a:off x="841926" y="5831640"/>
            <a:ext cx="529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A3C18AC-9F1A-40C4-93F2-374D45CA7E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1">
            <a:extLst>
              <a:ext uri="{FF2B5EF4-FFF2-40B4-BE49-F238E27FC236}">
                <a16:creationId xmlns:a16="http://schemas.microsoft.com/office/drawing/2014/main" id="{7D8C8EF7-C7FB-4DA7-965F-568F0857F81E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4" name="Block Arc 42">
              <a:extLst>
                <a:ext uri="{FF2B5EF4-FFF2-40B4-BE49-F238E27FC236}">
                  <a16:creationId xmlns:a16="http://schemas.microsoft.com/office/drawing/2014/main" id="{D0BC1FE5-86D0-4EB0-89C1-AE8F52E98318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6">
              <a:extLst>
                <a:ext uri="{FF2B5EF4-FFF2-40B4-BE49-F238E27FC236}">
                  <a16:creationId xmlns:a16="http://schemas.microsoft.com/office/drawing/2014/main" id="{9C37CDC7-C0A2-4E78-A2C1-F6741FA75BEF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47">
              <a:extLst>
                <a:ext uri="{FF2B5EF4-FFF2-40B4-BE49-F238E27FC236}">
                  <a16:creationId xmlns:a16="http://schemas.microsoft.com/office/drawing/2014/main" id="{0771A8B5-F67B-4E73-81DB-D81B17D26036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50">
                <a:extLst>
                  <a:ext uri="{FF2B5EF4-FFF2-40B4-BE49-F238E27FC236}">
                    <a16:creationId xmlns:a16="http://schemas.microsoft.com/office/drawing/2014/main" id="{6A98349F-8B32-40AA-A56C-6BA40AD4DA85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51">
                <a:extLst>
                  <a:ext uri="{FF2B5EF4-FFF2-40B4-BE49-F238E27FC236}">
                    <a16:creationId xmlns:a16="http://schemas.microsoft.com/office/drawing/2014/main" id="{C41917A2-9115-4045-83EA-1AE3BB81B247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48">
              <a:extLst>
                <a:ext uri="{FF2B5EF4-FFF2-40B4-BE49-F238E27FC236}">
                  <a16:creationId xmlns:a16="http://schemas.microsoft.com/office/drawing/2014/main" id="{CCABC0CA-09C5-4852-AE03-4060BD13BF6C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49">
              <a:extLst>
                <a:ext uri="{FF2B5EF4-FFF2-40B4-BE49-F238E27FC236}">
                  <a16:creationId xmlns:a16="http://schemas.microsoft.com/office/drawing/2014/main" id="{D92BD616-BE18-4303-BF0E-761795299F29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A6234F14-1909-47D2-97B2-3B2D6E4F9603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49190E-DE13-43E6-A35F-793C7C67D41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C5CCF3-EA42-46C6-89E8-CC8EEEC58D29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8">
            <a:extLst>
              <a:ext uri="{FF2B5EF4-FFF2-40B4-BE49-F238E27FC236}">
                <a16:creationId xmlns:a16="http://schemas.microsoft.com/office/drawing/2014/main" id="{14DE5370-A539-43C7-A49B-998070C3BFDD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E84C0D-6FD5-4DA6-87EA-332BCE60EE73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ECC3FC-2B28-48F4-B429-9697D28138CC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7">
            <a:extLst>
              <a:ext uri="{FF2B5EF4-FFF2-40B4-BE49-F238E27FC236}">
                <a16:creationId xmlns:a16="http://schemas.microsoft.com/office/drawing/2014/main" id="{62694B88-68D5-463F-AC6A-D16C7597368F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36B431-0DEE-4907-8118-00B91DD2EA73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1966DB-123E-4E26-A5B4-034B932E6B21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49CEED66-0AAF-4137-B027-4078B004A0F7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A618BF-6F7C-4B02-8D0C-1A3B00A10E79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312CB7-53A2-4D26-B1F7-B619162E747C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">
            <a:extLst>
              <a:ext uri="{FF2B5EF4-FFF2-40B4-BE49-F238E27FC236}">
                <a16:creationId xmlns:a16="http://schemas.microsoft.com/office/drawing/2014/main" id="{44DA2B88-7069-4D5D-A735-6EB7C2A23336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21E910-8952-4D9F-AC4C-3251A7351EF4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F64679-F3B3-4E90-8309-B2DCCF661545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">
            <a:extLst>
              <a:ext uri="{FF2B5EF4-FFF2-40B4-BE49-F238E27FC236}">
                <a16:creationId xmlns:a16="http://schemas.microsoft.com/office/drawing/2014/main" id="{6BFA6243-35D7-4BDF-8767-D4C3389DCFFD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4A7B14-2A57-4AD0-BFE1-5A97EE1C91B9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19E2C7A-4D4F-4907-90CB-87AA7235876F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0">
            <a:extLst>
              <a:ext uri="{FF2B5EF4-FFF2-40B4-BE49-F238E27FC236}">
                <a16:creationId xmlns:a16="http://schemas.microsoft.com/office/drawing/2014/main" id="{9AF8647A-B5DE-4A90-823F-11CC1DD36355}"/>
              </a:ext>
            </a:extLst>
          </p:cNvPr>
          <p:cNvGrpSpPr/>
          <p:nvPr/>
        </p:nvGrpSpPr>
        <p:grpSpPr>
          <a:xfrm>
            <a:off x="5044456" y="4309100"/>
            <a:ext cx="2082154" cy="1496164"/>
            <a:chOff x="3520455" y="4309100"/>
            <a:chExt cx="2082154" cy="14961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7278F2-733A-479E-82AD-B1AF7036756E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8399DD-0786-45C2-9FE4-C66ADD950C5E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27AD12E0-374C-45A4-9231-C2ECF7DCF1D0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9EF19E49-DF9F-4137-A24C-D08FEC3D672A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100">
            <a:extLst>
              <a:ext uri="{FF2B5EF4-FFF2-40B4-BE49-F238E27FC236}">
                <a16:creationId xmlns:a16="http://schemas.microsoft.com/office/drawing/2014/main" id="{CA0FCBB2-940E-4DEB-8569-2EE3719FB0E5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FC2202E7-2527-4021-AF3D-D8273B690FA2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40">
            <a:extLst>
              <a:ext uri="{FF2B5EF4-FFF2-40B4-BE49-F238E27FC236}">
                <a16:creationId xmlns:a16="http://schemas.microsoft.com/office/drawing/2014/main" id="{0C9FB8A4-FAA7-4AA0-835D-7E8C01442B15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AE2D3AD5-687D-4017-9D8B-76FA304A50B5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9" name="Group 44">
            <a:extLst>
              <a:ext uri="{FF2B5EF4-FFF2-40B4-BE49-F238E27FC236}">
                <a16:creationId xmlns:a16="http://schemas.microsoft.com/office/drawing/2014/main" id="{98121FB6-FF74-404B-8D83-5BADD935C02C}"/>
              </a:ext>
            </a:extLst>
          </p:cNvPr>
          <p:cNvGrpSpPr/>
          <p:nvPr/>
        </p:nvGrpSpPr>
        <p:grpSpPr>
          <a:xfrm>
            <a:off x="5187124" y="2895242"/>
            <a:ext cx="1817752" cy="1297830"/>
            <a:chOff x="4477067" y="3209349"/>
            <a:chExt cx="1130986" cy="807495"/>
          </a:xfrm>
        </p:grpSpPr>
        <p:grpSp>
          <p:nvGrpSpPr>
            <p:cNvPr id="50" name="Group 40">
              <a:extLst>
                <a:ext uri="{FF2B5EF4-FFF2-40B4-BE49-F238E27FC236}">
                  <a16:creationId xmlns:a16="http://schemas.microsoft.com/office/drawing/2014/main" id="{43C9224F-909B-412F-B23D-F25EC81CD6D3}"/>
                </a:ext>
              </a:extLst>
            </p:cNvPr>
            <p:cNvGrpSpPr/>
            <p:nvPr/>
          </p:nvGrpSpPr>
          <p:grpSpPr>
            <a:xfrm>
              <a:off x="5122819" y="3642094"/>
              <a:ext cx="485234" cy="374750"/>
              <a:chOff x="5122819" y="3605542"/>
              <a:chExt cx="485234" cy="374750"/>
            </a:xfrm>
          </p:grpSpPr>
          <p:cxnSp>
            <p:nvCxnSpPr>
              <p:cNvPr id="56" name="Connector: Elbow 24">
                <a:extLst>
                  <a:ext uri="{FF2B5EF4-FFF2-40B4-BE49-F238E27FC236}">
                    <a16:creationId xmlns:a16="http://schemas.microsoft.com/office/drawing/2014/main" id="{CA9F2D29-9A57-4FAA-8349-201524537F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accent3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or: Elbow 31">
                <a:extLst>
                  <a:ext uri="{FF2B5EF4-FFF2-40B4-BE49-F238E27FC236}">
                    <a16:creationId xmlns:a16="http://schemas.microsoft.com/office/drawing/2014/main" id="{06858468-F758-420B-AFCB-57F821D0E1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accent3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Straight Connector 38">
              <a:extLst>
                <a:ext uri="{FF2B5EF4-FFF2-40B4-BE49-F238E27FC236}">
                  <a16:creationId xmlns:a16="http://schemas.microsoft.com/office/drawing/2014/main" id="{CF89130A-6ADF-4A81-9688-F9F21581D3FE}"/>
                </a:ext>
              </a:extLst>
            </p:cNvPr>
            <p:cNvCxnSpPr>
              <a:cxnSpLocks/>
            </p:cNvCxnSpPr>
            <p:nvPr/>
          </p:nvCxnSpPr>
          <p:spPr>
            <a:xfrm>
              <a:off x="5037112" y="3576272"/>
              <a:ext cx="10895" cy="440572"/>
            </a:xfrm>
            <a:prstGeom prst="line">
              <a:avLst/>
            </a:prstGeom>
            <a:ln w="19050">
              <a:solidFill>
                <a:schemeClr val="accent3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41">
              <a:extLst>
                <a:ext uri="{FF2B5EF4-FFF2-40B4-BE49-F238E27FC236}">
                  <a16:creationId xmlns:a16="http://schemas.microsoft.com/office/drawing/2014/main" id="{2FDA4A72-2F0D-4633-B1EA-C3FEDC507D79}"/>
                </a:ext>
              </a:extLst>
            </p:cNvPr>
            <p:cNvGrpSpPr/>
            <p:nvPr/>
          </p:nvGrpSpPr>
          <p:grpSpPr>
            <a:xfrm flipH="1">
              <a:off x="4477067" y="3642094"/>
              <a:ext cx="485234" cy="374750"/>
              <a:chOff x="5122819" y="3605542"/>
              <a:chExt cx="485234" cy="374750"/>
            </a:xfrm>
          </p:grpSpPr>
          <p:cxnSp>
            <p:nvCxnSpPr>
              <p:cNvPr id="54" name="Connector: Elbow 42">
                <a:extLst>
                  <a:ext uri="{FF2B5EF4-FFF2-40B4-BE49-F238E27FC236}">
                    <a16:creationId xmlns:a16="http://schemas.microsoft.com/office/drawing/2014/main" id="{6DF5D3BF-07BB-4576-BBE0-D9E4F8A0E3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accent3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or: Elbow 43">
                <a:extLst>
                  <a:ext uri="{FF2B5EF4-FFF2-40B4-BE49-F238E27FC236}">
                    <a16:creationId xmlns:a16="http://schemas.microsoft.com/office/drawing/2014/main" id="{D89C6436-2B9D-43B9-9175-CF620E68B4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accent3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62A0BFA2-6B4C-4B5F-9D54-C0CE24B9F57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572054" y="3209349"/>
              <a:ext cx="913718" cy="492296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ECEC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2902</TotalTime>
  <Words>4820</Words>
  <Application>Microsoft Office PowerPoint</Application>
  <PresentationFormat>와이드스크린</PresentationFormat>
  <Paragraphs>568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74</cp:revision>
  <dcterms:created xsi:type="dcterms:W3CDTF">2020-01-20T05:08:25Z</dcterms:created>
  <dcterms:modified xsi:type="dcterms:W3CDTF">2022-08-11T02:47:11Z</dcterms:modified>
</cp:coreProperties>
</file>