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40" name="Group 539">
            <a:extLst>
              <a:ext uri="{FF2B5EF4-FFF2-40B4-BE49-F238E27FC236}">
                <a16:creationId xmlns:a16="http://schemas.microsoft.com/office/drawing/2014/main" id="{133E28FC-C257-4473-A333-35740E49420B}"/>
              </a:ext>
            </a:extLst>
          </p:cNvPr>
          <p:cNvGrpSpPr/>
          <p:nvPr/>
        </p:nvGrpSpPr>
        <p:grpSpPr>
          <a:xfrm>
            <a:off x="3772808" y="2148257"/>
            <a:ext cx="4673128" cy="3429348"/>
            <a:chOff x="4256258" y="2335977"/>
            <a:chExt cx="3706228" cy="2719795"/>
          </a:xfrm>
        </p:grpSpPr>
        <p:cxnSp>
          <p:nvCxnSpPr>
            <p:cNvPr id="541" name="Straight Connector 540">
              <a:extLst>
                <a:ext uri="{FF2B5EF4-FFF2-40B4-BE49-F238E27FC236}">
                  <a16:creationId xmlns:a16="http://schemas.microsoft.com/office/drawing/2014/main" id="{8B6E2958-0550-4211-A747-3E2B6769A865}"/>
                </a:ext>
              </a:extLst>
            </p:cNvPr>
            <p:cNvCxnSpPr>
              <a:cxnSpLocks/>
            </p:cNvCxnSpPr>
            <p:nvPr/>
          </p:nvCxnSpPr>
          <p:spPr>
            <a:xfrm>
              <a:off x="5038725" y="3577600"/>
              <a:ext cx="2190750" cy="989172"/>
            </a:xfrm>
            <a:prstGeom prst="line">
              <a:avLst/>
            </a:prstGeom>
            <a:ln w="1905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2" name="Straight Connector 541">
              <a:extLst>
                <a:ext uri="{FF2B5EF4-FFF2-40B4-BE49-F238E27FC236}">
                  <a16:creationId xmlns:a16="http://schemas.microsoft.com/office/drawing/2014/main" id="{22095D49-F740-4A05-AE92-BE185B37FC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4752" y="3599568"/>
              <a:ext cx="2190750" cy="989172"/>
            </a:xfrm>
            <a:prstGeom prst="line">
              <a:avLst/>
            </a:prstGeom>
            <a:ln w="1905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3" name="Group 542">
              <a:extLst>
                <a:ext uri="{FF2B5EF4-FFF2-40B4-BE49-F238E27FC236}">
                  <a16:creationId xmlns:a16="http://schemas.microsoft.com/office/drawing/2014/main" id="{06514385-F3DF-4A53-AE4C-4DD664329E71}"/>
                </a:ext>
              </a:extLst>
            </p:cNvPr>
            <p:cNvGrpSpPr/>
            <p:nvPr/>
          </p:nvGrpSpPr>
          <p:grpSpPr>
            <a:xfrm>
              <a:off x="5537539" y="2335977"/>
              <a:ext cx="1157120" cy="2061311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572" name="Freeform: Shape 571">
                <a:extLst>
                  <a:ext uri="{FF2B5EF4-FFF2-40B4-BE49-F238E27FC236}">
                    <a16:creationId xmlns:a16="http://schemas.microsoft.com/office/drawing/2014/main" id="{160856CE-5B35-46AE-A75A-7DA58BAB1FAD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3" name="Freeform: Shape 572">
                <a:extLst>
                  <a:ext uri="{FF2B5EF4-FFF2-40B4-BE49-F238E27FC236}">
                    <a16:creationId xmlns:a16="http://schemas.microsoft.com/office/drawing/2014/main" id="{AEB27E77-7C35-4BC5-B723-DE0880B7A7E0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4" name="Freeform: Shape 573">
                <a:extLst>
                  <a:ext uri="{FF2B5EF4-FFF2-40B4-BE49-F238E27FC236}">
                    <a16:creationId xmlns:a16="http://schemas.microsoft.com/office/drawing/2014/main" id="{03E8BBE8-5983-4CD3-A73E-AF61D0F85C1F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5" name="Freeform: Shape 574">
                <a:extLst>
                  <a:ext uri="{FF2B5EF4-FFF2-40B4-BE49-F238E27FC236}">
                    <a16:creationId xmlns:a16="http://schemas.microsoft.com/office/drawing/2014/main" id="{7FE07867-3CFC-4C49-88F5-ACE699D7F1DD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6" name="Freeform: Shape 575">
                <a:extLst>
                  <a:ext uri="{FF2B5EF4-FFF2-40B4-BE49-F238E27FC236}">
                    <a16:creationId xmlns:a16="http://schemas.microsoft.com/office/drawing/2014/main" id="{36C7DC75-4916-4A31-9AE4-1EBF15DE61D1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7" name="Freeform: Shape 576">
                <a:extLst>
                  <a:ext uri="{FF2B5EF4-FFF2-40B4-BE49-F238E27FC236}">
                    <a16:creationId xmlns:a16="http://schemas.microsoft.com/office/drawing/2014/main" id="{64CB2599-3439-440B-BF4A-E35D84B3B95D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44" name="Group 543">
              <a:extLst>
                <a:ext uri="{FF2B5EF4-FFF2-40B4-BE49-F238E27FC236}">
                  <a16:creationId xmlns:a16="http://schemas.microsoft.com/office/drawing/2014/main" id="{64FC1461-5C02-4657-B301-910B3D468F48}"/>
                </a:ext>
              </a:extLst>
            </p:cNvPr>
            <p:cNvGrpSpPr/>
            <p:nvPr/>
          </p:nvGrpSpPr>
          <p:grpSpPr>
            <a:xfrm>
              <a:off x="4256258" y="4198390"/>
              <a:ext cx="578603" cy="857382"/>
              <a:chOff x="4256258" y="4198390"/>
              <a:chExt cx="578603" cy="857382"/>
            </a:xfrm>
            <a:solidFill>
              <a:schemeClr val="accent4"/>
            </a:solidFill>
          </p:grpSpPr>
          <p:sp>
            <p:nvSpPr>
              <p:cNvPr id="566" name="Freeform: Shape 565">
                <a:extLst>
                  <a:ext uri="{FF2B5EF4-FFF2-40B4-BE49-F238E27FC236}">
                    <a16:creationId xmlns:a16="http://schemas.microsoft.com/office/drawing/2014/main" id="{49DF7C10-A37B-458D-862F-4419CE25BF6F}"/>
                  </a:ext>
                </a:extLst>
              </p:cNvPr>
              <p:cNvSpPr/>
              <p:nvPr/>
            </p:nvSpPr>
            <p:spPr>
              <a:xfrm>
                <a:off x="4256541" y="4269376"/>
                <a:ext cx="578233" cy="241806"/>
              </a:xfrm>
              <a:custGeom>
                <a:avLst/>
                <a:gdLst>
                  <a:gd name="connsiteX0" fmla="*/ 1489 w 578232"/>
                  <a:gd name="connsiteY0" fmla="*/ 0 h 241806"/>
                  <a:gd name="connsiteX1" fmla="*/ 147625 w 578232"/>
                  <a:gd name="connsiteY1" fmla="*/ 31890 h 241806"/>
                  <a:gd name="connsiteX2" fmla="*/ 370156 w 578232"/>
                  <a:gd name="connsiteY2" fmla="*/ 36446 h 241806"/>
                  <a:gd name="connsiteX3" fmla="*/ 536968 w 578232"/>
                  <a:gd name="connsiteY3" fmla="*/ 14719 h 241806"/>
                  <a:gd name="connsiteX4" fmla="*/ 577619 w 578232"/>
                  <a:gd name="connsiteY4" fmla="*/ 1051 h 241806"/>
                  <a:gd name="connsiteX5" fmla="*/ 578320 w 578232"/>
                  <a:gd name="connsiteY5" fmla="*/ 10864 h 241806"/>
                  <a:gd name="connsiteX6" fmla="*/ 578671 w 578232"/>
                  <a:gd name="connsiteY6" fmla="*/ 186436 h 241806"/>
                  <a:gd name="connsiteX7" fmla="*/ 565354 w 578232"/>
                  <a:gd name="connsiteY7" fmla="*/ 206762 h 241806"/>
                  <a:gd name="connsiteX8" fmla="*/ 479145 w 578232"/>
                  <a:gd name="connsiteY8" fmla="*/ 229190 h 241806"/>
                  <a:gd name="connsiteX9" fmla="*/ 245749 w 578232"/>
                  <a:gd name="connsiteY9" fmla="*/ 241806 h 241806"/>
                  <a:gd name="connsiteX10" fmla="*/ 48098 w 578232"/>
                  <a:gd name="connsiteY10" fmla="*/ 219027 h 241806"/>
                  <a:gd name="connsiteX11" fmla="*/ 8849 w 578232"/>
                  <a:gd name="connsiteY11" fmla="*/ 203958 h 241806"/>
                  <a:gd name="connsiteX12" fmla="*/ 438 w 578232"/>
                  <a:gd name="connsiteY12" fmla="*/ 190291 h 241806"/>
                  <a:gd name="connsiteX13" fmla="*/ 88 w 578232"/>
                  <a:gd name="connsiteY13" fmla="*/ 3504 h 241806"/>
                  <a:gd name="connsiteX14" fmla="*/ 1489 w 578232"/>
                  <a:gd name="connsiteY14" fmla="*/ 0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8232" h="241806">
                    <a:moveTo>
                      <a:pt x="1489" y="0"/>
                    </a:moveTo>
                    <a:cubicBezTo>
                      <a:pt x="48449" y="21728"/>
                      <a:pt x="98212" y="29087"/>
                      <a:pt x="147625" y="31890"/>
                    </a:cubicBezTo>
                    <a:cubicBezTo>
                      <a:pt x="221568" y="36096"/>
                      <a:pt x="295862" y="37498"/>
                      <a:pt x="370156" y="36446"/>
                    </a:cubicBezTo>
                    <a:cubicBezTo>
                      <a:pt x="426227" y="35745"/>
                      <a:pt x="482298" y="29087"/>
                      <a:pt x="536968" y="14719"/>
                    </a:cubicBezTo>
                    <a:cubicBezTo>
                      <a:pt x="550285" y="11214"/>
                      <a:pt x="563601" y="5958"/>
                      <a:pt x="577619" y="1051"/>
                    </a:cubicBezTo>
                    <a:cubicBezTo>
                      <a:pt x="577970" y="3855"/>
                      <a:pt x="578320" y="7359"/>
                      <a:pt x="578320" y="10864"/>
                    </a:cubicBezTo>
                    <a:cubicBezTo>
                      <a:pt x="578320" y="69388"/>
                      <a:pt x="577970" y="127912"/>
                      <a:pt x="578671" y="186436"/>
                    </a:cubicBezTo>
                    <a:cubicBezTo>
                      <a:pt x="578671" y="197300"/>
                      <a:pt x="574816" y="203958"/>
                      <a:pt x="565354" y="206762"/>
                    </a:cubicBezTo>
                    <a:cubicBezTo>
                      <a:pt x="536617" y="214822"/>
                      <a:pt x="508231" y="224284"/>
                      <a:pt x="479145" y="229190"/>
                    </a:cubicBezTo>
                    <a:cubicBezTo>
                      <a:pt x="402047" y="242157"/>
                      <a:pt x="323898" y="244259"/>
                      <a:pt x="245749" y="241806"/>
                    </a:cubicBezTo>
                    <a:cubicBezTo>
                      <a:pt x="179164" y="239704"/>
                      <a:pt x="112931" y="235849"/>
                      <a:pt x="48098" y="219027"/>
                    </a:cubicBezTo>
                    <a:cubicBezTo>
                      <a:pt x="34782" y="215523"/>
                      <a:pt x="21465" y="209916"/>
                      <a:pt x="8849" y="203958"/>
                    </a:cubicBezTo>
                    <a:cubicBezTo>
                      <a:pt x="4643" y="201856"/>
                      <a:pt x="438" y="194847"/>
                      <a:pt x="438" y="190291"/>
                    </a:cubicBezTo>
                    <a:cubicBezTo>
                      <a:pt x="-263" y="127912"/>
                      <a:pt x="88" y="65533"/>
                      <a:pt x="88" y="3504"/>
                    </a:cubicBezTo>
                    <a:cubicBezTo>
                      <a:pt x="438" y="2103"/>
                      <a:pt x="1139" y="1402"/>
                      <a:pt x="1489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7" name="Freeform: Shape 566">
                <a:extLst>
                  <a:ext uri="{FF2B5EF4-FFF2-40B4-BE49-F238E27FC236}">
                    <a16:creationId xmlns:a16="http://schemas.microsoft.com/office/drawing/2014/main" id="{13DF09FC-464A-4CB7-9D6C-87DF364011DF}"/>
                  </a:ext>
                </a:extLst>
              </p:cNvPr>
              <p:cNvSpPr/>
              <p:nvPr/>
            </p:nvSpPr>
            <p:spPr>
              <a:xfrm>
                <a:off x="4256258" y="4813966"/>
                <a:ext cx="578233" cy="241806"/>
              </a:xfrm>
              <a:custGeom>
                <a:avLst/>
                <a:gdLst>
                  <a:gd name="connsiteX0" fmla="*/ 721 w 578232"/>
                  <a:gd name="connsiteY0" fmla="*/ 0 h 241806"/>
                  <a:gd name="connsiteX1" fmla="*/ 153865 w 578232"/>
                  <a:gd name="connsiteY1" fmla="*/ 32942 h 241806"/>
                  <a:gd name="connsiteX2" fmla="*/ 354319 w 578232"/>
                  <a:gd name="connsiteY2" fmla="*/ 37498 h 241806"/>
                  <a:gd name="connsiteX3" fmla="*/ 543909 w 578232"/>
                  <a:gd name="connsiteY3" fmla="*/ 12966 h 241806"/>
                  <a:gd name="connsiteX4" fmla="*/ 578603 w 578232"/>
                  <a:gd name="connsiteY4" fmla="*/ 701 h 241806"/>
                  <a:gd name="connsiteX5" fmla="*/ 578603 w 578232"/>
                  <a:gd name="connsiteY5" fmla="*/ 30138 h 241806"/>
                  <a:gd name="connsiteX6" fmla="*/ 578954 w 578232"/>
                  <a:gd name="connsiteY6" fmla="*/ 185035 h 241806"/>
                  <a:gd name="connsiteX7" fmla="*/ 563884 w 578232"/>
                  <a:gd name="connsiteY7" fmla="*/ 208164 h 241806"/>
                  <a:gd name="connsiteX8" fmla="*/ 474872 w 578232"/>
                  <a:gd name="connsiteY8" fmla="*/ 229891 h 241806"/>
                  <a:gd name="connsiteX9" fmla="*/ 316822 w 578232"/>
                  <a:gd name="connsiteY9" fmla="*/ 241456 h 241806"/>
                  <a:gd name="connsiteX10" fmla="*/ 73613 w 578232"/>
                  <a:gd name="connsiteY10" fmla="*/ 224985 h 241806"/>
                  <a:gd name="connsiteX11" fmla="*/ 13687 w 578232"/>
                  <a:gd name="connsiteY11" fmla="*/ 207463 h 241806"/>
                  <a:gd name="connsiteX12" fmla="*/ 20 w 578232"/>
                  <a:gd name="connsiteY12" fmla="*/ 186086 h 241806"/>
                  <a:gd name="connsiteX13" fmla="*/ 721 w 578232"/>
                  <a:gd name="connsiteY13" fmla="*/ 0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8232" h="241806">
                    <a:moveTo>
                      <a:pt x="721" y="0"/>
                    </a:moveTo>
                    <a:cubicBezTo>
                      <a:pt x="50484" y="22779"/>
                      <a:pt x="102350" y="30138"/>
                      <a:pt x="153865" y="32942"/>
                    </a:cubicBezTo>
                    <a:cubicBezTo>
                      <a:pt x="220449" y="36797"/>
                      <a:pt x="287735" y="38549"/>
                      <a:pt x="354319" y="37498"/>
                    </a:cubicBezTo>
                    <a:cubicBezTo>
                      <a:pt x="418100" y="36446"/>
                      <a:pt x="481881" y="30839"/>
                      <a:pt x="543909" y="12966"/>
                    </a:cubicBezTo>
                    <a:cubicBezTo>
                      <a:pt x="555123" y="9813"/>
                      <a:pt x="566338" y="4906"/>
                      <a:pt x="578603" y="701"/>
                    </a:cubicBezTo>
                    <a:cubicBezTo>
                      <a:pt x="578603" y="10864"/>
                      <a:pt x="578603" y="20326"/>
                      <a:pt x="578603" y="30138"/>
                    </a:cubicBezTo>
                    <a:cubicBezTo>
                      <a:pt x="578603" y="81654"/>
                      <a:pt x="578253" y="133519"/>
                      <a:pt x="578954" y="185035"/>
                    </a:cubicBezTo>
                    <a:cubicBezTo>
                      <a:pt x="579304" y="197650"/>
                      <a:pt x="574748" y="205010"/>
                      <a:pt x="563884" y="208164"/>
                    </a:cubicBezTo>
                    <a:cubicBezTo>
                      <a:pt x="534447" y="216224"/>
                      <a:pt x="505010" y="226387"/>
                      <a:pt x="474872" y="229891"/>
                    </a:cubicBezTo>
                    <a:cubicBezTo>
                      <a:pt x="422656" y="236199"/>
                      <a:pt x="369739" y="239003"/>
                      <a:pt x="316822" y="241456"/>
                    </a:cubicBezTo>
                    <a:cubicBezTo>
                      <a:pt x="235168" y="244960"/>
                      <a:pt x="154216" y="240054"/>
                      <a:pt x="73613" y="224985"/>
                    </a:cubicBezTo>
                    <a:cubicBezTo>
                      <a:pt x="53288" y="221130"/>
                      <a:pt x="33663" y="213771"/>
                      <a:pt x="13687" y="207463"/>
                    </a:cubicBezTo>
                    <a:cubicBezTo>
                      <a:pt x="3875" y="204309"/>
                      <a:pt x="-330" y="197300"/>
                      <a:pt x="20" y="186086"/>
                    </a:cubicBezTo>
                    <a:cubicBezTo>
                      <a:pt x="1071" y="124408"/>
                      <a:pt x="721" y="63080"/>
                      <a:pt x="72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8" name="Freeform: Shape 567">
                <a:extLst>
                  <a:ext uri="{FF2B5EF4-FFF2-40B4-BE49-F238E27FC236}">
                    <a16:creationId xmlns:a16="http://schemas.microsoft.com/office/drawing/2014/main" id="{3D7A9C3B-24C4-43BC-BB80-0BAF7005A634}"/>
                  </a:ext>
                </a:extLst>
              </p:cNvPr>
              <p:cNvSpPr/>
              <p:nvPr/>
            </p:nvSpPr>
            <p:spPr>
              <a:xfrm>
                <a:off x="4256628" y="4547278"/>
                <a:ext cx="578233" cy="241806"/>
              </a:xfrm>
              <a:custGeom>
                <a:avLst/>
                <a:gdLst>
                  <a:gd name="connsiteX0" fmla="*/ 350 w 578232"/>
                  <a:gd name="connsiteY0" fmla="*/ 701 h 241806"/>
                  <a:gd name="connsiteX1" fmla="*/ 256875 w 578232"/>
                  <a:gd name="connsiteY1" fmla="*/ 38549 h 241806"/>
                  <a:gd name="connsiteX2" fmla="*/ 463637 w 578232"/>
                  <a:gd name="connsiteY2" fmla="*/ 28736 h 241806"/>
                  <a:gd name="connsiteX3" fmla="*/ 578233 w 578232"/>
                  <a:gd name="connsiteY3" fmla="*/ 0 h 241806"/>
                  <a:gd name="connsiteX4" fmla="*/ 578933 w 578232"/>
                  <a:gd name="connsiteY4" fmla="*/ 14368 h 241806"/>
                  <a:gd name="connsiteX5" fmla="*/ 579284 w 578232"/>
                  <a:gd name="connsiteY5" fmla="*/ 184684 h 241806"/>
                  <a:gd name="connsiteX6" fmla="*/ 564215 w 578232"/>
                  <a:gd name="connsiteY6" fmla="*/ 207813 h 241806"/>
                  <a:gd name="connsiteX7" fmla="*/ 471347 w 578232"/>
                  <a:gd name="connsiteY7" fmla="*/ 230242 h 241806"/>
                  <a:gd name="connsiteX8" fmla="*/ 316100 w 578232"/>
                  <a:gd name="connsiteY8" fmla="*/ 241105 h 241806"/>
                  <a:gd name="connsiteX9" fmla="*/ 65533 w 578232"/>
                  <a:gd name="connsiteY9" fmla="*/ 222882 h 241806"/>
                  <a:gd name="connsiteX10" fmla="*/ 15420 w 578232"/>
                  <a:gd name="connsiteY10" fmla="*/ 207813 h 241806"/>
                  <a:gd name="connsiteX11" fmla="*/ 0 w 578232"/>
                  <a:gd name="connsiteY11" fmla="*/ 184684 h 241806"/>
                  <a:gd name="connsiteX12" fmla="*/ 350 w 578232"/>
                  <a:gd name="connsiteY12" fmla="*/ 701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241806">
                    <a:moveTo>
                      <a:pt x="350" y="701"/>
                    </a:moveTo>
                    <a:cubicBezTo>
                      <a:pt x="84107" y="32591"/>
                      <a:pt x="170316" y="36096"/>
                      <a:pt x="256875" y="38549"/>
                    </a:cubicBezTo>
                    <a:cubicBezTo>
                      <a:pt x="325913" y="40651"/>
                      <a:pt x="394950" y="37848"/>
                      <a:pt x="463637" y="28736"/>
                    </a:cubicBezTo>
                    <a:cubicBezTo>
                      <a:pt x="502537" y="23480"/>
                      <a:pt x="541085" y="17522"/>
                      <a:pt x="578233" y="0"/>
                    </a:cubicBezTo>
                    <a:cubicBezTo>
                      <a:pt x="578583" y="5607"/>
                      <a:pt x="578933" y="9812"/>
                      <a:pt x="578933" y="14368"/>
                    </a:cubicBezTo>
                    <a:cubicBezTo>
                      <a:pt x="578933" y="71140"/>
                      <a:pt x="578583" y="127912"/>
                      <a:pt x="579284" y="184684"/>
                    </a:cubicBezTo>
                    <a:cubicBezTo>
                      <a:pt x="579284" y="196950"/>
                      <a:pt x="575429" y="205010"/>
                      <a:pt x="564215" y="207813"/>
                    </a:cubicBezTo>
                    <a:cubicBezTo>
                      <a:pt x="533376" y="215873"/>
                      <a:pt x="502887" y="226387"/>
                      <a:pt x="471347" y="230242"/>
                    </a:cubicBezTo>
                    <a:cubicBezTo>
                      <a:pt x="419832" y="236550"/>
                      <a:pt x="367966" y="239353"/>
                      <a:pt x="316100" y="241105"/>
                    </a:cubicBezTo>
                    <a:cubicBezTo>
                      <a:pt x="231994" y="244259"/>
                      <a:pt x="148238" y="240054"/>
                      <a:pt x="65533" y="222882"/>
                    </a:cubicBezTo>
                    <a:cubicBezTo>
                      <a:pt x="48712" y="219378"/>
                      <a:pt x="32241" y="213070"/>
                      <a:pt x="15420" y="207813"/>
                    </a:cubicBezTo>
                    <a:cubicBezTo>
                      <a:pt x="4556" y="204309"/>
                      <a:pt x="0" y="197300"/>
                      <a:pt x="0" y="184684"/>
                    </a:cubicBezTo>
                    <a:cubicBezTo>
                      <a:pt x="701" y="123707"/>
                      <a:pt x="350" y="62730"/>
                      <a:pt x="350" y="70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9" name="Freeform: Shape 568">
                <a:extLst>
                  <a:ext uri="{FF2B5EF4-FFF2-40B4-BE49-F238E27FC236}">
                    <a16:creationId xmlns:a16="http://schemas.microsoft.com/office/drawing/2014/main" id="{2EFCB687-6EE9-4D4D-A9FB-224A3C329511}"/>
                  </a:ext>
                </a:extLst>
              </p:cNvPr>
              <p:cNvSpPr/>
              <p:nvPr/>
            </p:nvSpPr>
            <p:spPr>
              <a:xfrm>
                <a:off x="4256628" y="4198390"/>
                <a:ext cx="578233" cy="91115"/>
              </a:xfrm>
              <a:custGeom>
                <a:avLst/>
                <a:gdLst>
                  <a:gd name="connsiteX0" fmla="*/ 0 w 578232"/>
                  <a:gd name="connsiteY0" fmla="*/ 44703 h 91115"/>
                  <a:gd name="connsiteX1" fmla="*/ 23830 w 578232"/>
                  <a:gd name="connsiteY1" fmla="*/ 31737 h 91115"/>
                  <a:gd name="connsiteX2" fmla="*/ 133519 w 578232"/>
                  <a:gd name="connsiteY2" fmla="*/ 8958 h 91115"/>
                  <a:gd name="connsiteX3" fmla="*/ 350444 w 578232"/>
                  <a:gd name="connsiteY3" fmla="*/ 1599 h 91115"/>
                  <a:gd name="connsiteX4" fmla="*/ 541436 w 578232"/>
                  <a:gd name="connsiteY4" fmla="*/ 26480 h 91115"/>
                  <a:gd name="connsiteX5" fmla="*/ 566317 w 578232"/>
                  <a:gd name="connsiteY5" fmla="*/ 35942 h 91115"/>
                  <a:gd name="connsiteX6" fmla="*/ 578933 w 578232"/>
                  <a:gd name="connsiteY6" fmla="*/ 47507 h 91115"/>
                  <a:gd name="connsiteX7" fmla="*/ 567018 w 578232"/>
                  <a:gd name="connsiteY7" fmla="*/ 58020 h 91115"/>
                  <a:gd name="connsiteX8" fmla="*/ 514802 w 578232"/>
                  <a:gd name="connsiteY8" fmla="*/ 74491 h 91115"/>
                  <a:gd name="connsiteX9" fmla="*/ 340982 w 578232"/>
                  <a:gd name="connsiteY9" fmla="*/ 93064 h 91115"/>
                  <a:gd name="connsiteX10" fmla="*/ 127912 w 578232"/>
                  <a:gd name="connsiteY10" fmla="*/ 84654 h 91115"/>
                  <a:gd name="connsiteX11" fmla="*/ 28036 w 578232"/>
                  <a:gd name="connsiteY11" fmla="*/ 64328 h 91115"/>
                  <a:gd name="connsiteX12" fmla="*/ 0 w 578232"/>
                  <a:gd name="connsiteY12" fmla="*/ 50661 h 91115"/>
                  <a:gd name="connsiteX13" fmla="*/ 0 w 578232"/>
                  <a:gd name="connsiteY13" fmla="*/ 44703 h 9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8232" h="91115">
                    <a:moveTo>
                      <a:pt x="0" y="44703"/>
                    </a:moveTo>
                    <a:cubicBezTo>
                      <a:pt x="8060" y="40147"/>
                      <a:pt x="15420" y="33839"/>
                      <a:pt x="23830" y="31737"/>
                    </a:cubicBezTo>
                    <a:cubicBezTo>
                      <a:pt x="60276" y="23326"/>
                      <a:pt x="96723" y="14214"/>
                      <a:pt x="133519" y="8958"/>
                    </a:cubicBezTo>
                    <a:cubicBezTo>
                      <a:pt x="205360" y="-1205"/>
                      <a:pt x="278253" y="-1205"/>
                      <a:pt x="350444" y="1599"/>
                    </a:cubicBezTo>
                    <a:cubicBezTo>
                      <a:pt x="414575" y="4051"/>
                      <a:pt x="479057" y="8607"/>
                      <a:pt x="541436" y="26480"/>
                    </a:cubicBezTo>
                    <a:cubicBezTo>
                      <a:pt x="549847" y="28933"/>
                      <a:pt x="558608" y="32087"/>
                      <a:pt x="566317" y="35942"/>
                    </a:cubicBezTo>
                    <a:cubicBezTo>
                      <a:pt x="571224" y="38395"/>
                      <a:pt x="574728" y="43652"/>
                      <a:pt x="578933" y="47507"/>
                    </a:cubicBezTo>
                    <a:cubicBezTo>
                      <a:pt x="575079" y="51011"/>
                      <a:pt x="571574" y="56268"/>
                      <a:pt x="567018" y="58020"/>
                    </a:cubicBezTo>
                    <a:cubicBezTo>
                      <a:pt x="549847" y="64328"/>
                      <a:pt x="532675" y="70636"/>
                      <a:pt x="514802" y="74491"/>
                    </a:cubicBezTo>
                    <a:cubicBezTo>
                      <a:pt x="457680" y="87107"/>
                      <a:pt x="399506" y="90962"/>
                      <a:pt x="340982" y="93064"/>
                    </a:cubicBezTo>
                    <a:cubicBezTo>
                      <a:pt x="269842" y="95517"/>
                      <a:pt x="198702" y="94116"/>
                      <a:pt x="127912" y="84654"/>
                    </a:cubicBezTo>
                    <a:cubicBezTo>
                      <a:pt x="94269" y="80098"/>
                      <a:pt x="60977" y="72038"/>
                      <a:pt x="28036" y="64328"/>
                    </a:cubicBezTo>
                    <a:cubicBezTo>
                      <a:pt x="18223" y="61875"/>
                      <a:pt x="9462" y="55567"/>
                      <a:pt x="0" y="50661"/>
                    </a:cubicBezTo>
                    <a:cubicBezTo>
                      <a:pt x="0" y="48908"/>
                      <a:pt x="0" y="46806"/>
                      <a:pt x="0" y="44703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0" name="Freeform: Shape 569">
                <a:extLst>
                  <a:ext uri="{FF2B5EF4-FFF2-40B4-BE49-F238E27FC236}">
                    <a16:creationId xmlns:a16="http://schemas.microsoft.com/office/drawing/2014/main" id="{3B3F5C4A-22B2-4523-9692-EE72C9A09505}"/>
                  </a:ext>
                </a:extLst>
              </p:cNvPr>
              <p:cNvSpPr/>
              <p:nvPr/>
            </p:nvSpPr>
            <p:spPr>
              <a:xfrm>
                <a:off x="4256278" y="4503692"/>
                <a:ext cx="578233" cy="63080"/>
              </a:xfrm>
              <a:custGeom>
                <a:avLst/>
                <a:gdLst>
                  <a:gd name="connsiteX0" fmla="*/ 0 w 578232"/>
                  <a:gd name="connsiteY0" fmla="*/ 19055 h 63079"/>
                  <a:gd name="connsiteX1" fmla="*/ 50113 w 578232"/>
                  <a:gd name="connsiteY1" fmla="*/ 1183 h 63079"/>
                  <a:gd name="connsiteX2" fmla="*/ 234097 w 578232"/>
                  <a:gd name="connsiteY2" fmla="*/ 22560 h 63079"/>
                  <a:gd name="connsiteX3" fmla="*/ 442260 w 578232"/>
                  <a:gd name="connsiteY3" fmla="*/ 15901 h 63079"/>
                  <a:gd name="connsiteX4" fmla="*/ 530572 w 578232"/>
                  <a:gd name="connsiteY4" fmla="*/ 1183 h 63079"/>
                  <a:gd name="connsiteX5" fmla="*/ 576480 w 578232"/>
                  <a:gd name="connsiteY5" fmla="*/ 15201 h 63079"/>
                  <a:gd name="connsiteX6" fmla="*/ 574378 w 578232"/>
                  <a:gd name="connsiteY6" fmla="*/ 27116 h 63079"/>
                  <a:gd name="connsiteX7" fmla="*/ 542838 w 578232"/>
                  <a:gd name="connsiteY7" fmla="*/ 40783 h 63079"/>
                  <a:gd name="connsiteX8" fmla="*/ 419481 w 578232"/>
                  <a:gd name="connsiteY8" fmla="*/ 61109 h 63079"/>
                  <a:gd name="connsiteX9" fmla="*/ 240755 w 578232"/>
                  <a:gd name="connsiteY9" fmla="*/ 66015 h 63079"/>
                  <a:gd name="connsiteX10" fmla="*/ 39600 w 578232"/>
                  <a:gd name="connsiteY10" fmla="*/ 41133 h 63079"/>
                  <a:gd name="connsiteX11" fmla="*/ 0 w 578232"/>
                  <a:gd name="connsiteY11" fmla="*/ 19055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8232" h="63079">
                    <a:moveTo>
                      <a:pt x="0" y="19055"/>
                    </a:moveTo>
                    <a:cubicBezTo>
                      <a:pt x="15420" y="7491"/>
                      <a:pt x="30138" y="-3723"/>
                      <a:pt x="50113" y="1183"/>
                    </a:cubicBezTo>
                    <a:cubicBezTo>
                      <a:pt x="110740" y="15201"/>
                      <a:pt x="172068" y="20107"/>
                      <a:pt x="234097" y="22560"/>
                    </a:cubicBezTo>
                    <a:cubicBezTo>
                      <a:pt x="303484" y="25363"/>
                      <a:pt x="373223" y="23611"/>
                      <a:pt x="442260" y="15901"/>
                    </a:cubicBezTo>
                    <a:cubicBezTo>
                      <a:pt x="471698" y="12397"/>
                      <a:pt x="501135" y="7140"/>
                      <a:pt x="530572" y="1183"/>
                    </a:cubicBezTo>
                    <a:cubicBezTo>
                      <a:pt x="548795" y="-2322"/>
                      <a:pt x="562813" y="6439"/>
                      <a:pt x="576480" y="15201"/>
                    </a:cubicBezTo>
                    <a:cubicBezTo>
                      <a:pt x="582788" y="19406"/>
                      <a:pt x="579634" y="24662"/>
                      <a:pt x="574378" y="27116"/>
                    </a:cubicBezTo>
                    <a:cubicBezTo>
                      <a:pt x="564215" y="32372"/>
                      <a:pt x="553701" y="38680"/>
                      <a:pt x="542838" y="40783"/>
                    </a:cubicBezTo>
                    <a:cubicBezTo>
                      <a:pt x="501836" y="48493"/>
                      <a:pt x="460834" y="57955"/>
                      <a:pt x="419481" y="61109"/>
                    </a:cubicBezTo>
                    <a:cubicBezTo>
                      <a:pt x="359906" y="65664"/>
                      <a:pt x="300330" y="67066"/>
                      <a:pt x="240755" y="66015"/>
                    </a:cubicBezTo>
                    <a:cubicBezTo>
                      <a:pt x="173119" y="64963"/>
                      <a:pt x="105484" y="59707"/>
                      <a:pt x="39600" y="41133"/>
                    </a:cubicBezTo>
                    <a:cubicBezTo>
                      <a:pt x="25232" y="37279"/>
                      <a:pt x="10513" y="33774"/>
                      <a:pt x="0" y="19055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1" name="Freeform: Shape 570">
                <a:extLst>
                  <a:ext uri="{FF2B5EF4-FFF2-40B4-BE49-F238E27FC236}">
                    <a16:creationId xmlns:a16="http://schemas.microsoft.com/office/drawing/2014/main" id="{AEB75D1C-0682-4DAE-91FF-70F4124ABB8B}"/>
                  </a:ext>
                </a:extLst>
              </p:cNvPr>
              <p:cNvSpPr/>
              <p:nvPr/>
            </p:nvSpPr>
            <p:spPr>
              <a:xfrm>
                <a:off x="4258073" y="4776681"/>
                <a:ext cx="574728" cy="56071"/>
              </a:xfrm>
              <a:custGeom>
                <a:avLst/>
                <a:gdLst>
                  <a:gd name="connsiteX0" fmla="*/ 288723 w 574728"/>
                  <a:gd name="connsiteY0" fmla="*/ 58312 h 56071"/>
                  <a:gd name="connsiteX1" fmla="*/ 54977 w 574728"/>
                  <a:gd name="connsiteY1" fmla="*/ 39738 h 56071"/>
                  <a:gd name="connsiteX2" fmla="*/ 7316 w 574728"/>
                  <a:gd name="connsiteY2" fmla="*/ 22216 h 56071"/>
                  <a:gd name="connsiteX3" fmla="*/ 6615 w 574728"/>
                  <a:gd name="connsiteY3" fmla="*/ 6446 h 56071"/>
                  <a:gd name="connsiteX4" fmla="*/ 32548 w 574728"/>
                  <a:gd name="connsiteY4" fmla="*/ 1540 h 56071"/>
                  <a:gd name="connsiteX5" fmla="*/ 186393 w 574728"/>
                  <a:gd name="connsiteY5" fmla="*/ 25019 h 56071"/>
                  <a:gd name="connsiteX6" fmla="*/ 470953 w 574728"/>
                  <a:gd name="connsiteY6" fmla="*/ 16959 h 56071"/>
                  <a:gd name="connsiteX7" fmla="*/ 548402 w 574728"/>
                  <a:gd name="connsiteY7" fmla="*/ 839 h 56071"/>
                  <a:gd name="connsiteX8" fmla="*/ 575386 w 574728"/>
                  <a:gd name="connsiteY8" fmla="*/ 10301 h 56071"/>
                  <a:gd name="connsiteX9" fmla="*/ 572232 w 574728"/>
                  <a:gd name="connsiteY9" fmla="*/ 20814 h 56071"/>
                  <a:gd name="connsiteX10" fmla="*/ 540692 w 574728"/>
                  <a:gd name="connsiteY10" fmla="*/ 34481 h 56071"/>
                  <a:gd name="connsiteX11" fmla="*/ 380539 w 574728"/>
                  <a:gd name="connsiteY11" fmla="*/ 57611 h 56071"/>
                  <a:gd name="connsiteX12" fmla="*/ 288723 w 574728"/>
                  <a:gd name="connsiteY12" fmla="*/ 58312 h 56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4728" h="56071">
                    <a:moveTo>
                      <a:pt x="288723" y="58312"/>
                    </a:moveTo>
                    <a:cubicBezTo>
                      <a:pt x="210223" y="60765"/>
                      <a:pt x="132074" y="57260"/>
                      <a:pt x="54977" y="39738"/>
                    </a:cubicBezTo>
                    <a:cubicBezTo>
                      <a:pt x="38506" y="35883"/>
                      <a:pt x="22736" y="29225"/>
                      <a:pt x="7316" y="22216"/>
                    </a:cubicBezTo>
                    <a:cubicBezTo>
                      <a:pt x="-2496" y="17660"/>
                      <a:pt x="-2146" y="12404"/>
                      <a:pt x="6615" y="6446"/>
                    </a:cubicBezTo>
                    <a:cubicBezTo>
                      <a:pt x="14675" y="1189"/>
                      <a:pt x="22385" y="-1614"/>
                      <a:pt x="32548" y="1540"/>
                    </a:cubicBezTo>
                    <a:cubicBezTo>
                      <a:pt x="82662" y="16609"/>
                      <a:pt x="134177" y="21866"/>
                      <a:pt x="186393" y="25019"/>
                    </a:cubicBezTo>
                    <a:cubicBezTo>
                      <a:pt x="281363" y="30627"/>
                      <a:pt x="376334" y="30276"/>
                      <a:pt x="470953" y="16959"/>
                    </a:cubicBezTo>
                    <a:cubicBezTo>
                      <a:pt x="496886" y="13104"/>
                      <a:pt x="522819" y="7497"/>
                      <a:pt x="548402" y="839"/>
                    </a:cubicBezTo>
                    <a:cubicBezTo>
                      <a:pt x="560667" y="-2315"/>
                      <a:pt x="568027" y="3993"/>
                      <a:pt x="575386" y="10301"/>
                    </a:cubicBezTo>
                    <a:cubicBezTo>
                      <a:pt x="576788" y="11352"/>
                      <a:pt x="574685" y="19763"/>
                      <a:pt x="572232" y="20814"/>
                    </a:cubicBezTo>
                    <a:cubicBezTo>
                      <a:pt x="562069" y="26071"/>
                      <a:pt x="551906" y="31328"/>
                      <a:pt x="540692" y="34481"/>
                    </a:cubicBezTo>
                    <a:cubicBezTo>
                      <a:pt x="488476" y="49901"/>
                      <a:pt x="434507" y="55158"/>
                      <a:pt x="380539" y="57611"/>
                    </a:cubicBezTo>
                    <a:cubicBezTo>
                      <a:pt x="350050" y="59363"/>
                      <a:pt x="319562" y="58312"/>
                      <a:pt x="288723" y="58312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45" name="Group 544">
              <a:extLst>
                <a:ext uri="{FF2B5EF4-FFF2-40B4-BE49-F238E27FC236}">
                  <a16:creationId xmlns:a16="http://schemas.microsoft.com/office/drawing/2014/main" id="{8B56B8D2-6451-42FC-AF36-4D09BB82C389}"/>
                </a:ext>
              </a:extLst>
            </p:cNvPr>
            <p:cNvGrpSpPr/>
            <p:nvPr/>
          </p:nvGrpSpPr>
          <p:grpSpPr>
            <a:xfrm>
              <a:off x="7382939" y="4199052"/>
              <a:ext cx="579547" cy="856720"/>
              <a:chOff x="7382939" y="4199052"/>
              <a:chExt cx="579547" cy="856720"/>
            </a:xfrm>
          </p:grpSpPr>
          <p:sp>
            <p:nvSpPr>
              <p:cNvPr id="560" name="Freeform: Shape 559">
                <a:extLst>
                  <a:ext uri="{FF2B5EF4-FFF2-40B4-BE49-F238E27FC236}">
                    <a16:creationId xmlns:a16="http://schemas.microsoft.com/office/drawing/2014/main" id="{7CC97395-A1E8-409E-A92B-3F0667E3DBD6}"/>
                  </a:ext>
                </a:extLst>
              </p:cNvPr>
              <p:cNvSpPr/>
              <p:nvPr/>
            </p:nvSpPr>
            <p:spPr>
              <a:xfrm>
                <a:off x="7383990" y="4269727"/>
                <a:ext cx="578233" cy="238302"/>
              </a:xfrm>
              <a:custGeom>
                <a:avLst/>
                <a:gdLst>
                  <a:gd name="connsiteX0" fmla="*/ 0 w 578232"/>
                  <a:gd name="connsiteY0" fmla="*/ 0 h 238301"/>
                  <a:gd name="connsiteX1" fmla="*/ 245661 w 578232"/>
                  <a:gd name="connsiteY1" fmla="*/ 37498 h 238301"/>
                  <a:gd name="connsiteX2" fmla="*/ 452423 w 578232"/>
                  <a:gd name="connsiteY2" fmla="*/ 29437 h 238301"/>
                  <a:gd name="connsiteX3" fmla="*/ 516554 w 578232"/>
                  <a:gd name="connsiteY3" fmla="*/ 18924 h 238301"/>
                  <a:gd name="connsiteX4" fmla="*/ 578583 w 578232"/>
                  <a:gd name="connsiteY4" fmla="*/ 1051 h 238301"/>
                  <a:gd name="connsiteX5" fmla="*/ 578583 w 578232"/>
                  <a:gd name="connsiteY5" fmla="*/ 11915 h 238301"/>
                  <a:gd name="connsiteX6" fmla="*/ 578933 w 578232"/>
                  <a:gd name="connsiteY6" fmla="*/ 182231 h 238301"/>
                  <a:gd name="connsiteX7" fmla="*/ 561762 w 578232"/>
                  <a:gd name="connsiteY7" fmla="*/ 207813 h 238301"/>
                  <a:gd name="connsiteX8" fmla="*/ 462586 w 578232"/>
                  <a:gd name="connsiteY8" fmla="*/ 230592 h 238301"/>
                  <a:gd name="connsiteX9" fmla="*/ 247063 w 578232"/>
                  <a:gd name="connsiteY9" fmla="*/ 240755 h 238301"/>
                  <a:gd name="connsiteX10" fmla="*/ 40651 w 578232"/>
                  <a:gd name="connsiteY10" fmla="*/ 215874 h 238301"/>
                  <a:gd name="connsiteX11" fmla="*/ 0 w 578232"/>
                  <a:gd name="connsiteY11" fmla="*/ 163307 h 238301"/>
                  <a:gd name="connsiteX12" fmla="*/ 0 w 578232"/>
                  <a:gd name="connsiteY12" fmla="*/ 12266 h 238301"/>
                  <a:gd name="connsiteX13" fmla="*/ 0 w 578232"/>
                  <a:gd name="connsiteY13" fmla="*/ 0 h 238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8232" h="238301">
                    <a:moveTo>
                      <a:pt x="0" y="0"/>
                    </a:moveTo>
                    <a:cubicBezTo>
                      <a:pt x="79551" y="31540"/>
                      <a:pt x="162606" y="35395"/>
                      <a:pt x="245661" y="37498"/>
                    </a:cubicBezTo>
                    <a:cubicBezTo>
                      <a:pt x="314699" y="39250"/>
                      <a:pt x="383736" y="38899"/>
                      <a:pt x="452423" y="29437"/>
                    </a:cubicBezTo>
                    <a:cubicBezTo>
                      <a:pt x="473800" y="26634"/>
                      <a:pt x="495528" y="23480"/>
                      <a:pt x="516554" y="18924"/>
                    </a:cubicBezTo>
                    <a:cubicBezTo>
                      <a:pt x="537231" y="14368"/>
                      <a:pt x="557206" y="7359"/>
                      <a:pt x="578583" y="1051"/>
                    </a:cubicBezTo>
                    <a:cubicBezTo>
                      <a:pt x="578583" y="3855"/>
                      <a:pt x="578583" y="8060"/>
                      <a:pt x="578583" y="11915"/>
                    </a:cubicBezTo>
                    <a:cubicBezTo>
                      <a:pt x="578583" y="68687"/>
                      <a:pt x="578233" y="125459"/>
                      <a:pt x="578933" y="182231"/>
                    </a:cubicBezTo>
                    <a:cubicBezTo>
                      <a:pt x="579284" y="196249"/>
                      <a:pt x="574027" y="204659"/>
                      <a:pt x="561762" y="207813"/>
                    </a:cubicBezTo>
                    <a:cubicBezTo>
                      <a:pt x="528820" y="216224"/>
                      <a:pt x="495878" y="225686"/>
                      <a:pt x="462586" y="230592"/>
                    </a:cubicBezTo>
                    <a:cubicBezTo>
                      <a:pt x="391095" y="241105"/>
                      <a:pt x="318904" y="243208"/>
                      <a:pt x="247063" y="240755"/>
                    </a:cubicBezTo>
                    <a:cubicBezTo>
                      <a:pt x="177675" y="238302"/>
                      <a:pt x="108287" y="234797"/>
                      <a:pt x="40651" y="215874"/>
                    </a:cubicBezTo>
                    <a:cubicBezTo>
                      <a:pt x="350" y="204659"/>
                      <a:pt x="0" y="203958"/>
                      <a:pt x="0" y="163307"/>
                    </a:cubicBezTo>
                    <a:cubicBezTo>
                      <a:pt x="0" y="112843"/>
                      <a:pt x="0" y="62379"/>
                      <a:pt x="0" y="12266"/>
                    </a:cubicBezTo>
                    <a:cubicBezTo>
                      <a:pt x="0" y="8411"/>
                      <a:pt x="0" y="4205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1" name="Freeform: Shape 560">
                <a:extLst>
                  <a:ext uri="{FF2B5EF4-FFF2-40B4-BE49-F238E27FC236}">
                    <a16:creationId xmlns:a16="http://schemas.microsoft.com/office/drawing/2014/main" id="{1943D952-6E99-40B2-845C-DC9199CD9C5C}"/>
                  </a:ext>
                </a:extLst>
              </p:cNvPr>
              <p:cNvSpPr/>
              <p:nvPr/>
            </p:nvSpPr>
            <p:spPr>
              <a:xfrm>
                <a:off x="7384253" y="4813966"/>
                <a:ext cx="578233" cy="241806"/>
              </a:xfrm>
              <a:custGeom>
                <a:avLst/>
                <a:gdLst>
                  <a:gd name="connsiteX0" fmla="*/ 88 w 578232"/>
                  <a:gd name="connsiteY0" fmla="*/ 0 h 241806"/>
                  <a:gd name="connsiteX1" fmla="*/ 152180 w 578232"/>
                  <a:gd name="connsiteY1" fmla="*/ 32942 h 241806"/>
                  <a:gd name="connsiteX2" fmla="*/ 356489 w 578232"/>
                  <a:gd name="connsiteY2" fmla="*/ 37848 h 241806"/>
                  <a:gd name="connsiteX3" fmla="*/ 553439 w 578232"/>
                  <a:gd name="connsiteY3" fmla="*/ 10513 h 241806"/>
                  <a:gd name="connsiteX4" fmla="*/ 579021 w 578232"/>
                  <a:gd name="connsiteY4" fmla="*/ 701 h 241806"/>
                  <a:gd name="connsiteX5" fmla="*/ 578320 w 578232"/>
                  <a:gd name="connsiteY5" fmla="*/ 192394 h 241806"/>
                  <a:gd name="connsiteX6" fmla="*/ 565704 w 578232"/>
                  <a:gd name="connsiteY6" fmla="*/ 207463 h 241806"/>
                  <a:gd name="connsiteX7" fmla="*/ 491059 w 578232"/>
                  <a:gd name="connsiteY7" fmla="*/ 227789 h 241806"/>
                  <a:gd name="connsiteX8" fmla="*/ 325650 w 578232"/>
                  <a:gd name="connsiteY8" fmla="*/ 241806 h 241806"/>
                  <a:gd name="connsiteX9" fmla="*/ 61065 w 578232"/>
                  <a:gd name="connsiteY9" fmla="*/ 222882 h 241806"/>
                  <a:gd name="connsiteX10" fmla="*/ 11652 w 578232"/>
                  <a:gd name="connsiteY10" fmla="*/ 206412 h 241806"/>
                  <a:gd name="connsiteX11" fmla="*/ 438 w 578232"/>
                  <a:gd name="connsiteY11" fmla="*/ 191343 h 241806"/>
                  <a:gd name="connsiteX12" fmla="*/ 88 w 578232"/>
                  <a:gd name="connsiteY12" fmla="*/ 0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241806">
                    <a:moveTo>
                      <a:pt x="88" y="0"/>
                    </a:moveTo>
                    <a:cubicBezTo>
                      <a:pt x="49500" y="22428"/>
                      <a:pt x="100665" y="29788"/>
                      <a:pt x="152180" y="32942"/>
                    </a:cubicBezTo>
                    <a:cubicBezTo>
                      <a:pt x="220167" y="37147"/>
                      <a:pt x="288503" y="38899"/>
                      <a:pt x="356489" y="37848"/>
                    </a:cubicBezTo>
                    <a:cubicBezTo>
                      <a:pt x="423073" y="36797"/>
                      <a:pt x="489307" y="30839"/>
                      <a:pt x="553439" y="10513"/>
                    </a:cubicBezTo>
                    <a:cubicBezTo>
                      <a:pt x="561849" y="7710"/>
                      <a:pt x="569909" y="4205"/>
                      <a:pt x="579021" y="701"/>
                    </a:cubicBezTo>
                    <a:cubicBezTo>
                      <a:pt x="579021" y="65183"/>
                      <a:pt x="579372" y="128613"/>
                      <a:pt x="578320" y="192394"/>
                    </a:cubicBezTo>
                    <a:cubicBezTo>
                      <a:pt x="578320" y="197650"/>
                      <a:pt x="571311" y="205711"/>
                      <a:pt x="565704" y="207463"/>
                    </a:cubicBezTo>
                    <a:cubicBezTo>
                      <a:pt x="541173" y="215523"/>
                      <a:pt x="516292" y="224985"/>
                      <a:pt x="491059" y="227789"/>
                    </a:cubicBezTo>
                    <a:cubicBezTo>
                      <a:pt x="436040" y="234447"/>
                      <a:pt x="381020" y="239353"/>
                      <a:pt x="325650" y="241806"/>
                    </a:cubicBezTo>
                    <a:cubicBezTo>
                      <a:pt x="236988" y="246012"/>
                      <a:pt x="148326" y="241106"/>
                      <a:pt x="61065" y="222882"/>
                    </a:cubicBezTo>
                    <a:cubicBezTo>
                      <a:pt x="44244" y="219378"/>
                      <a:pt x="27773" y="213070"/>
                      <a:pt x="11652" y="206412"/>
                    </a:cubicBezTo>
                    <a:cubicBezTo>
                      <a:pt x="6746" y="204309"/>
                      <a:pt x="788" y="196599"/>
                      <a:pt x="438" y="191343"/>
                    </a:cubicBezTo>
                    <a:cubicBezTo>
                      <a:pt x="-263" y="127912"/>
                      <a:pt x="88" y="64832"/>
                      <a:pt x="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2" name="Freeform: Shape 561">
                <a:extLst>
                  <a:ext uri="{FF2B5EF4-FFF2-40B4-BE49-F238E27FC236}">
                    <a16:creationId xmlns:a16="http://schemas.microsoft.com/office/drawing/2014/main" id="{2BA07091-F33F-44C8-B1D2-BE93AC2BE508}"/>
                  </a:ext>
                </a:extLst>
              </p:cNvPr>
              <p:cNvSpPr/>
              <p:nvPr/>
            </p:nvSpPr>
            <p:spPr>
              <a:xfrm>
                <a:off x="7383640" y="4548680"/>
                <a:ext cx="578233" cy="238302"/>
              </a:xfrm>
              <a:custGeom>
                <a:avLst/>
                <a:gdLst>
                  <a:gd name="connsiteX0" fmla="*/ 579634 w 578232"/>
                  <a:gd name="connsiteY0" fmla="*/ 1752 h 238301"/>
                  <a:gd name="connsiteX1" fmla="*/ 578933 w 578232"/>
                  <a:gd name="connsiteY1" fmla="*/ 189590 h 238301"/>
                  <a:gd name="connsiteX2" fmla="*/ 565967 w 578232"/>
                  <a:gd name="connsiteY2" fmla="*/ 205710 h 238301"/>
                  <a:gd name="connsiteX3" fmla="*/ 488519 w 578232"/>
                  <a:gd name="connsiteY3" fmla="*/ 226387 h 238301"/>
                  <a:gd name="connsiteX4" fmla="*/ 325562 w 578232"/>
                  <a:gd name="connsiteY4" fmla="*/ 240054 h 238301"/>
                  <a:gd name="connsiteX5" fmla="*/ 76046 w 578232"/>
                  <a:gd name="connsiteY5" fmla="*/ 224284 h 238301"/>
                  <a:gd name="connsiteX6" fmla="*/ 14718 w 578232"/>
                  <a:gd name="connsiteY6" fmla="*/ 206411 h 238301"/>
                  <a:gd name="connsiteX7" fmla="*/ 0 w 578232"/>
                  <a:gd name="connsiteY7" fmla="*/ 183983 h 238301"/>
                  <a:gd name="connsiteX8" fmla="*/ 350 w 578232"/>
                  <a:gd name="connsiteY8" fmla="*/ 0 h 238301"/>
                  <a:gd name="connsiteX9" fmla="*/ 304536 w 578232"/>
                  <a:gd name="connsiteY9" fmla="*/ 37848 h 238301"/>
                  <a:gd name="connsiteX10" fmla="*/ 496579 w 578232"/>
                  <a:gd name="connsiteY10" fmla="*/ 22428 h 238301"/>
                  <a:gd name="connsiteX11" fmla="*/ 579634 w 578232"/>
                  <a:gd name="connsiteY11" fmla="*/ 1752 h 238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8232" h="238301">
                    <a:moveTo>
                      <a:pt x="579634" y="1752"/>
                    </a:moveTo>
                    <a:cubicBezTo>
                      <a:pt x="579634" y="63430"/>
                      <a:pt x="579985" y="126510"/>
                      <a:pt x="578933" y="189590"/>
                    </a:cubicBezTo>
                    <a:cubicBezTo>
                      <a:pt x="578933" y="195197"/>
                      <a:pt x="571574" y="203608"/>
                      <a:pt x="565967" y="205710"/>
                    </a:cubicBezTo>
                    <a:cubicBezTo>
                      <a:pt x="540384" y="213771"/>
                      <a:pt x="514802" y="223233"/>
                      <a:pt x="488519" y="226387"/>
                    </a:cubicBezTo>
                    <a:cubicBezTo>
                      <a:pt x="434551" y="233045"/>
                      <a:pt x="380232" y="237250"/>
                      <a:pt x="325562" y="240054"/>
                    </a:cubicBezTo>
                    <a:cubicBezTo>
                      <a:pt x="241806" y="244259"/>
                      <a:pt x="158751" y="239353"/>
                      <a:pt x="76046" y="224284"/>
                    </a:cubicBezTo>
                    <a:cubicBezTo>
                      <a:pt x="55370" y="220429"/>
                      <a:pt x="35044" y="213070"/>
                      <a:pt x="14718" y="206411"/>
                    </a:cubicBezTo>
                    <a:cubicBezTo>
                      <a:pt x="4556" y="203257"/>
                      <a:pt x="0" y="195898"/>
                      <a:pt x="0" y="183983"/>
                    </a:cubicBezTo>
                    <a:cubicBezTo>
                      <a:pt x="701" y="122655"/>
                      <a:pt x="350" y="61328"/>
                      <a:pt x="350" y="0"/>
                    </a:cubicBezTo>
                    <a:cubicBezTo>
                      <a:pt x="99176" y="36096"/>
                      <a:pt x="201856" y="37497"/>
                      <a:pt x="304536" y="37848"/>
                    </a:cubicBezTo>
                    <a:cubicBezTo>
                      <a:pt x="369017" y="37848"/>
                      <a:pt x="433149" y="34343"/>
                      <a:pt x="496579" y="22428"/>
                    </a:cubicBezTo>
                    <a:cubicBezTo>
                      <a:pt x="524614" y="16821"/>
                      <a:pt x="551248" y="8761"/>
                      <a:pt x="579634" y="175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3" name="Freeform: Shape 562">
                <a:extLst>
                  <a:ext uri="{FF2B5EF4-FFF2-40B4-BE49-F238E27FC236}">
                    <a16:creationId xmlns:a16="http://schemas.microsoft.com/office/drawing/2014/main" id="{8D87ADE0-B18B-4A17-BA77-5215C8C45DBB}"/>
                  </a:ext>
                </a:extLst>
              </p:cNvPr>
              <p:cNvSpPr/>
              <p:nvPr/>
            </p:nvSpPr>
            <p:spPr>
              <a:xfrm>
                <a:off x="7382939" y="4199052"/>
                <a:ext cx="578233" cy="91115"/>
              </a:xfrm>
              <a:custGeom>
                <a:avLst/>
                <a:gdLst>
                  <a:gd name="connsiteX0" fmla="*/ 581386 w 578232"/>
                  <a:gd name="connsiteY0" fmla="*/ 49999 h 91115"/>
                  <a:gd name="connsiteX1" fmla="*/ 545291 w 578232"/>
                  <a:gd name="connsiteY1" fmla="*/ 66119 h 91115"/>
                  <a:gd name="connsiteX2" fmla="*/ 405464 w 578232"/>
                  <a:gd name="connsiteY2" fmla="*/ 88898 h 91115"/>
                  <a:gd name="connsiteX3" fmla="*/ 274047 w 578232"/>
                  <a:gd name="connsiteY3" fmla="*/ 93454 h 91115"/>
                  <a:gd name="connsiteX4" fmla="*/ 43455 w 578232"/>
                  <a:gd name="connsiteY4" fmla="*/ 68923 h 91115"/>
                  <a:gd name="connsiteX5" fmla="*/ 0 w 578232"/>
                  <a:gd name="connsiteY5" fmla="*/ 44041 h 91115"/>
                  <a:gd name="connsiteX6" fmla="*/ 30138 w 578232"/>
                  <a:gd name="connsiteY6" fmla="*/ 29323 h 91115"/>
                  <a:gd name="connsiteX7" fmla="*/ 135271 w 578232"/>
                  <a:gd name="connsiteY7" fmla="*/ 8646 h 91115"/>
                  <a:gd name="connsiteX8" fmla="*/ 348341 w 578232"/>
                  <a:gd name="connsiteY8" fmla="*/ 1287 h 91115"/>
                  <a:gd name="connsiteX9" fmla="*/ 533025 w 578232"/>
                  <a:gd name="connsiteY9" fmla="*/ 23716 h 91115"/>
                  <a:gd name="connsiteX10" fmla="*/ 564215 w 578232"/>
                  <a:gd name="connsiteY10" fmla="*/ 34579 h 91115"/>
                  <a:gd name="connsiteX11" fmla="*/ 580686 w 578232"/>
                  <a:gd name="connsiteY11" fmla="*/ 45443 h 91115"/>
                  <a:gd name="connsiteX12" fmla="*/ 581386 w 578232"/>
                  <a:gd name="connsiteY12" fmla="*/ 49999 h 9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91115">
                    <a:moveTo>
                      <a:pt x="581386" y="49999"/>
                    </a:moveTo>
                    <a:cubicBezTo>
                      <a:pt x="569471" y="55606"/>
                      <a:pt x="557907" y="63666"/>
                      <a:pt x="545291" y="66119"/>
                    </a:cubicBezTo>
                    <a:cubicBezTo>
                      <a:pt x="499032" y="74880"/>
                      <a:pt x="452423" y="83992"/>
                      <a:pt x="405464" y="88898"/>
                    </a:cubicBezTo>
                    <a:cubicBezTo>
                      <a:pt x="362009" y="93454"/>
                      <a:pt x="317853" y="94155"/>
                      <a:pt x="274047" y="93454"/>
                    </a:cubicBezTo>
                    <a:cubicBezTo>
                      <a:pt x="196599" y="92402"/>
                      <a:pt x="118800" y="88898"/>
                      <a:pt x="43455" y="68923"/>
                    </a:cubicBezTo>
                    <a:cubicBezTo>
                      <a:pt x="18223" y="62264"/>
                      <a:pt x="9111" y="57008"/>
                      <a:pt x="0" y="44041"/>
                    </a:cubicBezTo>
                    <a:cubicBezTo>
                      <a:pt x="10163" y="38785"/>
                      <a:pt x="19625" y="31425"/>
                      <a:pt x="30138" y="29323"/>
                    </a:cubicBezTo>
                    <a:cubicBezTo>
                      <a:pt x="64832" y="21262"/>
                      <a:pt x="99877" y="13202"/>
                      <a:pt x="135271" y="8646"/>
                    </a:cubicBezTo>
                    <a:cubicBezTo>
                      <a:pt x="206061" y="-816"/>
                      <a:pt x="277201" y="-1166"/>
                      <a:pt x="348341" y="1287"/>
                    </a:cubicBezTo>
                    <a:cubicBezTo>
                      <a:pt x="410370" y="3390"/>
                      <a:pt x="472398" y="7946"/>
                      <a:pt x="533025" y="23716"/>
                    </a:cubicBezTo>
                    <a:cubicBezTo>
                      <a:pt x="543539" y="26519"/>
                      <a:pt x="554402" y="30024"/>
                      <a:pt x="564215" y="34579"/>
                    </a:cubicBezTo>
                    <a:cubicBezTo>
                      <a:pt x="570172" y="37032"/>
                      <a:pt x="575079" y="41588"/>
                      <a:pt x="580686" y="45443"/>
                    </a:cubicBezTo>
                    <a:cubicBezTo>
                      <a:pt x="581036" y="46845"/>
                      <a:pt x="581386" y="48597"/>
                      <a:pt x="581386" y="4999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4" name="Freeform: Shape 563">
                <a:extLst>
                  <a:ext uri="{FF2B5EF4-FFF2-40B4-BE49-F238E27FC236}">
                    <a16:creationId xmlns:a16="http://schemas.microsoft.com/office/drawing/2014/main" id="{33C5DCBF-4E9A-42F4-85E8-2678B082889F}"/>
                  </a:ext>
                </a:extLst>
              </p:cNvPr>
              <p:cNvSpPr/>
              <p:nvPr/>
            </p:nvSpPr>
            <p:spPr>
              <a:xfrm>
                <a:off x="7383990" y="4504507"/>
                <a:ext cx="578233" cy="63080"/>
              </a:xfrm>
              <a:custGeom>
                <a:avLst/>
                <a:gdLst>
                  <a:gd name="connsiteX0" fmla="*/ 1051 w 578232"/>
                  <a:gd name="connsiteY0" fmla="*/ 17188 h 63079"/>
                  <a:gd name="connsiteX1" fmla="*/ 53968 w 578232"/>
                  <a:gd name="connsiteY1" fmla="*/ 1068 h 63079"/>
                  <a:gd name="connsiteX2" fmla="*/ 205711 w 578232"/>
                  <a:gd name="connsiteY2" fmla="*/ 19992 h 63079"/>
                  <a:gd name="connsiteX3" fmla="*/ 384437 w 578232"/>
                  <a:gd name="connsiteY3" fmla="*/ 19642 h 63079"/>
                  <a:gd name="connsiteX4" fmla="*/ 528470 w 578232"/>
                  <a:gd name="connsiteY4" fmla="*/ 718 h 63079"/>
                  <a:gd name="connsiteX5" fmla="*/ 575780 w 578232"/>
                  <a:gd name="connsiteY5" fmla="*/ 14735 h 63079"/>
                  <a:gd name="connsiteX6" fmla="*/ 572976 w 578232"/>
                  <a:gd name="connsiteY6" fmla="*/ 27351 h 63079"/>
                  <a:gd name="connsiteX7" fmla="*/ 532675 w 578232"/>
                  <a:gd name="connsiteY7" fmla="*/ 43121 h 63079"/>
                  <a:gd name="connsiteX8" fmla="*/ 365864 w 578232"/>
                  <a:gd name="connsiteY8" fmla="*/ 64148 h 63079"/>
                  <a:gd name="connsiteX9" fmla="*/ 157700 w 578232"/>
                  <a:gd name="connsiteY9" fmla="*/ 59943 h 63079"/>
                  <a:gd name="connsiteX10" fmla="*/ 29788 w 578232"/>
                  <a:gd name="connsiteY10" fmla="*/ 37164 h 63079"/>
                  <a:gd name="connsiteX11" fmla="*/ 0 w 578232"/>
                  <a:gd name="connsiteY11" fmla="*/ 22445 h 63079"/>
                  <a:gd name="connsiteX12" fmla="*/ 1051 w 578232"/>
                  <a:gd name="connsiteY12" fmla="*/ 17188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63079">
                    <a:moveTo>
                      <a:pt x="1051" y="17188"/>
                    </a:moveTo>
                    <a:cubicBezTo>
                      <a:pt x="16821" y="5974"/>
                      <a:pt x="31890" y="-2787"/>
                      <a:pt x="53968" y="1068"/>
                    </a:cubicBezTo>
                    <a:cubicBezTo>
                      <a:pt x="104432" y="9128"/>
                      <a:pt x="154896" y="17188"/>
                      <a:pt x="205711" y="19992"/>
                    </a:cubicBezTo>
                    <a:cubicBezTo>
                      <a:pt x="265286" y="23146"/>
                      <a:pt x="325212" y="22795"/>
                      <a:pt x="384437" y="19642"/>
                    </a:cubicBezTo>
                    <a:cubicBezTo>
                      <a:pt x="432798" y="16838"/>
                      <a:pt x="480809" y="8077"/>
                      <a:pt x="528470" y="718"/>
                    </a:cubicBezTo>
                    <a:cubicBezTo>
                      <a:pt x="547393" y="-2437"/>
                      <a:pt x="561411" y="5273"/>
                      <a:pt x="575780" y="14735"/>
                    </a:cubicBezTo>
                    <a:cubicBezTo>
                      <a:pt x="583139" y="19642"/>
                      <a:pt x="577882" y="24898"/>
                      <a:pt x="572976" y="27351"/>
                    </a:cubicBezTo>
                    <a:cubicBezTo>
                      <a:pt x="559659" y="33309"/>
                      <a:pt x="546693" y="39617"/>
                      <a:pt x="532675" y="43121"/>
                    </a:cubicBezTo>
                    <a:cubicBezTo>
                      <a:pt x="478006" y="57490"/>
                      <a:pt x="421935" y="63797"/>
                      <a:pt x="365864" y="64148"/>
                    </a:cubicBezTo>
                    <a:cubicBezTo>
                      <a:pt x="296476" y="64849"/>
                      <a:pt x="227088" y="64498"/>
                      <a:pt x="157700" y="59943"/>
                    </a:cubicBezTo>
                    <a:cubicBezTo>
                      <a:pt x="114595" y="57139"/>
                      <a:pt x="72191" y="45925"/>
                      <a:pt x="29788" y="37164"/>
                    </a:cubicBezTo>
                    <a:cubicBezTo>
                      <a:pt x="19274" y="35061"/>
                      <a:pt x="9812" y="27702"/>
                      <a:pt x="0" y="22445"/>
                    </a:cubicBezTo>
                    <a:cubicBezTo>
                      <a:pt x="350" y="20693"/>
                      <a:pt x="701" y="18941"/>
                      <a:pt x="1051" y="1718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5" name="Freeform: Shape 564">
                <a:extLst>
                  <a:ext uri="{FF2B5EF4-FFF2-40B4-BE49-F238E27FC236}">
                    <a16:creationId xmlns:a16="http://schemas.microsoft.com/office/drawing/2014/main" id="{30588517-A752-4E5A-8E0E-3AF1A142F935}"/>
                  </a:ext>
                </a:extLst>
              </p:cNvPr>
              <p:cNvSpPr/>
              <p:nvPr/>
            </p:nvSpPr>
            <p:spPr>
              <a:xfrm>
                <a:off x="7383640" y="4776200"/>
                <a:ext cx="578233" cy="59575"/>
              </a:xfrm>
              <a:custGeom>
                <a:avLst/>
                <a:gdLst>
                  <a:gd name="connsiteX0" fmla="*/ 0 w 578232"/>
                  <a:gd name="connsiteY0" fmla="*/ 17440 h 59575"/>
                  <a:gd name="connsiteX1" fmla="*/ 34343 w 578232"/>
                  <a:gd name="connsiteY1" fmla="*/ 2371 h 59575"/>
                  <a:gd name="connsiteX2" fmla="*/ 192043 w 578232"/>
                  <a:gd name="connsiteY2" fmla="*/ 25851 h 59575"/>
                  <a:gd name="connsiteX3" fmla="*/ 457680 w 578232"/>
                  <a:gd name="connsiteY3" fmla="*/ 19543 h 59575"/>
                  <a:gd name="connsiteX4" fmla="*/ 547744 w 578232"/>
                  <a:gd name="connsiteY4" fmla="*/ 2021 h 59575"/>
                  <a:gd name="connsiteX5" fmla="*/ 561061 w 578232"/>
                  <a:gd name="connsiteY5" fmla="*/ 619 h 59575"/>
                  <a:gd name="connsiteX6" fmla="*/ 579985 w 578232"/>
                  <a:gd name="connsiteY6" fmla="*/ 14637 h 59575"/>
                  <a:gd name="connsiteX7" fmla="*/ 563514 w 578232"/>
                  <a:gd name="connsiteY7" fmla="*/ 27603 h 59575"/>
                  <a:gd name="connsiteX8" fmla="*/ 450320 w 578232"/>
                  <a:gd name="connsiteY8" fmla="*/ 52835 h 59575"/>
                  <a:gd name="connsiteX9" fmla="*/ 216574 w 578232"/>
                  <a:gd name="connsiteY9" fmla="*/ 59844 h 59575"/>
                  <a:gd name="connsiteX10" fmla="*/ 30138 w 578232"/>
                  <a:gd name="connsiteY10" fmla="*/ 32509 h 59575"/>
                  <a:gd name="connsiteX11" fmla="*/ 0 w 578232"/>
                  <a:gd name="connsiteY11" fmla="*/ 17440 h 5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8232" h="59575">
                    <a:moveTo>
                      <a:pt x="0" y="17440"/>
                    </a:moveTo>
                    <a:cubicBezTo>
                      <a:pt x="11565" y="1670"/>
                      <a:pt x="20326" y="-1834"/>
                      <a:pt x="34343" y="2371"/>
                    </a:cubicBezTo>
                    <a:cubicBezTo>
                      <a:pt x="85859" y="17090"/>
                      <a:pt x="138776" y="22697"/>
                      <a:pt x="192043" y="25851"/>
                    </a:cubicBezTo>
                    <a:cubicBezTo>
                      <a:pt x="280706" y="31108"/>
                      <a:pt x="369368" y="30757"/>
                      <a:pt x="457680" y="19543"/>
                    </a:cubicBezTo>
                    <a:cubicBezTo>
                      <a:pt x="488168" y="15688"/>
                      <a:pt x="517956" y="7978"/>
                      <a:pt x="547744" y="2021"/>
                    </a:cubicBezTo>
                    <a:cubicBezTo>
                      <a:pt x="552300" y="1320"/>
                      <a:pt x="557907" y="-1133"/>
                      <a:pt x="561061" y="619"/>
                    </a:cubicBezTo>
                    <a:cubicBezTo>
                      <a:pt x="568070" y="4123"/>
                      <a:pt x="573677" y="9730"/>
                      <a:pt x="579985" y="14637"/>
                    </a:cubicBezTo>
                    <a:cubicBezTo>
                      <a:pt x="574728" y="19192"/>
                      <a:pt x="569822" y="24800"/>
                      <a:pt x="563514" y="27603"/>
                    </a:cubicBezTo>
                    <a:cubicBezTo>
                      <a:pt x="527418" y="43373"/>
                      <a:pt x="488869" y="48279"/>
                      <a:pt x="450320" y="52835"/>
                    </a:cubicBezTo>
                    <a:cubicBezTo>
                      <a:pt x="372522" y="62297"/>
                      <a:pt x="294723" y="63348"/>
                      <a:pt x="216574" y="59844"/>
                    </a:cubicBezTo>
                    <a:cubicBezTo>
                      <a:pt x="153494" y="57040"/>
                      <a:pt x="90415" y="52485"/>
                      <a:pt x="30138" y="32509"/>
                    </a:cubicBezTo>
                    <a:cubicBezTo>
                      <a:pt x="19975" y="29005"/>
                      <a:pt x="10513" y="22697"/>
                      <a:pt x="0" y="17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D0D27332-F4AE-4CD7-8724-A000AA9DD26C}"/>
                </a:ext>
              </a:extLst>
            </p:cNvPr>
            <p:cNvGrpSpPr/>
            <p:nvPr/>
          </p:nvGrpSpPr>
          <p:grpSpPr>
            <a:xfrm>
              <a:off x="7412026" y="3028298"/>
              <a:ext cx="508845" cy="635161"/>
              <a:chOff x="7412026" y="3028298"/>
              <a:chExt cx="508845" cy="635161"/>
            </a:xfrm>
            <a:solidFill>
              <a:schemeClr val="accent3"/>
            </a:solidFill>
          </p:grpSpPr>
          <p:sp>
            <p:nvSpPr>
              <p:cNvPr id="554" name="Freeform: Shape 553">
                <a:extLst>
                  <a:ext uri="{FF2B5EF4-FFF2-40B4-BE49-F238E27FC236}">
                    <a16:creationId xmlns:a16="http://schemas.microsoft.com/office/drawing/2014/main" id="{0CCE3390-7281-494E-9256-D60AC5B0AE4A}"/>
                  </a:ext>
                </a:extLst>
              </p:cNvPr>
              <p:cNvSpPr/>
              <p:nvPr/>
            </p:nvSpPr>
            <p:spPr>
              <a:xfrm>
                <a:off x="7412026" y="3491741"/>
                <a:ext cx="508144" cy="171718"/>
              </a:xfrm>
              <a:custGeom>
                <a:avLst/>
                <a:gdLst>
                  <a:gd name="connsiteX0" fmla="*/ 350 w 508143"/>
                  <a:gd name="connsiteY0" fmla="*/ 0 h 171717"/>
                  <a:gd name="connsiteX1" fmla="*/ 509896 w 508143"/>
                  <a:gd name="connsiteY1" fmla="*/ 350 h 171717"/>
                  <a:gd name="connsiteX2" fmla="*/ 510246 w 508143"/>
                  <a:gd name="connsiteY2" fmla="*/ 9462 h 171717"/>
                  <a:gd name="connsiteX3" fmla="*/ 510597 w 508143"/>
                  <a:gd name="connsiteY3" fmla="*/ 127211 h 171717"/>
                  <a:gd name="connsiteX4" fmla="*/ 495528 w 508143"/>
                  <a:gd name="connsiteY4" fmla="*/ 148238 h 171717"/>
                  <a:gd name="connsiteX5" fmla="*/ 414225 w 508143"/>
                  <a:gd name="connsiteY5" fmla="*/ 164358 h 171717"/>
                  <a:gd name="connsiteX6" fmla="*/ 192043 w 508143"/>
                  <a:gd name="connsiteY6" fmla="*/ 171718 h 171717"/>
                  <a:gd name="connsiteX7" fmla="*/ 27335 w 508143"/>
                  <a:gd name="connsiteY7" fmla="*/ 152093 h 171717"/>
                  <a:gd name="connsiteX8" fmla="*/ 21027 w 508143"/>
                  <a:gd name="connsiteY8" fmla="*/ 150341 h 171717"/>
                  <a:gd name="connsiteX9" fmla="*/ 0 w 508143"/>
                  <a:gd name="connsiteY9" fmla="*/ 121254 h 171717"/>
                  <a:gd name="connsiteX10" fmla="*/ 0 w 508143"/>
                  <a:gd name="connsiteY10" fmla="*/ 9812 h 171717"/>
                  <a:gd name="connsiteX11" fmla="*/ 350 w 508143"/>
                  <a:gd name="connsiteY11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143" h="171717">
                    <a:moveTo>
                      <a:pt x="350" y="0"/>
                    </a:moveTo>
                    <a:cubicBezTo>
                      <a:pt x="170666" y="34694"/>
                      <a:pt x="339580" y="34344"/>
                      <a:pt x="509896" y="350"/>
                    </a:cubicBezTo>
                    <a:cubicBezTo>
                      <a:pt x="509896" y="1402"/>
                      <a:pt x="510246" y="5257"/>
                      <a:pt x="510246" y="9462"/>
                    </a:cubicBezTo>
                    <a:cubicBezTo>
                      <a:pt x="510246" y="48712"/>
                      <a:pt x="509546" y="87961"/>
                      <a:pt x="510597" y="127211"/>
                    </a:cubicBezTo>
                    <a:cubicBezTo>
                      <a:pt x="510947" y="139477"/>
                      <a:pt x="506041" y="145785"/>
                      <a:pt x="495528" y="148238"/>
                    </a:cubicBezTo>
                    <a:cubicBezTo>
                      <a:pt x="468543" y="153845"/>
                      <a:pt x="441559" y="160854"/>
                      <a:pt x="414225" y="164358"/>
                    </a:cubicBezTo>
                    <a:cubicBezTo>
                      <a:pt x="340632" y="173820"/>
                      <a:pt x="266337" y="174171"/>
                      <a:pt x="192043" y="171718"/>
                    </a:cubicBezTo>
                    <a:cubicBezTo>
                      <a:pt x="136673" y="169965"/>
                      <a:pt x="81303" y="166461"/>
                      <a:pt x="27335" y="152093"/>
                    </a:cubicBezTo>
                    <a:cubicBezTo>
                      <a:pt x="25232" y="151392"/>
                      <a:pt x="23129" y="151041"/>
                      <a:pt x="21027" y="150341"/>
                    </a:cubicBezTo>
                    <a:cubicBezTo>
                      <a:pt x="0" y="143682"/>
                      <a:pt x="0" y="143682"/>
                      <a:pt x="0" y="121254"/>
                    </a:cubicBezTo>
                    <a:cubicBezTo>
                      <a:pt x="0" y="84107"/>
                      <a:pt x="0" y="46960"/>
                      <a:pt x="0" y="9812"/>
                    </a:cubicBezTo>
                    <a:cubicBezTo>
                      <a:pt x="350" y="5607"/>
                      <a:pt x="350" y="1402"/>
                      <a:pt x="35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5" name="Freeform: Shape 554">
                <a:extLst>
                  <a:ext uri="{FF2B5EF4-FFF2-40B4-BE49-F238E27FC236}">
                    <a16:creationId xmlns:a16="http://schemas.microsoft.com/office/drawing/2014/main" id="{1F663341-4E6F-437C-9CED-CFC819C92D79}"/>
                  </a:ext>
                </a:extLst>
              </p:cNvPr>
              <p:cNvSpPr/>
              <p:nvPr/>
            </p:nvSpPr>
            <p:spPr>
              <a:xfrm>
                <a:off x="7412727" y="3284979"/>
                <a:ext cx="508144" cy="171718"/>
              </a:xfrm>
              <a:custGeom>
                <a:avLst/>
                <a:gdLst>
                  <a:gd name="connsiteX0" fmla="*/ 0 w 508143"/>
                  <a:gd name="connsiteY0" fmla="*/ 0 h 171717"/>
                  <a:gd name="connsiteX1" fmla="*/ 509545 w 508143"/>
                  <a:gd name="connsiteY1" fmla="*/ 350 h 171717"/>
                  <a:gd name="connsiteX2" fmla="*/ 510247 w 508143"/>
                  <a:gd name="connsiteY2" fmla="*/ 8411 h 171717"/>
                  <a:gd name="connsiteX3" fmla="*/ 510597 w 508143"/>
                  <a:gd name="connsiteY3" fmla="*/ 128613 h 171717"/>
                  <a:gd name="connsiteX4" fmla="*/ 497630 w 508143"/>
                  <a:gd name="connsiteY4" fmla="*/ 147186 h 171717"/>
                  <a:gd name="connsiteX5" fmla="*/ 403711 w 508143"/>
                  <a:gd name="connsiteY5" fmla="*/ 165059 h 171717"/>
                  <a:gd name="connsiteX6" fmla="*/ 234097 w 508143"/>
                  <a:gd name="connsiteY6" fmla="*/ 172418 h 171717"/>
                  <a:gd name="connsiteX7" fmla="*/ 32241 w 508143"/>
                  <a:gd name="connsiteY7" fmla="*/ 153144 h 171717"/>
                  <a:gd name="connsiteX8" fmla="*/ 25933 w 508143"/>
                  <a:gd name="connsiteY8" fmla="*/ 151742 h 171717"/>
                  <a:gd name="connsiteX9" fmla="*/ 350 w 508143"/>
                  <a:gd name="connsiteY9" fmla="*/ 118100 h 171717"/>
                  <a:gd name="connsiteX10" fmla="*/ 0 w 508143"/>
                  <a:gd name="connsiteY10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8143" h="171717">
                    <a:moveTo>
                      <a:pt x="0" y="0"/>
                    </a:moveTo>
                    <a:cubicBezTo>
                      <a:pt x="169965" y="35044"/>
                      <a:pt x="339230" y="34344"/>
                      <a:pt x="509545" y="350"/>
                    </a:cubicBezTo>
                    <a:cubicBezTo>
                      <a:pt x="509545" y="1051"/>
                      <a:pt x="510247" y="4556"/>
                      <a:pt x="510247" y="8411"/>
                    </a:cubicBezTo>
                    <a:cubicBezTo>
                      <a:pt x="510247" y="48361"/>
                      <a:pt x="509896" y="88662"/>
                      <a:pt x="510597" y="128613"/>
                    </a:cubicBezTo>
                    <a:cubicBezTo>
                      <a:pt x="510597" y="139126"/>
                      <a:pt x="507092" y="145084"/>
                      <a:pt x="497630" y="147186"/>
                    </a:cubicBezTo>
                    <a:cubicBezTo>
                      <a:pt x="466441" y="153845"/>
                      <a:pt x="435251" y="162606"/>
                      <a:pt x="403711" y="165059"/>
                    </a:cubicBezTo>
                    <a:cubicBezTo>
                      <a:pt x="347290" y="169615"/>
                      <a:pt x="290518" y="172418"/>
                      <a:pt x="234097" y="172418"/>
                    </a:cubicBezTo>
                    <a:cubicBezTo>
                      <a:pt x="166461" y="172068"/>
                      <a:pt x="98475" y="169264"/>
                      <a:pt x="32241" y="153144"/>
                    </a:cubicBezTo>
                    <a:cubicBezTo>
                      <a:pt x="30138" y="152794"/>
                      <a:pt x="28036" y="152093"/>
                      <a:pt x="25933" y="151742"/>
                    </a:cubicBezTo>
                    <a:cubicBezTo>
                      <a:pt x="350" y="144383"/>
                      <a:pt x="350" y="144383"/>
                      <a:pt x="350" y="118100"/>
                    </a:cubicBezTo>
                    <a:cubicBezTo>
                      <a:pt x="0" y="78149"/>
                      <a:pt x="0" y="37848"/>
                      <a:pt x="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6" name="Freeform: Shape 555">
                <a:extLst>
                  <a:ext uri="{FF2B5EF4-FFF2-40B4-BE49-F238E27FC236}">
                    <a16:creationId xmlns:a16="http://schemas.microsoft.com/office/drawing/2014/main" id="{854C1975-ADBC-4B5F-9E5C-1286F0C3302D}"/>
                  </a:ext>
                </a:extLst>
              </p:cNvPr>
              <p:cNvSpPr/>
              <p:nvPr/>
            </p:nvSpPr>
            <p:spPr>
              <a:xfrm>
                <a:off x="7412376" y="3083123"/>
                <a:ext cx="508144" cy="171718"/>
              </a:xfrm>
              <a:custGeom>
                <a:avLst/>
                <a:gdLst>
                  <a:gd name="connsiteX0" fmla="*/ 0 w 508143"/>
                  <a:gd name="connsiteY0" fmla="*/ 0 h 171717"/>
                  <a:gd name="connsiteX1" fmla="*/ 510246 w 508143"/>
                  <a:gd name="connsiteY1" fmla="*/ 0 h 171717"/>
                  <a:gd name="connsiteX2" fmla="*/ 510246 w 508143"/>
                  <a:gd name="connsiteY2" fmla="*/ 10864 h 171717"/>
                  <a:gd name="connsiteX3" fmla="*/ 510597 w 508143"/>
                  <a:gd name="connsiteY3" fmla="*/ 126160 h 171717"/>
                  <a:gd name="connsiteX4" fmla="*/ 494827 w 508143"/>
                  <a:gd name="connsiteY4" fmla="*/ 147887 h 171717"/>
                  <a:gd name="connsiteX5" fmla="*/ 407216 w 508143"/>
                  <a:gd name="connsiteY5" fmla="*/ 164709 h 171717"/>
                  <a:gd name="connsiteX6" fmla="*/ 240054 w 508143"/>
                  <a:gd name="connsiteY6" fmla="*/ 172418 h 171717"/>
                  <a:gd name="connsiteX7" fmla="*/ 31891 w 508143"/>
                  <a:gd name="connsiteY7" fmla="*/ 152794 h 171717"/>
                  <a:gd name="connsiteX8" fmla="*/ 351 w 508143"/>
                  <a:gd name="connsiteY8" fmla="*/ 113544 h 171717"/>
                  <a:gd name="connsiteX9" fmla="*/ 351 w 508143"/>
                  <a:gd name="connsiteY9" fmla="*/ 9812 h 171717"/>
                  <a:gd name="connsiteX10" fmla="*/ 0 w 508143"/>
                  <a:gd name="connsiteY10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8143" h="171717">
                    <a:moveTo>
                      <a:pt x="0" y="0"/>
                    </a:moveTo>
                    <a:cubicBezTo>
                      <a:pt x="170316" y="35044"/>
                      <a:pt x="339580" y="34694"/>
                      <a:pt x="510246" y="0"/>
                    </a:cubicBezTo>
                    <a:cubicBezTo>
                      <a:pt x="510246" y="2103"/>
                      <a:pt x="510246" y="6308"/>
                      <a:pt x="510246" y="10864"/>
                    </a:cubicBezTo>
                    <a:cubicBezTo>
                      <a:pt x="510246" y="49413"/>
                      <a:pt x="509546" y="87611"/>
                      <a:pt x="510597" y="126160"/>
                    </a:cubicBezTo>
                    <a:cubicBezTo>
                      <a:pt x="510947" y="139126"/>
                      <a:pt x="506041" y="145434"/>
                      <a:pt x="494827" y="147887"/>
                    </a:cubicBezTo>
                    <a:cubicBezTo>
                      <a:pt x="465740" y="153845"/>
                      <a:pt x="436653" y="162256"/>
                      <a:pt x="407216" y="164709"/>
                    </a:cubicBezTo>
                    <a:cubicBezTo>
                      <a:pt x="351495" y="169264"/>
                      <a:pt x="295775" y="172769"/>
                      <a:pt x="240054" y="172418"/>
                    </a:cubicBezTo>
                    <a:cubicBezTo>
                      <a:pt x="170316" y="172068"/>
                      <a:pt x="100227" y="169615"/>
                      <a:pt x="31891" y="152794"/>
                    </a:cubicBezTo>
                    <a:cubicBezTo>
                      <a:pt x="351" y="145084"/>
                      <a:pt x="351" y="145084"/>
                      <a:pt x="351" y="113544"/>
                    </a:cubicBezTo>
                    <a:cubicBezTo>
                      <a:pt x="351" y="78850"/>
                      <a:pt x="351" y="44506"/>
                      <a:pt x="351" y="9812"/>
                    </a:cubicBezTo>
                    <a:cubicBezTo>
                      <a:pt x="0" y="5607"/>
                      <a:pt x="0" y="1402"/>
                      <a:pt x="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7" name="Freeform: Shape 556">
                <a:extLst>
                  <a:ext uri="{FF2B5EF4-FFF2-40B4-BE49-F238E27FC236}">
                    <a16:creationId xmlns:a16="http://schemas.microsoft.com/office/drawing/2014/main" id="{9EA8E90D-657C-4E79-ACA7-43DED1B1C076}"/>
                  </a:ext>
                </a:extLst>
              </p:cNvPr>
              <p:cNvSpPr/>
              <p:nvPr/>
            </p:nvSpPr>
            <p:spPr>
              <a:xfrm>
                <a:off x="7412376" y="3028298"/>
                <a:ext cx="508144" cy="63080"/>
              </a:xfrm>
              <a:custGeom>
                <a:avLst/>
                <a:gdLst>
                  <a:gd name="connsiteX0" fmla="*/ 510246 w 508143"/>
                  <a:gd name="connsiteY0" fmla="*/ 35551 h 63079"/>
                  <a:gd name="connsiteX1" fmla="*/ 448919 w 508143"/>
                  <a:gd name="connsiteY1" fmla="*/ 50970 h 63079"/>
                  <a:gd name="connsiteX2" fmla="*/ 193796 w 508143"/>
                  <a:gd name="connsiteY2" fmla="*/ 62885 h 63079"/>
                  <a:gd name="connsiteX3" fmla="*/ 36446 w 508143"/>
                  <a:gd name="connsiteY3" fmla="*/ 45713 h 63079"/>
                  <a:gd name="connsiteX4" fmla="*/ 351 w 508143"/>
                  <a:gd name="connsiteY4" fmla="*/ 34149 h 63079"/>
                  <a:gd name="connsiteX5" fmla="*/ 0 w 508143"/>
                  <a:gd name="connsiteY5" fmla="*/ 29593 h 63079"/>
                  <a:gd name="connsiteX6" fmla="*/ 30138 w 508143"/>
                  <a:gd name="connsiteY6" fmla="*/ 19080 h 63079"/>
                  <a:gd name="connsiteX7" fmla="*/ 184684 w 508143"/>
                  <a:gd name="connsiteY7" fmla="*/ 1207 h 63079"/>
                  <a:gd name="connsiteX8" fmla="*/ 376377 w 508143"/>
                  <a:gd name="connsiteY8" fmla="*/ 4361 h 63079"/>
                  <a:gd name="connsiteX9" fmla="*/ 494476 w 508143"/>
                  <a:gd name="connsiteY9" fmla="*/ 23636 h 63079"/>
                  <a:gd name="connsiteX10" fmla="*/ 509195 w 508143"/>
                  <a:gd name="connsiteY10" fmla="*/ 29944 h 63079"/>
                  <a:gd name="connsiteX11" fmla="*/ 510246 w 508143"/>
                  <a:gd name="connsiteY11" fmla="*/ 35551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143" h="63079">
                    <a:moveTo>
                      <a:pt x="510246" y="35551"/>
                    </a:moveTo>
                    <a:cubicBezTo>
                      <a:pt x="489921" y="40807"/>
                      <a:pt x="469595" y="47816"/>
                      <a:pt x="448919" y="50970"/>
                    </a:cubicBezTo>
                    <a:cubicBezTo>
                      <a:pt x="364462" y="64637"/>
                      <a:pt x="279304" y="67091"/>
                      <a:pt x="193796" y="62885"/>
                    </a:cubicBezTo>
                    <a:cubicBezTo>
                      <a:pt x="141229" y="60432"/>
                      <a:pt x="89013" y="52372"/>
                      <a:pt x="36446" y="45713"/>
                    </a:cubicBezTo>
                    <a:cubicBezTo>
                      <a:pt x="24181" y="44312"/>
                      <a:pt x="12266" y="38004"/>
                      <a:pt x="351" y="34149"/>
                    </a:cubicBezTo>
                    <a:cubicBezTo>
                      <a:pt x="351" y="32747"/>
                      <a:pt x="0" y="30995"/>
                      <a:pt x="0" y="29593"/>
                    </a:cubicBezTo>
                    <a:cubicBezTo>
                      <a:pt x="10163" y="26089"/>
                      <a:pt x="19975" y="20131"/>
                      <a:pt x="30138" y="19080"/>
                    </a:cubicBezTo>
                    <a:cubicBezTo>
                      <a:pt x="81654" y="12071"/>
                      <a:pt x="133169" y="3310"/>
                      <a:pt x="184684" y="1207"/>
                    </a:cubicBezTo>
                    <a:cubicBezTo>
                      <a:pt x="248465" y="-1246"/>
                      <a:pt x="312596" y="156"/>
                      <a:pt x="376377" y="4361"/>
                    </a:cubicBezTo>
                    <a:cubicBezTo>
                      <a:pt x="415977" y="6814"/>
                      <a:pt x="455227" y="16627"/>
                      <a:pt x="494476" y="23636"/>
                    </a:cubicBezTo>
                    <a:cubicBezTo>
                      <a:pt x="499733" y="24687"/>
                      <a:pt x="504289" y="27841"/>
                      <a:pt x="509195" y="29944"/>
                    </a:cubicBezTo>
                    <a:cubicBezTo>
                      <a:pt x="509896" y="31696"/>
                      <a:pt x="510246" y="33448"/>
                      <a:pt x="510246" y="3555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8" name="Freeform: Shape 557">
                <a:extLst>
                  <a:ext uri="{FF2B5EF4-FFF2-40B4-BE49-F238E27FC236}">
                    <a16:creationId xmlns:a16="http://schemas.microsoft.com/office/drawing/2014/main" id="{5251B413-EAD0-457A-BDD1-29583C808666}"/>
                  </a:ext>
                </a:extLst>
              </p:cNvPr>
              <p:cNvSpPr/>
              <p:nvPr/>
            </p:nvSpPr>
            <p:spPr>
              <a:xfrm>
                <a:off x="7412727" y="3456049"/>
                <a:ext cx="508144" cy="42053"/>
              </a:xfrm>
              <a:custGeom>
                <a:avLst/>
                <a:gdLst>
                  <a:gd name="connsiteX0" fmla="*/ 701 w 508143"/>
                  <a:gd name="connsiteY0" fmla="*/ 10811 h 42053"/>
                  <a:gd name="connsiteX1" fmla="*/ 39950 w 508143"/>
                  <a:gd name="connsiteY1" fmla="*/ 298 h 42053"/>
                  <a:gd name="connsiteX2" fmla="*/ 206411 w 508143"/>
                  <a:gd name="connsiteY2" fmla="*/ 16068 h 42053"/>
                  <a:gd name="connsiteX3" fmla="*/ 399156 w 508143"/>
                  <a:gd name="connsiteY3" fmla="*/ 10811 h 42053"/>
                  <a:gd name="connsiteX4" fmla="*/ 466090 w 508143"/>
                  <a:gd name="connsiteY4" fmla="*/ 998 h 42053"/>
                  <a:gd name="connsiteX5" fmla="*/ 508494 w 508143"/>
                  <a:gd name="connsiteY5" fmla="*/ 11512 h 42053"/>
                  <a:gd name="connsiteX6" fmla="*/ 509195 w 508143"/>
                  <a:gd name="connsiteY6" fmla="*/ 16418 h 42053"/>
                  <a:gd name="connsiteX7" fmla="*/ 454526 w 508143"/>
                  <a:gd name="connsiteY7" fmla="*/ 30786 h 42053"/>
                  <a:gd name="connsiteX8" fmla="*/ 303134 w 508143"/>
                  <a:gd name="connsiteY8" fmla="*/ 44103 h 42053"/>
                  <a:gd name="connsiteX9" fmla="*/ 110390 w 508143"/>
                  <a:gd name="connsiteY9" fmla="*/ 38496 h 42053"/>
                  <a:gd name="connsiteX10" fmla="*/ 23480 w 508143"/>
                  <a:gd name="connsiteY10" fmla="*/ 23777 h 42053"/>
                  <a:gd name="connsiteX11" fmla="*/ 0 w 508143"/>
                  <a:gd name="connsiteY11" fmla="*/ 14666 h 42053"/>
                  <a:gd name="connsiteX12" fmla="*/ 701 w 508143"/>
                  <a:gd name="connsiteY12" fmla="*/ 10811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8143" h="42053">
                    <a:moveTo>
                      <a:pt x="701" y="10811"/>
                    </a:moveTo>
                    <a:cubicBezTo>
                      <a:pt x="12966" y="4853"/>
                      <a:pt x="24531" y="-1455"/>
                      <a:pt x="39950" y="298"/>
                    </a:cubicBezTo>
                    <a:cubicBezTo>
                      <a:pt x="95321" y="6255"/>
                      <a:pt x="150691" y="14666"/>
                      <a:pt x="206411" y="16068"/>
                    </a:cubicBezTo>
                    <a:cubicBezTo>
                      <a:pt x="270543" y="17820"/>
                      <a:pt x="335024" y="13614"/>
                      <a:pt x="399156" y="10811"/>
                    </a:cubicBezTo>
                    <a:cubicBezTo>
                      <a:pt x="421584" y="9759"/>
                      <a:pt x="444013" y="5204"/>
                      <a:pt x="466090" y="998"/>
                    </a:cubicBezTo>
                    <a:cubicBezTo>
                      <a:pt x="482561" y="-2156"/>
                      <a:pt x="495528" y="3452"/>
                      <a:pt x="508494" y="11512"/>
                    </a:cubicBezTo>
                    <a:cubicBezTo>
                      <a:pt x="508845" y="13264"/>
                      <a:pt x="508845" y="14666"/>
                      <a:pt x="509195" y="16418"/>
                    </a:cubicBezTo>
                    <a:cubicBezTo>
                      <a:pt x="490972" y="21324"/>
                      <a:pt x="473099" y="28683"/>
                      <a:pt x="454526" y="30786"/>
                    </a:cubicBezTo>
                    <a:cubicBezTo>
                      <a:pt x="404062" y="36744"/>
                      <a:pt x="353598" y="43052"/>
                      <a:pt x="303134" y="44103"/>
                    </a:cubicBezTo>
                    <a:cubicBezTo>
                      <a:pt x="239003" y="45154"/>
                      <a:pt x="174521" y="42351"/>
                      <a:pt x="110390" y="38496"/>
                    </a:cubicBezTo>
                    <a:cubicBezTo>
                      <a:pt x="81303" y="36744"/>
                      <a:pt x="52567" y="29384"/>
                      <a:pt x="23480" y="23777"/>
                    </a:cubicBezTo>
                    <a:cubicBezTo>
                      <a:pt x="15419" y="22375"/>
                      <a:pt x="8060" y="17820"/>
                      <a:pt x="0" y="14666"/>
                    </a:cubicBezTo>
                    <a:cubicBezTo>
                      <a:pt x="701" y="13264"/>
                      <a:pt x="701" y="11862"/>
                      <a:pt x="701" y="1081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9" name="Freeform: Shape 558">
                <a:extLst>
                  <a:ext uri="{FF2B5EF4-FFF2-40B4-BE49-F238E27FC236}">
                    <a16:creationId xmlns:a16="http://schemas.microsoft.com/office/drawing/2014/main" id="{D01B1CC4-8AFC-4D04-A83A-59E9F74F3D64}"/>
                  </a:ext>
                </a:extLst>
              </p:cNvPr>
              <p:cNvSpPr/>
              <p:nvPr/>
            </p:nvSpPr>
            <p:spPr>
              <a:xfrm>
                <a:off x="7412376" y="3251947"/>
                <a:ext cx="508144" cy="42053"/>
              </a:xfrm>
              <a:custGeom>
                <a:avLst/>
                <a:gdLst>
                  <a:gd name="connsiteX0" fmla="*/ 0 w 508143"/>
                  <a:gd name="connsiteY0" fmla="*/ 10254 h 42053"/>
                  <a:gd name="connsiteX1" fmla="*/ 36096 w 508143"/>
                  <a:gd name="connsiteY1" fmla="*/ 441 h 42053"/>
                  <a:gd name="connsiteX2" fmla="*/ 180829 w 508143"/>
                  <a:gd name="connsiteY2" fmla="*/ 16912 h 42053"/>
                  <a:gd name="connsiteX3" fmla="*/ 353248 w 508143"/>
                  <a:gd name="connsiteY3" fmla="*/ 15861 h 42053"/>
                  <a:gd name="connsiteX4" fmla="*/ 479758 w 508143"/>
                  <a:gd name="connsiteY4" fmla="*/ 441 h 42053"/>
                  <a:gd name="connsiteX5" fmla="*/ 510597 w 508143"/>
                  <a:gd name="connsiteY5" fmla="*/ 5698 h 42053"/>
                  <a:gd name="connsiteX6" fmla="*/ 510947 w 508143"/>
                  <a:gd name="connsiteY6" fmla="*/ 12707 h 42053"/>
                  <a:gd name="connsiteX7" fmla="*/ 461885 w 508143"/>
                  <a:gd name="connsiteY7" fmla="*/ 26725 h 42053"/>
                  <a:gd name="connsiteX8" fmla="*/ 319605 w 508143"/>
                  <a:gd name="connsiteY8" fmla="*/ 40742 h 42053"/>
                  <a:gd name="connsiteX9" fmla="*/ 103732 w 508143"/>
                  <a:gd name="connsiteY9" fmla="*/ 34434 h 42053"/>
                  <a:gd name="connsiteX10" fmla="*/ 18574 w 508143"/>
                  <a:gd name="connsiteY10" fmla="*/ 18664 h 42053"/>
                  <a:gd name="connsiteX11" fmla="*/ 0 w 508143"/>
                  <a:gd name="connsiteY11" fmla="*/ 1025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143" h="42053">
                    <a:moveTo>
                      <a:pt x="0" y="10254"/>
                    </a:moveTo>
                    <a:cubicBezTo>
                      <a:pt x="12266" y="2194"/>
                      <a:pt x="22078" y="-1311"/>
                      <a:pt x="36096" y="441"/>
                    </a:cubicBezTo>
                    <a:cubicBezTo>
                      <a:pt x="84107" y="7100"/>
                      <a:pt x="132468" y="14810"/>
                      <a:pt x="180829" y="16912"/>
                    </a:cubicBezTo>
                    <a:cubicBezTo>
                      <a:pt x="238302" y="19365"/>
                      <a:pt x="296125" y="18664"/>
                      <a:pt x="353248" y="15861"/>
                    </a:cubicBezTo>
                    <a:cubicBezTo>
                      <a:pt x="395651" y="13758"/>
                      <a:pt x="437705" y="4997"/>
                      <a:pt x="479758" y="441"/>
                    </a:cubicBezTo>
                    <a:cubicBezTo>
                      <a:pt x="489921" y="-610"/>
                      <a:pt x="500434" y="3946"/>
                      <a:pt x="510597" y="5698"/>
                    </a:cubicBezTo>
                    <a:cubicBezTo>
                      <a:pt x="510597" y="8151"/>
                      <a:pt x="510947" y="10254"/>
                      <a:pt x="510947" y="12707"/>
                    </a:cubicBezTo>
                    <a:cubicBezTo>
                      <a:pt x="494476" y="17613"/>
                      <a:pt x="478706" y="24622"/>
                      <a:pt x="461885" y="26725"/>
                    </a:cubicBezTo>
                    <a:cubicBezTo>
                      <a:pt x="414575" y="32682"/>
                      <a:pt x="367265" y="37939"/>
                      <a:pt x="319605" y="40742"/>
                    </a:cubicBezTo>
                    <a:cubicBezTo>
                      <a:pt x="247414" y="44948"/>
                      <a:pt x="175573" y="42845"/>
                      <a:pt x="103732" y="34434"/>
                    </a:cubicBezTo>
                    <a:cubicBezTo>
                      <a:pt x="74995" y="30930"/>
                      <a:pt x="46609" y="24272"/>
                      <a:pt x="18574" y="18664"/>
                    </a:cubicBezTo>
                    <a:cubicBezTo>
                      <a:pt x="12616" y="17613"/>
                      <a:pt x="7009" y="13758"/>
                      <a:pt x="0" y="102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47" name="Group 546">
              <a:extLst>
                <a:ext uri="{FF2B5EF4-FFF2-40B4-BE49-F238E27FC236}">
                  <a16:creationId xmlns:a16="http://schemas.microsoft.com/office/drawing/2014/main" id="{F366A33C-DA0F-4600-9A62-E541B3DF7CE0}"/>
                </a:ext>
              </a:extLst>
            </p:cNvPr>
            <p:cNvGrpSpPr/>
            <p:nvPr/>
          </p:nvGrpSpPr>
          <p:grpSpPr>
            <a:xfrm>
              <a:off x="4335829" y="3026004"/>
              <a:ext cx="512349" cy="637455"/>
              <a:chOff x="4335829" y="3026004"/>
              <a:chExt cx="512349" cy="637455"/>
            </a:xfrm>
            <a:solidFill>
              <a:schemeClr val="accent5"/>
            </a:solidFill>
          </p:grpSpPr>
          <p:sp>
            <p:nvSpPr>
              <p:cNvPr id="548" name="Freeform: Shape 547">
                <a:extLst>
                  <a:ext uri="{FF2B5EF4-FFF2-40B4-BE49-F238E27FC236}">
                    <a16:creationId xmlns:a16="http://schemas.microsoft.com/office/drawing/2014/main" id="{4887FB5A-B7BB-4873-8F49-B7216241A590}"/>
                  </a:ext>
                </a:extLst>
              </p:cNvPr>
              <p:cNvSpPr/>
              <p:nvPr/>
            </p:nvSpPr>
            <p:spPr>
              <a:xfrm>
                <a:off x="4337581" y="3491741"/>
                <a:ext cx="508144" cy="171718"/>
              </a:xfrm>
              <a:custGeom>
                <a:avLst/>
                <a:gdLst>
                  <a:gd name="connsiteX0" fmla="*/ 350 w 508143"/>
                  <a:gd name="connsiteY0" fmla="*/ 0 h 171717"/>
                  <a:gd name="connsiteX1" fmla="*/ 510246 w 508143"/>
                  <a:gd name="connsiteY1" fmla="*/ 0 h 171717"/>
                  <a:gd name="connsiteX2" fmla="*/ 509896 w 508143"/>
                  <a:gd name="connsiteY2" fmla="*/ 135271 h 171717"/>
                  <a:gd name="connsiteX3" fmla="*/ 498331 w 508143"/>
                  <a:gd name="connsiteY3" fmla="*/ 146135 h 171717"/>
                  <a:gd name="connsiteX4" fmla="*/ 413524 w 508143"/>
                  <a:gd name="connsiteY4" fmla="*/ 163657 h 171717"/>
                  <a:gd name="connsiteX5" fmla="*/ 191342 w 508143"/>
                  <a:gd name="connsiteY5" fmla="*/ 171017 h 171717"/>
                  <a:gd name="connsiteX6" fmla="*/ 26634 w 508143"/>
                  <a:gd name="connsiteY6" fmla="*/ 151392 h 171717"/>
                  <a:gd name="connsiteX7" fmla="*/ 0 w 508143"/>
                  <a:gd name="connsiteY7" fmla="*/ 116347 h 171717"/>
                  <a:gd name="connsiteX8" fmla="*/ 350 w 508143"/>
                  <a:gd name="connsiteY8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8143" h="171717">
                    <a:moveTo>
                      <a:pt x="350" y="0"/>
                    </a:moveTo>
                    <a:cubicBezTo>
                      <a:pt x="170666" y="34344"/>
                      <a:pt x="339931" y="34344"/>
                      <a:pt x="510246" y="0"/>
                    </a:cubicBezTo>
                    <a:cubicBezTo>
                      <a:pt x="510246" y="43455"/>
                      <a:pt x="510597" y="89363"/>
                      <a:pt x="509896" y="135271"/>
                    </a:cubicBezTo>
                    <a:cubicBezTo>
                      <a:pt x="509896" y="139126"/>
                      <a:pt x="502887" y="145084"/>
                      <a:pt x="498331" y="146135"/>
                    </a:cubicBezTo>
                    <a:cubicBezTo>
                      <a:pt x="470296" y="152794"/>
                      <a:pt x="441910" y="159802"/>
                      <a:pt x="413524" y="163657"/>
                    </a:cubicBezTo>
                    <a:cubicBezTo>
                      <a:pt x="339931" y="173470"/>
                      <a:pt x="265637" y="173470"/>
                      <a:pt x="191342" y="171017"/>
                    </a:cubicBezTo>
                    <a:cubicBezTo>
                      <a:pt x="135972" y="169264"/>
                      <a:pt x="80602" y="165760"/>
                      <a:pt x="26634" y="151392"/>
                    </a:cubicBezTo>
                    <a:cubicBezTo>
                      <a:pt x="0" y="144032"/>
                      <a:pt x="0" y="143682"/>
                      <a:pt x="0" y="116347"/>
                    </a:cubicBezTo>
                    <a:cubicBezTo>
                      <a:pt x="350" y="76747"/>
                      <a:pt x="350" y="37147"/>
                      <a:pt x="35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9" name="Freeform: Shape 548">
                <a:extLst>
                  <a:ext uri="{FF2B5EF4-FFF2-40B4-BE49-F238E27FC236}">
                    <a16:creationId xmlns:a16="http://schemas.microsoft.com/office/drawing/2014/main" id="{905EDB24-6042-4A99-934F-85290118FF27}"/>
                  </a:ext>
                </a:extLst>
              </p:cNvPr>
              <p:cNvSpPr/>
              <p:nvPr/>
            </p:nvSpPr>
            <p:spPr>
              <a:xfrm>
                <a:off x="4337581" y="3284979"/>
                <a:ext cx="508144" cy="171718"/>
              </a:xfrm>
              <a:custGeom>
                <a:avLst/>
                <a:gdLst>
                  <a:gd name="connsiteX0" fmla="*/ 0 w 508143"/>
                  <a:gd name="connsiteY0" fmla="*/ 0 h 171717"/>
                  <a:gd name="connsiteX1" fmla="*/ 510246 w 508143"/>
                  <a:gd name="connsiteY1" fmla="*/ 0 h 171717"/>
                  <a:gd name="connsiteX2" fmla="*/ 510246 w 508143"/>
                  <a:gd name="connsiteY2" fmla="*/ 57473 h 171717"/>
                  <a:gd name="connsiteX3" fmla="*/ 510597 w 508143"/>
                  <a:gd name="connsiteY3" fmla="*/ 126510 h 171717"/>
                  <a:gd name="connsiteX4" fmla="*/ 494476 w 508143"/>
                  <a:gd name="connsiteY4" fmla="*/ 148238 h 171717"/>
                  <a:gd name="connsiteX5" fmla="*/ 403011 w 508143"/>
                  <a:gd name="connsiteY5" fmla="*/ 165410 h 171717"/>
                  <a:gd name="connsiteX6" fmla="*/ 234447 w 508143"/>
                  <a:gd name="connsiteY6" fmla="*/ 172418 h 171717"/>
                  <a:gd name="connsiteX7" fmla="*/ 32591 w 508143"/>
                  <a:gd name="connsiteY7" fmla="*/ 153495 h 171717"/>
                  <a:gd name="connsiteX8" fmla="*/ 0 w 508143"/>
                  <a:gd name="connsiteY8" fmla="*/ 112493 h 171717"/>
                  <a:gd name="connsiteX9" fmla="*/ 0 w 508143"/>
                  <a:gd name="connsiteY9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8143" h="171717">
                    <a:moveTo>
                      <a:pt x="0" y="0"/>
                    </a:moveTo>
                    <a:cubicBezTo>
                      <a:pt x="170666" y="34694"/>
                      <a:pt x="339580" y="35044"/>
                      <a:pt x="510246" y="0"/>
                    </a:cubicBezTo>
                    <a:cubicBezTo>
                      <a:pt x="510246" y="17873"/>
                      <a:pt x="510246" y="37498"/>
                      <a:pt x="510246" y="57473"/>
                    </a:cubicBezTo>
                    <a:cubicBezTo>
                      <a:pt x="510246" y="80602"/>
                      <a:pt x="509195" y="103731"/>
                      <a:pt x="510597" y="126510"/>
                    </a:cubicBezTo>
                    <a:cubicBezTo>
                      <a:pt x="511298" y="139477"/>
                      <a:pt x="506041" y="145785"/>
                      <a:pt x="494476" y="148238"/>
                    </a:cubicBezTo>
                    <a:cubicBezTo>
                      <a:pt x="463988" y="154546"/>
                      <a:pt x="433850" y="162956"/>
                      <a:pt x="403011" y="165410"/>
                    </a:cubicBezTo>
                    <a:cubicBezTo>
                      <a:pt x="346940" y="169965"/>
                      <a:pt x="290518" y="172769"/>
                      <a:pt x="234447" y="172418"/>
                    </a:cubicBezTo>
                    <a:cubicBezTo>
                      <a:pt x="166811" y="172068"/>
                      <a:pt x="98825" y="169264"/>
                      <a:pt x="32591" y="153495"/>
                    </a:cubicBezTo>
                    <a:cubicBezTo>
                      <a:pt x="0" y="145785"/>
                      <a:pt x="0" y="145434"/>
                      <a:pt x="0" y="112493"/>
                    </a:cubicBezTo>
                    <a:cubicBezTo>
                      <a:pt x="0" y="74294"/>
                      <a:pt x="0" y="36446"/>
                      <a:pt x="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0" name="Freeform: Shape 549">
                <a:extLst>
                  <a:ext uri="{FF2B5EF4-FFF2-40B4-BE49-F238E27FC236}">
                    <a16:creationId xmlns:a16="http://schemas.microsoft.com/office/drawing/2014/main" id="{107E3AC0-465F-4819-B344-0FADF5DA661A}"/>
                  </a:ext>
                </a:extLst>
              </p:cNvPr>
              <p:cNvSpPr/>
              <p:nvPr/>
            </p:nvSpPr>
            <p:spPr>
              <a:xfrm>
                <a:off x="4337931" y="3083123"/>
                <a:ext cx="508144" cy="171718"/>
              </a:xfrm>
              <a:custGeom>
                <a:avLst/>
                <a:gdLst>
                  <a:gd name="connsiteX0" fmla="*/ 0 w 508143"/>
                  <a:gd name="connsiteY0" fmla="*/ 350 h 171717"/>
                  <a:gd name="connsiteX1" fmla="*/ 510246 w 508143"/>
                  <a:gd name="connsiteY1" fmla="*/ 0 h 171717"/>
                  <a:gd name="connsiteX2" fmla="*/ 509546 w 508143"/>
                  <a:gd name="connsiteY2" fmla="*/ 134921 h 171717"/>
                  <a:gd name="connsiteX3" fmla="*/ 497630 w 508143"/>
                  <a:gd name="connsiteY3" fmla="*/ 147186 h 171717"/>
                  <a:gd name="connsiteX4" fmla="*/ 426841 w 508143"/>
                  <a:gd name="connsiteY4" fmla="*/ 162956 h 171717"/>
                  <a:gd name="connsiteX5" fmla="*/ 239353 w 508143"/>
                  <a:gd name="connsiteY5" fmla="*/ 173119 h 171717"/>
                  <a:gd name="connsiteX6" fmla="*/ 31190 w 508143"/>
                  <a:gd name="connsiteY6" fmla="*/ 153494 h 171717"/>
                  <a:gd name="connsiteX7" fmla="*/ 29788 w 508143"/>
                  <a:gd name="connsiteY7" fmla="*/ 153144 h 171717"/>
                  <a:gd name="connsiteX8" fmla="*/ 0 w 508143"/>
                  <a:gd name="connsiteY8" fmla="*/ 114946 h 171717"/>
                  <a:gd name="connsiteX9" fmla="*/ 0 w 508143"/>
                  <a:gd name="connsiteY9" fmla="*/ 35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8143" h="171717">
                    <a:moveTo>
                      <a:pt x="0" y="350"/>
                    </a:moveTo>
                    <a:cubicBezTo>
                      <a:pt x="171017" y="34344"/>
                      <a:pt x="340281" y="35044"/>
                      <a:pt x="510246" y="0"/>
                    </a:cubicBezTo>
                    <a:cubicBezTo>
                      <a:pt x="510246" y="43455"/>
                      <a:pt x="510597" y="89013"/>
                      <a:pt x="509546" y="134921"/>
                    </a:cubicBezTo>
                    <a:cubicBezTo>
                      <a:pt x="509546" y="139126"/>
                      <a:pt x="502537" y="145785"/>
                      <a:pt x="497630" y="147186"/>
                    </a:cubicBezTo>
                    <a:cubicBezTo>
                      <a:pt x="474151" y="153494"/>
                      <a:pt x="450671" y="160854"/>
                      <a:pt x="426841" y="162956"/>
                    </a:cubicBezTo>
                    <a:cubicBezTo>
                      <a:pt x="364462" y="167863"/>
                      <a:pt x="301732" y="172769"/>
                      <a:pt x="239353" y="173119"/>
                    </a:cubicBezTo>
                    <a:cubicBezTo>
                      <a:pt x="169615" y="173119"/>
                      <a:pt x="99526" y="169965"/>
                      <a:pt x="31190" y="153494"/>
                    </a:cubicBezTo>
                    <a:cubicBezTo>
                      <a:pt x="30839" y="153494"/>
                      <a:pt x="30489" y="153494"/>
                      <a:pt x="29788" y="153144"/>
                    </a:cubicBezTo>
                    <a:cubicBezTo>
                      <a:pt x="0" y="145434"/>
                      <a:pt x="0" y="145434"/>
                      <a:pt x="0" y="114946"/>
                    </a:cubicBezTo>
                    <a:cubicBezTo>
                      <a:pt x="0" y="75345"/>
                      <a:pt x="0" y="36446"/>
                      <a:pt x="0" y="35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1" name="Freeform: Shape 550">
                <a:extLst>
                  <a:ext uri="{FF2B5EF4-FFF2-40B4-BE49-F238E27FC236}">
                    <a16:creationId xmlns:a16="http://schemas.microsoft.com/office/drawing/2014/main" id="{32EC7888-306F-435A-AE36-21AD1DD28139}"/>
                  </a:ext>
                </a:extLst>
              </p:cNvPr>
              <p:cNvSpPr/>
              <p:nvPr/>
            </p:nvSpPr>
            <p:spPr>
              <a:xfrm>
                <a:off x="4336530" y="3026004"/>
                <a:ext cx="511648" cy="63080"/>
              </a:xfrm>
              <a:custGeom>
                <a:avLst/>
                <a:gdLst>
                  <a:gd name="connsiteX0" fmla="*/ 0 w 511648"/>
                  <a:gd name="connsiteY0" fmla="*/ 34691 h 63079"/>
                  <a:gd name="connsiteX1" fmla="*/ 70439 w 511648"/>
                  <a:gd name="connsiteY1" fmla="*/ 12963 h 63079"/>
                  <a:gd name="connsiteX2" fmla="*/ 304886 w 511648"/>
                  <a:gd name="connsiteY2" fmla="*/ 1399 h 63079"/>
                  <a:gd name="connsiteX3" fmla="*/ 472398 w 511648"/>
                  <a:gd name="connsiteY3" fmla="*/ 18220 h 63079"/>
                  <a:gd name="connsiteX4" fmla="*/ 511999 w 511648"/>
                  <a:gd name="connsiteY4" fmla="*/ 30135 h 63079"/>
                  <a:gd name="connsiteX5" fmla="*/ 512349 w 511648"/>
                  <a:gd name="connsiteY5" fmla="*/ 35742 h 63079"/>
                  <a:gd name="connsiteX6" fmla="*/ 474852 w 511648"/>
                  <a:gd name="connsiteY6" fmla="*/ 47657 h 63079"/>
                  <a:gd name="connsiteX7" fmla="*/ 335375 w 511648"/>
                  <a:gd name="connsiteY7" fmla="*/ 63427 h 63079"/>
                  <a:gd name="connsiteX8" fmla="*/ 203608 w 511648"/>
                  <a:gd name="connsiteY8" fmla="*/ 64829 h 63079"/>
                  <a:gd name="connsiteX9" fmla="*/ 30138 w 511648"/>
                  <a:gd name="connsiteY9" fmla="*/ 45204 h 63079"/>
                  <a:gd name="connsiteX10" fmla="*/ 0 w 511648"/>
                  <a:gd name="connsiteY10" fmla="*/ 34691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1648" h="63079">
                    <a:moveTo>
                      <a:pt x="0" y="34691"/>
                    </a:moveTo>
                    <a:cubicBezTo>
                      <a:pt x="24181" y="19972"/>
                      <a:pt x="47660" y="16818"/>
                      <a:pt x="70439" y="12963"/>
                    </a:cubicBezTo>
                    <a:cubicBezTo>
                      <a:pt x="148238" y="698"/>
                      <a:pt x="226737" y="-2106"/>
                      <a:pt x="304886" y="1399"/>
                    </a:cubicBezTo>
                    <a:cubicBezTo>
                      <a:pt x="360957" y="3852"/>
                      <a:pt x="416678" y="11562"/>
                      <a:pt x="472398" y="18220"/>
                    </a:cubicBezTo>
                    <a:cubicBezTo>
                      <a:pt x="486066" y="19972"/>
                      <a:pt x="499032" y="26280"/>
                      <a:pt x="511999" y="30135"/>
                    </a:cubicBezTo>
                    <a:cubicBezTo>
                      <a:pt x="511999" y="31887"/>
                      <a:pt x="511999" y="33990"/>
                      <a:pt x="512349" y="35742"/>
                    </a:cubicBezTo>
                    <a:cubicBezTo>
                      <a:pt x="500084" y="39948"/>
                      <a:pt x="487818" y="45905"/>
                      <a:pt x="474852" y="47657"/>
                    </a:cubicBezTo>
                    <a:cubicBezTo>
                      <a:pt x="428593" y="53965"/>
                      <a:pt x="381984" y="60273"/>
                      <a:pt x="335375" y="63427"/>
                    </a:cubicBezTo>
                    <a:cubicBezTo>
                      <a:pt x="291569" y="66231"/>
                      <a:pt x="247413" y="66231"/>
                      <a:pt x="203608" y="64829"/>
                    </a:cubicBezTo>
                    <a:cubicBezTo>
                      <a:pt x="145434" y="63077"/>
                      <a:pt x="86910" y="59923"/>
                      <a:pt x="30138" y="45204"/>
                    </a:cubicBezTo>
                    <a:cubicBezTo>
                      <a:pt x="21377" y="43452"/>
                      <a:pt x="12616" y="39247"/>
                      <a:pt x="0" y="3469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2" name="Freeform: Shape 551">
                <a:extLst>
                  <a:ext uri="{FF2B5EF4-FFF2-40B4-BE49-F238E27FC236}">
                    <a16:creationId xmlns:a16="http://schemas.microsoft.com/office/drawing/2014/main" id="{9BC3726C-0C8B-408D-9527-094699F82687}"/>
                  </a:ext>
                </a:extLst>
              </p:cNvPr>
              <p:cNvSpPr/>
              <p:nvPr/>
            </p:nvSpPr>
            <p:spPr>
              <a:xfrm>
                <a:off x="4336530" y="3455466"/>
                <a:ext cx="511648" cy="42053"/>
              </a:xfrm>
              <a:custGeom>
                <a:avLst/>
                <a:gdLst>
                  <a:gd name="connsiteX0" fmla="*/ 512349 w 511648"/>
                  <a:gd name="connsiteY0" fmla="*/ 15599 h 42053"/>
                  <a:gd name="connsiteX1" fmla="*/ 469244 w 511648"/>
                  <a:gd name="connsiteY1" fmla="*/ 28566 h 42053"/>
                  <a:gd name="connsiteX2" fmla="*/ 305587 w 511648"/>
                  <a:gd name="connsiteY2" fmla="*/ 43985 h 42053"/>
                  <a:gd name="connsiteX3" fmla="*/ 114245 w 511648"/>
                  <a:gd name="connsiteY3" fmla="*/ 38378 h 42053"/>
                  <a:gd name="connsiteX4" fmla="*/ 26283 w 511648"/>
                  <a:gd name="connsiteY4" fmla="*/ 23659 h 42053"/>
                  <a:gd name="connsiteX5" fmla="*/ 0 w 511648"/>
                  <a:gd name="connsiteY5" fmla="*/ 13497 h 42053"/>
                  <a:gd name="connsiteX6" fmla="*/ 40301 w 511648"/>
                  <a:gd name="connsiteY6" fmla="*/ 530 h 42053"/>
                  <a:gd name="connsiteX7" fmla="*/ 234797 w 511648"/>
                  <a:gd name="connsiteY7" fmla="*/ 17351 h 42053"/>
                  <a:gd name="connsiteX8" fmla="*/ 441209 w 511648"/>
                  <a:gd name="connsiteY8" fmla="*/ 6137 h 42053"/>
                  <a:gd name="connsiteX9" fmla="*/ 468894 w 511648"/>
                  <a:gd name="connsiteY9" fmla="*/ 1231 h 42053"/>
                  <a:gd name="connsiteX10" fmla="*/ 511648 w 511648"/>
                  <a:gd name="connsiteY10" fmla="*/ 11394 h 42053"/>
                  <a:gd name="connsiteX11" fmla="*/ 512349 w 511648"/>
                  <a:gd name="connsiteY11" fmla="*/ 15599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1648" h="42053">
                    <a:moveTo>
                      <a:pt x="512349" y="15599"/>
                    </a:moveTo>
                    <a:cubicBezTo>
                      <a:pt x="497981" y="20155"/>
                      <a:pt x="483963" y="26813"/>
                      <a:pt x="469244" y="28566"/>
                    </a:cubicBezTo>
                    <a:cubicBezTo>
                      <a:pt x="414926" y="34874"/>
                      <a:pt x="360256" y="42583"/>
                      <a:pt x="305587" y="43985"/>
                    </a:cubicBezTo>
                    <a:cubicBezTo>
                      <a:pt x="241806" y="45737"/>
                      <a:pt x="178026" y="42233"/>
                      <a:pt x="114245" y="38378"/>
                    </a:cubicBezTo>
                    <a:cubicBezTo>
                      <a:pt x="84807" y="36626"/>
                      <a:pt x="55370" y="29266"/>
                      <a:pt x="26283" y="23659"/>
                    </a:cubicBezTo>
                    <a:cubicBezTo>
                      <a:pt x="18223" y="22258"/>
                      <a:pt x="10864" y="17702"/>
                      <a:pt x="0" y="13497"/>
                    </a:cubicBezTo>
                    <a:cubicBezTo>
                      <a:pt x="14368" y="5086"/>
                      <a:pt x="25933" y="-1923"/>
                      <a:pt x="40301" y="530"/>
                    </a:cubicBezTo>
                    <a:cubicBezTo>
                      <a:pt x="104432" y="12796"/>
                      <a:pt x="169615" y="16300"/>
                      <a:pt x="234797" y="17351"/>
                    </a:cubicBezTo>
                    <a:cubicBezTo>
                      <a:pt x="303835" y="18403"/>
                      <a:pt x="372522" y="15950"/>
                      <a:pt x="441209" y="6137"/>
                    </a:cubicBezTo>
                    <a:cubicBezTo>
                      <a:pt x="450320" y="4735"/>
                      <a:pt x="459783" y="3334"/>
                      <a:pt x="468894" y="1231"/>
                    </a:cubicBezTo>
                    <a:cubicBezTo>
                      <a:pt x="485365" y="-2974"/>
                      <a:pt x="498331" y="4385"/>
                      <a:pt x="511648" y="11394"/>
                    </a:cubicBezTo>
                    <a:cubicBezTo>
                      <a:pt x="511999" y="12796"/>
                      <a:pt x="512349" y="14197"/>
                      <a:pt x="512349" y="15599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3" name="Freeform: Shape 552">
                <a:extLst>
                  <a:ext uri="{FF2B5EF4-FFF2-40B4-BE49-F238E27FC236}">
                    <a16:creationId xmlns:a16="http://schemas.microsoft.com/office/drawing/2014/main" id="{7F5F09A6-7D7A-48D5-9550-AA782344817C}"/>
                  </a:ext>
                </a:extLst>
              </p:cNvPr>
              <p:cNvSpPr/>
              <p:nvPr/>
            </p:nvSpPr>
            <p:spPr>
              <a:xfrm>
                <a:off x="4335829" y="3251897"/>
                <a:ext cx="511648" cy="38549"/>
              </a:xfrm>
              <a:custGeom>
                <a:avLst/>
                <a:gdLst>
                  <a:gd name="connsiteX0" fmla="*/ 0 w 511648"/>
                  <a:gd name="connsiteY0" fmla="*/ 10654 h 38548"/>
                  <a:gd name="connsiteX1" fmla="*/ 39951 w 511648"/>
                  <a:gd name="connsiteY1" fmla="*/ 1192 h 38548"/>
                  <a:gd name="connsiteX2" fmla="*/ 189590 w 511648"/>
                  <a:gd name="connsiteY2" fmla="*/ 16962 h 38548"/>
                  <a:gd name="connsiteX3" fmla="*/ 369718 w 511648"/>
                  <a:gd name="connsiteY3" fmla="*/ 14509 h 38548"/>
                  <a:gd name="connsiteX4" fmla="*/ 474852 w 511648"/>
                  <a:gd name="connsiteY4" fmla="*/ 842 h 38548"/>
                  <a:gd name="connsiteX5" fmla="*/ 513751 w 511648"/>
                  <a:gd name="connsiteY5" fmla="*/ 10654 h 38548"/>
                  <a:gd name="connsiteX6" fmla="*/ 482912 w 511648"/>
                  <a:gd name="connsiteY6" fmla="*/ 21868 h 38548"/>
                  <a:gd name="connsiteX7" fmla="*/ 338529 w 511648"/>
                  <a:gd name="connsiteY7" fmla="*/ 39390 h 38548"/>
                  <a:gd name="connsiteX8" fmla="*/ 132818 w 511648"/>
                  <a:gd name="connsiteY8" fmla="*/ 36937 h 38548"/>
                  <a:gd name="connsiteX9" fmla="*/ 24531 w 511648"/>
                  <a:gd name="connsiteY9" fmla="*/ 20116 h 38548"/>
                  <a:gd name="connsiteX10" fmla="*/ 0 w 511648"/>
                  <a:gd name="connsiteY10" fmla="*/ 10654 h 3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1648" h="38548">
                    <a:moveTo>
                      <a:pt x="0" y="10654"/>
                    </a:moveTo>
                    <a:cubicBezTo>
                      <a:pt x="14368" y="842"/>
                      <a:pt x="25582" y="-560"/>
                      <a:pt x="39951" y="1192"/>
                    </a:cubicBezTo>
                    <a:cubicBezTo>
                      <a:pt x="89714" y="8201"/>
                      <a:pt x="139827" y="15210"/>
                      <a:pt x="189590" y="16962"/>
                    </a:cubicBezTo>
                    <a:cubicBezTo>
                      <a:pt x="249516" y="19065"/>
                      <a:pt x="309792" y="17312"/>
                      <a:pt x="369718" y="14509"/>
                    </a:cubicBezTo>
                    <a:cubicBezTo>
                      <a:pt x="404763" y="12757"/>
                      <a:pt x="440158" y="6799"/>
                      <a:pt x="474852" y="842"/>
                    </a:cubicBezTo>
                    <a:cubicBezTo>
                      <a:pt x="488869" y="-1612"/>
                      <a:pt x="499733" y="1192"/>
                      <a:pt x="513751" y="10654"/>
                    </a:cubicBezTo>
                    <a:cubicBezTo>
                      <a:pt x="501836" y="15210"/>
                      <a:pt x="492724" y="20466"/>
                      <a:pt x="482912" y="21868"/>
                    </a:cubicBezTo>
                    <a:cubicBezTo>
                      <a:pt x="434901" y="28527"/>
                      <a:pt x="386890" y="37638"/>
                      <a:pt x="338529" y="39390"/>
                    </a:cubicBezTo>
                    <a:cubicBezTo>
                      <a:pt x="270192" y="41843"/>
                      <a:pt x="201155" y="40091"/>
                      <a:pt x="132818" y="36937"/>
                    </a:cubicBezTo>
                    <a:cubicBezTo>
                      <a:pt x="96372" y="35185"/>
                      <a:pt x="60627" y="26424"/>
                      <a:pt x="24531" y="20116"/>
                    </a:cubicBezTo>
                    <a:cubicBezTo>
                      <a:pt x="16821" y="19065"/>
                      <a:pt x="9812" y="14509"/>
                      <a:pt x="0" y="106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78" name="Group 577">
            <a:extLst>
              <a:ext uri="{FF2B5EF4-FFF2-40B4-BE49-F238E27FC236}">
                <a16:creationId xmlns:a16="http://schemas.microsoft.com/office/drawing/2014/main" id="{9238126D-06DC-4C46-A090-CCF35D0FF5FE}"/>
              </a:ext>
            </a:extLst>
          </p:cNvPr>
          <p:cNvGrpSpPr/>
          <p:nvPr/>
        </p:nvGrpSpPr>
        <p:grpSpPr>
          <a:xfrm>
            <a:off x="8743953" y="2668444"/>
            <a:ext cx="2654101" cy="1056545"/>
            <a:chOff x="-475010" y="1114178"/>
            <a:chExt cx="4241713" cy="1056545"/>
          </a:xfrm>
        </p:grpSpPr>
        <p:sp>
          <p:nvSpPr>
            <p:cNvPr id="579" name="TextBox 578">
              <a:extLst>
                <a:ext uri="{FF2B5EF4-FFF2-40B4-BE49-F238E27FC236}">
                  <a16:creationId xmlns:a16="http://schemas.microsoft.com/office/drawing/2014/main" id="{D633271F-2A4E-4A00-82CD-833727C7D93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80" name="TextBox 579">
              <a:extLst>
                <a:ext uri="{FF2B5EF4-FFF2-40B4-BE49-F238E27FC236}">
                  <a16:creationId xmlns:a16="http://schemas.microsoft.com/office/drawing/2014/main" id="{0DCB07C4-DDC4-413F-B5A6-CA3AB53BE1D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81" name="Oval 580">
            <a:extLst>
              <a:ext uri="{FF2B5EF4-FFF2-40B4-BE49-F238E27FC236}">
                <a16:creationId xmlns:a16="http://schemas.microsoft.com/office/drawing/2014/main" id="{5E935CAB-48C0-4443-8331-AC686079B83C}"/>
              </a:ext>
            </a:extLst>
          </p:cNvPr>
          <p:cNvSpPr/>
          <p:nvPr/>
        </p:nvSpPr>
        <p:spPr>
          <a:xfrm>
            <a:off x="9787903" y="2082282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82" name="Rounded Rectangle 24">
            <a:extLst>
              <a:ext uri="{FF2B5EF4-FFF2-40B4-BE49-F238E27FC236}">
                <a16:creationId xmlns:a16="http://schemas.microsoft.com/office/drawing/2014/main" id="{D53954BC-F219-42AD-98C0-FD2A9DF6065B}"/>
              </a:ext>
            </a:extLst>
          </p:cNvPr>
          <p:cNvSpPr/>
          <p:nvPr/>
        </p:nvSpPr>
        <p:spPr>
          <a:xfrm>
            <a:off x="9928296" y="2256263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83" name="Group 582">
            <a:extLst>
              <a:ext uri="{FF2B5EF4-FFF2-40B4-BE49-F238E27FC236}">
                <a16:creationId xmlns:a16="http://schemas.microsoft.com/office/drawing/2014/main" id="{82C119F5-C57C-48EC-9717-2248FF52C0C3}"/>
              </a:ext>
            </a:extLst>
          </p:cNvPr>
          <p:cNvGrpSpPr/>
          <p:nvPr/>
        </p:nvGrpSpPr>
        <p:grpSpPr>
          <a:xfrm>
            <a:off x="8743953" y="5197255"/>
            <a:ext cx="2654101" cy="1056545"/>
            <a:chOff x="-475010" y="1114178"/>
            <a:chExt cx="4241713" cy="1056545"/>
          </a:xfrm>
        </p:grpSpPr>
        <p:sp>
          <p:nvSpPr>
            <p:cNvPr id="584" name="TextBox 583">
              <a:extLst>
                <a:ext uri="{FF2B5EF4-FFF2-40B4-BE49-F238E27FC236}">
                  <a16:creationId xmlns:a16="http://schemas.microsoft.com/office/drawing/2014/main" id="{2522B63B-E818-4CB7-90EF-11F0AA32AF94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85" name="TextBox 584">
              <a:extLst>
                <a:ext uri="{FF2B5EF4-FFF2-40B4-BE49-F238E27FC236}">
                  <a16:creationId xmlns:a16="http://schemas.microsoft.com/office/drawing/2014/main" id="{44171C60-FB88-4878-840A-FF4A94A8A0F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86" name="Oval 585">
            <a:extLst>
              <a:ext uri="{FF2B5EF4-FFF2-40B4-BE49-F238E27FC236}">
                <a16:creationId xmlns:a16="http://schemas.microsoft.com/office/drawing/2014/main" id="{C2840308-F6DF-4C79-9F7B-AF6C5C349B56}"/>
              </a:ext>
            </a:extLst>
          </p:cNvPr>
          <p:cNvSpPr/>
          <p:nvPr/>
        </p:nvSpPr>
        <p:spPr>
          <a:xfrm>
            <a:off x="9787903" y="4611093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F4007E66-60F0-4AD1-A843-25273F913518}"/>
              </a:ext>
            </a:extLst>
          </p:cNvPr>
          <p:cNvGrpSpPr/>
          <p:nvPr/>
        </p:nvGrpSpPr>
        <p:grpSpPr>
          <a:xfrm>
            <a:off x="840558" y="2677336"/>
            <a:ext cx="2654101" cy="1056545"/>
            <a:chOff x="-475010" y="1114178"/>
            <a:chExt cx="4241713" cy="1056545"/>
          </a:xfrm>
        </p:grpSpPr>
        <p:sp>
          <p:nvSpPr>
            <p:cNvPr id="588" name="TextBox 587">
              <a:extLst>
                <a:ext uri="{FF2B5EF4-FFF2-40B4-BE49-F238E27FC236}">
                  <a16:creationId xmlns:a16="http://schemas.microsoft.com/office/drawing/2014/main" id="{A8125135-9493-427A-816C-6FD59B18C60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89" name="TextBox 588">
              <a:extLst>
                <a:ext uri="{FF2B5EF4-FFF2-40B4-BE49-F238E27FC236}">
                  <a16:creationId xmlns:a16="http://schemas.microsoft.com/office/drawing/2014/main" id="{A9A18A8F-79F6-423D-AC91-E2A74829E04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90" name="Oval 589">
            <a:extLst>
              <a:ext uri="{FF2B5EF4-FFF2-40B4-BE49-F238E27FC236}">
                <a16:creationId xmlns:a16="http://schemas.microsoft.com/office/drawing/2014/main" id="{481A2924-5D8F-4647-A18B-EEBC38E21B4D}"/>
              </a:ext>
            </a:extLst>
          </p:cNvPr>
          <p:cNvSpPr/>
          <p:nvPr/>
        </p:nvSpPr>
        <p:spPr>
          <a:xfrm>
            <a:off x="1884509" y="2091174"/>
            <a:ext cx="566192" cy="566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5"/>
              </a:solidFill>
            </a:endParaRPr>
          </a:p>
        </p:txBody>
      </p:sp>
      <p:grpSp>
        <p:nvGrpSpPr>
          <p:cNvPr id="591" name="Group 590">
            <a:extLst>
              <a:ext uri="{FF2B5EF4-FFF2-40B4-BE49-F238E27FC236}">
                <a16:creationId xmlns:a16="http://schemas.microsoft.com/office/drawing/2014/main" id="{E2CC7C12-9893-437C-A7CD-3764E15D22F0}"/>
              </a:ext>
            </a:extLst>
          </p:cNvPr>
          <p:cNvGrpSpPr/>
          <p:nvPr/>
        </p:nvGrpSpPr>
        <p:grpSpPr>
          <a:xfrm>
            <a:off x="840558" y="5206148"/>
            <a:ext cx="2654101" cy="1056545"/>
            <a:chOff x="-475010" y="1114178"/>
            <a:chExt cx="4241713" cy="1056545"/>
          </a:xfrm>
        </p:grpSpPr>
        <p:sp>
          <p:nvSpPr>
            <p:cNvPr id="592" name="TextBox 591">
              <a:extLst>
                <a:ext uri="{FF2B5EF4-FFF2-40B4-BE49-F238E27FC236}">
                  <a16:creationId xmlns:a16="http://schemas.microsoft.com/office/drawing/2014/main" id="{6A152655-7870-40C9-96EC-54B9EF40E013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51E118D4-D634-4AD0-A750-F5A55AA01568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94" name="Oval 593">
            <a:extLst>
              <a:ext uri="{FF2B5EF4-FFF2-40B4-BE49-F238E27FC236}">
                <a16:creationId xmlns:a16="http://schemas.microsoft.com/office/drawing/2014/main" id="{7C7C34BB-65B1-4782-ACC1-03ED9A4E924C}"/>
              </a:ext>
            </a:extLst>
          </p:cNvPr>
          <p:cNvSpPr/>
          <p:nvPr/>
        </p:nvSpPr>
        <p:spPr>
          <a:xfrm>
            <a:off x="1884509" y="4619986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95" name="Oval 21">
            <a:extLst>
              <a:ext uri="{FF2B5EF4-FFF2-40B4-BE49-F238E27FC236}">
                <a16:creationId xmlns:a16="http://schemas.microsoft.com/office/drawing/2014/main" id="{8DEA0035-A430-46EB-A92D-F40CC2D20A8C}"/>
              </a:ext>
            </a:extLst>
          </p:cNvPr>
          <p:cNvSpPr/>
          <p:nvPr/>
        </p:nvSpPr>
        <p:spPr>
          <a:xfrm rot="20700000">
            <a:off x="1998970" y="4746392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96" name="Pie 2">
            <a:extLst>
              <a:ext uri="{FF2B5EF4-FFF2-40B4-BE49-F238E27FC236}">
                <a16:creationId xmlns:a16="http://schemas.microsoft.com/office/drawing/2014/main" id="{7D6DF899-38BF-45C4-B69C-3E5B0DCB8626}"/>
              </a:ext>
            </a:extLst>
          </p:cNvPr>
          <p:cNvSpPr/>
          <p:nvPr/>
        </p:nvSpPr>
        <p:spPr>
          <a:xfrm>
            <a:off x="9901560" y="4727586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97" name="Donut 15">
            <a:extLst>
              <a:ext uri="{FF2B5EF4-FFF2-40B4-BE49-F238E27FC236}">
                <a16:creationId xmlns:a16="http://schemas.microsoft.com/office/drawing/2014/main" id="{0CE2C9D1-4E34-4002-85F2-7764094EF450}"/>
              </a:ext>
            </a:extLst>
          </p:cNvPr>
          <p:cNvSpPr/>
          <p:nvPr/>
        </p:nvSpPr>
        <p:spPr>
          <a:xfrm>
            <a:off x="1987532" y="2181743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11193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42</cp:revision>
  <dcterms:created xsi:type="dcterms:W3CDTF">2018-02-18T19:39:47Z</dcterms:created>
  <dcterms:modified xsi:type="dcterms:W3CDTF">2020-08-31T06:19:09Z</dcterms:modified>
</cp:coreProperties>
</file>