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55" name="Rectangle 1354">
            <a:extLst>
              <a:ext uri="{FF2B5EF4-FFF2-40B4-BE49-F238E27FC236}">
                <a16:creationId xmlns:a16="http://schemas.microsoft.com/office/drawing/2014/main" id="{88CBCFF0-B2C6-48F2-94E7-BF22778F2851}"/>
              </a:ext>
            </a:extLst>
          </p:cNvPr>
          <p:cNvSpPr/>
          <p:nvPr/>
        </p:nvSpPr>
        <p:spPr>
          <a:xfrm>
            <a:off x="0" y="1924625"/>
            <a:ext cx="12192000" cy="25526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6" name="Rectangle 1355">
            <a:extLst>
              <a:ext uri="{FF2B5EF4-FFF2-40B4-BE49-F238E27FC236}">
                <a16:creationId xmlns:a16="http://schemas.microsoft.com/office/drawing/2014/main" id="{DFD0A1F3-A643-4517-A697-FE2B2FD311DF}"/>
              </a:ext>
            </a:extLst>
          </p:cNvPr>
          <p:cNvSpPr/>
          <p:nvPr/>
        </p:nvSpPr>
        <p:spPr>
          <a:xfrm>
            <a:off x="0" y="1818709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57" name="Rectangle 1356">
            <a:extLst>
              <a:ext uri="{FF2B5EF4-FFF2-40B4-BE49-F238E27FC236}">
                <a16:creationId xmlns:a16="http://schemas.microsoft.com/office/drawing/2014/main" id="{255990E3-0112-4C40-8ED5-E03628E50D2C}"/>
              </a:ext>
            </a:extLst>
          </p:cNvPr>
          <p:cNvSpPr/>
          <p:nvPr/>
        </p:nvSpPr>
        <p:spPr>
          <a:xfrm>
            <a:off x="0" y="4516913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58" name="TextBox 1357">
            <a:extLst>
              <a:ext uri="{FF2B5EF4-FFF2-40B4-BE49-F238E27FC236}">
                <a16:creationId xmlns:a16="http://schemas.microsoft.com/office/drawing/2014/main" id="{0A4587F1-7277-4D14-975F-3F6AB13BB1D5}"/>
              </a:ext>
            </a:extLst>
          </p:cNvPr>
          <p:cNvSpPr txBox="1"/>
          <p:nvPr/>
        </p:nvSpPr>
        <p:spPr>
          <a:xfrm>
            <a:off x="1320172" y="2379335"/>
            <a:ext cx="5053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9" name="Freeform: Shape 1358">
            <a:extLst>
              <a:ext uri="{FF2B5EF4-FFF2-40B4-BE49-F238E27FC236}">
                <a16:creationId xmlns:a16="http://schemas.microsoft.com/office/drawing/2014/main" id="{A5EF9691-8C5E-49A0-B584-CA0CB9F66D69}"/>
              </a:ext>
            </a:extLst>
          </p:cNvPr>
          <p:cNvSpPr/>
          <p:nvPr/>
        </p:nvSpPr>
        <p:spPr>
          <a:xfrm>
            <a:off x="760118" y="2248632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7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7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7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800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0" name="Freeform: Shape 1359">
            <a:extLst>
              <a:ext uri="{FF2B5EF4-FFF2-40B4-BE49-F238E27FC236}">
                <a16:creationId xmlns:a16="http://schemas.microsoft.com/office/drawing/2014/main" id="{46B6BEF4-8B5D-40BE-BD8C-726EABDEC1D9}"/>
              </a:ext>
            </a:extLst>
          </p:cNvPr>
          <p:cNvSpPr/>
          <p:nvPr/>
        </p:nvSpPr>
        <p:spPr>
          <a:xfrm>
            <a:off x="6473818" y="3751846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292894" y="0"/>
                </a:moveTo>
                <a:lnTo>
                  <a:pt x="460177" y="0"/>
                </a:lnTo>
                <a:lnTo>
                  <a:pt x="460177" y="119657"/>
                </a:lnTo>
                <a:cubicBezTo>
                  <a:pt x="460177" y="168076"/>
                  <a:pt x="455911" y="206275"/>
                  <a:pt x="447378" y="234255"/>
                </a:cubicBezTo>
                <a:cubicBezTo>
                  <a:pt x="438845" y="262235"/>
                  <a:pt x="423069" y="287337"/>
                  <a:pt x="400050" y="309562"/>
                </a:cubicBezTo>
                <a:cubicBezTo>
                  <a:pt x="377032" y="331787"/>
                  <a:pt x="347663" y="349250"/>
                  <a:pt x="311944" y="361950"/>
                </a:cubicBezTo>
                <a:lnTo>
                  <a:pt x="279202" y="292893"/>
                </a:lnTo>
                <a:cubicBezTo>
                  <a:pt x="312539" y="281781"/>
                  <a:pt x="336451" y="266303"/>
                  <a:pt x="350937" y="246459"/>
                </a:cubicBezTo>
                <a:cubicBezTo>
                  <a:pt x="365423" y="226615"/>
                  <a:pt x="373063" y="200223"/>
                  <a:pt x="373857" y="167282"/>
                </a:cubicBezTo>
                <a:lnTo>
                  <a:pt x="292894" y="167282"/>
                </a:lnTo>
                <a:close/>
                <a:moveTo>
                  <a:pt x="13693" y="0"/>
                </a:moveTo>
                <a:lnTo>
                  <a:pt x="180975" y="0"/>
                </a:lnTo>
                <a:lnTo>
                  <a:pt x="180975" y="119657"/>
                </a:lnTo>
                <a:cubicBezTo>
                  <a:pt x="180975" y="168473"/>
                  <a:pt x="176709" y="206772"/>
                  <a:pt x="168176" y="234553"/>
                </a:cubicBezTo>
                <a:cubicBezTo>
                  <a:pt x="159643" y="262334"/>
                  <a:pt x="143768" y="287337"/>
                  <a:pt x="120551" y="309562"/>
                </a:cubicBezTo>
                <a:cubicBezTo>
                  <a:pt x="97334" y="331787"/>
                  <a:pt x="68064" y="349250"/>
                  <a:pt x="32743" y="361950"/>
                </a:cubicBezTo>
                <a:lnTo>
                  <a:pt x="0" y="292893"/>
                </a:lnTo>
                <a:cubicBezTo>
                  <a:pt x="33338" y="281781"/>
                  <a:pt x="57250" y="266303"/>
                  <a:pt x="71736" y="246459"/>
                </a:cubicBezTo>
                <a:cubicBezTo>
                  <a:pt x="86222" y="226615"/>
                  <a:pt x="93861" y="200223"/>
                  <a:pt x="94655" y="167282"/>
                </a:cubicBezTo>
                <a:lnTo>
                  <a:pt x="13693" y="1672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61" name="Group 1360">
            <a:extLst>
              <a:ext uri="{FF2B5EF4-FFF2-40B4-BE49-F238E27FC236}">
                <a16:creationId xmlns:a16="http://schemas.microsoft.com/office/drawing/2014/main" id="{E220416C-0DA7-4B84-A5E7-373E61009A87}"/>
              </a:ext>
            </a:extLst>
          </p:cNvPr>
          <p:cNvGrpSpPr/>
          <p:nvPr/>
        </p:nvGrpSpPr>
        <p:grpSpPr>
          <a:xfrm>
            <a:off x="796489" y="4993093"/>
            <a:ext cx="1987660" cy="1107996"/>
            <a:chOff x="2551705" y="4283314"/>
            <a:chExt cx="2357003" cy="1107996"/>
          </a:xfrm>
        </p:grpSpPr>
        <p:sp>
          <p:nvSpPr>
            <p:cNvPr id="1362" name="TextBox 1361">
              <a:extLst>
                <a:ext uri="{FF2B5EF4-FFF2-40B4-BE49-F238E27FC236}">
                  <a16:creationId xmlns:a16="http://schemas.microsoft.com/office/drawing/2014/main" id="{B0479117-D55F-4DA9-A068-29F6083289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3" name="TextBox 1362">
              <a:extLst>
                <a:ext uri="{FF2B5EF4-FFF2-40B4-BE49-F238E27FC236}">
                  <a16:creationId xmlns:a16="http://schemas.microsoft.com/office/drawing/2014/main" id="{DDFCC1BC-0369-4D7A-A38A-59CB4A1C8DE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64" name="Group 1363">
            <a:extLst>
              <a:ext uri="{FF2B5EF4-FFF2-40B4-BE49-F238E27FC236}">
                <a16:creationId xmlns:a16="http://schemas.microsoft.com/office/drawing/2014/main" id="{35A0A6E1-38F2-4EC2-AFF5-497EA30630C2}"/>
              </a:ext>
            </a:extLst>
          </p:cNvPr>
          <p:cNvGrpSpPr/>
          <p:nvPr/>
        </p:nvGrpSpPr>
        <p:grpSpPr>
          <a:xfrm>
            <a:off x="3654532" y="4993093"/>
            <a:ext cx="1987660" cy="1107996"/>
            <a:chOff x="2551705" y="4283314"/>
            <a:chExt cx="2357003" cy="1107996"/>
          </a:xfrm>
        </p:grpSpPr>
        <p:sp>
          <p:nvSpPr>
            <p:cNvPr id="1365" name="TextBox 1364">
              <a:extLst>
                <a:ext uri="{FF2B5EF4-FFF2-40B4-BE49-F238E27FC236}">
                  <a16:creationId xmlns:a16="http://schemas.microsoft.com/office/drawing/2014/main" id="{E082D1FC-6AD6-414A-868E-2085D1E401A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6" name="TextBox 1365">
              <a:extLst>
                <a:ext uri="{FF2B5EF4-FFF2-40B4-BE49-F238E27FC236}">
                  <a16:creationId xmlns:a16="http://schemas.microsoft.com/office/drawing/2014/main" id="{4AAB8A57-F6F4-4EFF-8D7D-F0CBBFB31B8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90C22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90C221"/>
                </a:solidFill>
                <a:cs typeface="Arial" pitchFamily="34" charset="0"/>
              </a:endParaRPr>
            </a:p>
          </p:txBody>
        </p:sp>
      </p:grpSp>
      <p:grpSp>
        <p:nvGrpSpPr>
          <p:cNvPr id="1367" name="Group 1366">
            <a:extLst>
              <a:ext uri="{FF2B5EF4-FFF2-40B4-BE49-F238E27FC236}">
                <a16:creationId xmlns:a16="http://schemas.microsoft.com/office/drawing/2014/main" id="{066D9227-CA86-4944-B4A8-8C1894A77102}"/>
              </a:ext>
            </a:extLst>
          </p:cNvPr>
          <p:cNvGrpSpPr/>
          <p:nvPr/>
        </p:nvGrpSpPr>
        <p:grpSpPr>
          <a:xfrm>
            <a:off x="9370618" y="4993093"/>
            <a:ext cx="1987660" cy="1107996"/>
            <a:chOff x="2551705" y="4283314"/>
            <a:chExt cx="2357003" cy="1107996"/>
          </a:xfrm>
        </p:grpSpPr>
        <p:sp>
          <p:nvSpPr>
            <p:cNvPr id="1368" name="TextBox 1367">
              <a:extLst>
                <a:ext uri="{FF2B5EF4-FFF2-40B4-BE49-F238E27FC236}">
                  <a16:creationId xmlns:a16="http://schemas.microsoft.com/office/drawing/2014/main" id="{3943219A-FF90-45CC-BD20-AB72B6F2AE1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9" name="TextBox 1368">
              <a:extLst>
                <a:ext uri="{FF2B5EF4-FFF2-40B4-BE49-F238E27FC236}">
                  <a16:creationId xmlns:a16="http://schemas.microsoft.com/office/drawing/2014/main" id="{C48BE860-20FD-4260-A5B1-5FBBD2AF316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E6260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E62601"/>
                </a:solidFill>
                <a:cs typeface="Arial" pitchFamily="34" charset="0"/>
              </a:endParaRPr>
            </a:p>
          </p:txBody>
        </p:sp>
      </p:grpSp>
      <p:sp>
        <p:nvSpPr>
          <p:cNvPr id="1370" name="Oval 1369">
            <a:extLst>
              <a:ext uri="{FF2B5EF4-FFF2-40B4-BE49-F238E27FC236}">
                <a16:creationId xmlns:a16="http://schemas.microsoft.com/office/drawing/2014/main" id="{F5B4E10F-0186-4FED-ACB1-6DE368F209BD}"/>
              </a:ext>
            </a:extLst>
          </p:cNvPr>
          <p:cNvSpPr/>
          <p:nvPr/>
        </p:nvSpPr>
        <p:spPr>
          <a:xfrm>
            <a:off x="4331240" y="4228111"/>
            <a:ext cx="634244" cy="63424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71" name="Group 1370">
            <a:extLst>
              <a:ext uri="{FF2B5EF4-FFF2-40B4-BE49-F238E27FC236}">
                <a16:creationId xmlns:a16="http://schemas.microsoft.com/office/drawing/2014/main" id="{479D147F-8287-43D2-B1F4-C92CA8A76E0F}"/>
              </a:ext>
            </a:extLst>
          </p:cNvPr>
          <p:cNvGrpSpPr/>
          <p:nvPr/>
        </p:nvGrpSpPr>
        <p:grpSpPr>
          <a:xfrm>
            <a:off x="6512575" y="4993093"/>
            <a:ext cx="1987660" cy="1107996"/>
            <a:chOff x="2551705" y="4283314"/>
            <a:chExt cx="2357003" cy="1107996"/>
          </a:xfrm>
        </p:grpSpPr>
        <p:sp>
          <p:nvSpPr>
            <p:cNvPr id="1372" name="TextBox 1371">
              <a:extLst>
                <a:ext uri="{FF2B5EF4-FFF2-40B4-BE49-F238E27FC236}">
                  <a16:creationId xmlns:a16="http://schemas.microsoft.com/office/drawing/2014/main" id="{2D4DCC3D-26EB-4BF9-B333-A8BAFED9816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3" name="TextBox 1372">
              <a:extLst>
                <a:ext uri="{FF2B5EF4-FFF2-40B4-BE49-F238E27FC236}">
                  <a16:creationId xmlns:a16="http://schemas.microsoft.com/office/drawing/2014/main" id="{EC652B1F-4399-493F-90EC-2AEED86E26A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BA200"/>
                </a:solidFill>
                <a:cs typeface="Arial" pitchFamily="34" charset="0"/>
              </a:endParaRPr>
            </a:p>
          </p:txBody>
        </p:sp>
      </p:grpSp>
      <p:sp>
        <p:nvSpPr>
          <p:cNvPr id="1374" name="Oval 1373">
            <a:extLst>
              <a:ext uri="{FF2B5EF4-FFF2-40B4-BE49-F238E27FC236}">
                <a16:creationId xmlns:a16="http://schemas.microsoft.com/office/drawing/2014/main" id="{D60ADEE5-A303-4348-8F9F-2FC6132A9D67}"/>
              </a:ext>
            </a:extLst>
          </p:cNvPr>
          <p:cNvSpPr/>
          <p:nvPr/>
        </p:nvSpPr>
        <p:spPr>
          <a:xfrm>
            <a:off x="1473197" y="4235111"/>
            <a:ext cx="634244" cy="63424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5" name="Oval 1374">
            <a:extLst>
              <a:ext uri="{FF2B5EF4-FFF2-40B4-BE49-F238E27FC236}">
                <a16:creationId xmlns:a16="http://schemas.microsoft.com/office/drawing/2014/main" id="{1E79F83B-1023-4F17-964C-F2B59690D547}"/>
              </a:ext>
            </a:extLst>
          </p:cNvPr>
          <p:cNvSpPr/>
          <p:nvPr/>
        </p:nvSpPr>
        <p:spPr>
          <a:xfrm>
            <a:off x="7189283" y="4228111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6" name="Oval 1375">
            <a:extLst>
              <a:ext uri="{FF2B5EF4-FFF2-40B4-BE49-F238E27FC236}">
                <a16:creationId xmlns:a16="http://schemas.microsoft.com/office/drawing/2014/main" id="{04DAFD8F-007E-43D8-8E19-9DC1E7E76F6F}"/>
              </a:ext>
            </a:extLst>
          </p:cNvPr>
          <p:cNvSpPr/>
          <p:nvPr/>
        </p:nvSpPr>
        <p:spPr>
          <a:xfrm>
            <a:off x="10047326" y="4236503"/>
            <a:ext cx="634244" cy="63424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7" name="Freeform 19">
            <a:extLst>
              <a:ext uri="{FF2B5EF4-FFF2-40B4-BE49-F238E27FC236}">
                <a16:creationId xmlns:a16="http://schemas.microsoft.com/office/drawing/2014/main" id="{6181212D-A162-4C4D-9667-3954C825590A}"/>
              </a:ext>
            </a:extLst>
          </p:cNvPr>
          <p:cNvSpPr/>
          <p:nvPr/>
        </p:nvSpPr>
        <p:spPr>
          <a:xfrm>
            <a:off x="7339827" y="4359597"/>
            <a:ext cx="362169" cy="356361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8" name="Rectangle 30">
            <a:extLst>
              <a:ext uri="{FF2B5EF4-FFF2-40B4-BE49-F238E27FC236}">
                <a16:creationId xmlns:a16="http://schemas.microsoft.com/office/drawing/2014/main" id="{CDAB97D6-F9AE-48DE-A7CC-36A4E7CBB3A5}"/>
              </a:ext>
            </a:extLst>
          </p:cNvPr>
          <p:cNvSpPr/>
          <p:nvPr/>
        </p:nvSpPr>
        <p:spPr>
          <a:xfrm>
            <a:off x="10206186" y="438896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9" name="Rectangle 16">
            <a:extLst>
              <a:ext uri="{FF2B5EF4-FFF2-40B4-BE49-F238E27FC236}">
                <a16:creationId xmlns:a16="http://schemas.microsoft.com/office/drawing/2014/main" id="{20E3E243-6F92-4F62-B601-904CF5D6C685}"/>
              </a:ext>
            </a:extLst>
          </p:cNvPr>
          <p:cNvSpPr/>
          <p:nvPr/>
        </p:nvSpPr>
        <p:spPr>
          <a:xfrm rot="2700000">
            <a:off x="4526219" y="432180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0" name="Rectangle 9">
            <a:extLst>
              <a:ext uri="{FF2B5EF4-FFF2-40B4-BE49-F238E27FC236}">
                <a16:creationId xmlns:a16="http://schemas.microsoft.com/office/drawing/2014/main" id="{2946A731-4B0A-4844-99A3-944374AFC1D0}"/>
              </a:ext>
            </a:extLst>
          </p:cNvPr>
          <p:cNvSpPr/>
          <p:nvPr/>
        </p:nvSpPr>
        <p:spPr>
          <a:xfrm>
            <a:off x="1623619" y="437482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1" name="Rectangle 1">
            <a:extLst>
              <a:ext uri="{FF2B5EF4-FFF2-40B4-BE49-F238E27FC236}">
                <a16:creationId xmlns:a16="http://schemas.microsoft.com/office/drawing/2014/main" id="{991ED62D-F65A-4255-A47A-456BFA1CDDB3}"/>
              </a:ext>
            </a:extLst>
          </p:cNvPr>
          <p:cNvSpPr>
            <a:spLocks noChangeAspect="1"/>
          </p:cNvSpPr>
          <p:nvPr/>
        </p:nvSpPr>
        <p:spPr>
          <a:xfrm>
            <a:off x="10352920" y="2809532"/>
            <a:ext cx="1049318" cy="1045427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2" name="Rectangle 1">
            <a:extLst>
              <a:ext uri="{FF2B5EF4-FFF2-40B4-BE49-F238E27FC236}">
                <a16:creationId xmlns:a16="http://schemas.microsoft.com/office/drawing/2014/main" id="{18A551B2-F278-4B06-9841-DC825102269B}"/>
              </a:ext>
            </a:extLst>
          </p:cNvPr>
          <p:cNvSpPr>
            <a:spLocks noChangeAspect="1"/>
          </p:cNvSpPr>
          <p:nvPr/>
        </p:nvSpPr>
        <p:spPr>
          <a:xfrm>
            <a:off x="9145073" y="2956052"/>
            <a:ext cx="902253" cy="898907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3" name="Rectangle 1">
            <a:extLst>
              <a:ext uri="{FF2B5EF4-FFF2-40B4-BE49-F238E27FC236}">
                <a16:creationId xmlns:a16="http://schemas.microsoft.com/office/drawing/2014/main" id="{4B72801D-ADF8-40ED-AEE3-25F43A02CA8F}"/>
              </a:ext>
            </a:extLst>
          </p:cNvPr>
          <p:cNvSpPr>
            <a:spLocks noChangeAspect="1"/>
          </p:cNvSpPr>
          <p:nvPr/>
        </p:nvSpPr>
        <p:spPr>
          <a:xfrm>
            <a:off x="8079158" y="3097457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11276</TotalTime>
  <Words>176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47</cp:revision>
  <dcterms:created xsi:type="dcterms:W3CDTF">2018-02-18T19:39:47Z</dcterms:created>
  <dcterms:modified xsi:type="dcterms:W3CDTF">2021-04-14T04:44:13Z</dcterms:modified>
</cp:coreProperties>
</file>