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317" r:id="rId6"/>
    <p:sldId id="278" r:id="rId7"/>
    <p:sldId id="277" r:id="rId8"/>
    <p:sldId id="284" r:id="rId9"/>
    <p:sldId id="282" r:id="rId10"/>
    <p:sldId id="281" r:id="rId11"/>
    <p:sldId id="283" r:id="rId12"/>
    <p:sldId id="280" r:id="rId13"/>
    <p:sldId id="286" r:id="rId14"/>
    <p:sldId id="287" r:id="rId15"/>
    <p:sldId id="279" r:id="rId16"/>
    <p:sldId id="296" r:id="rId17"/>
    <p:sldId id="285" r:id="rId18"/>
    <p:sldId id="290" r:id="rId19"/>
    <p:sldId id="318" r:id="rId20"/>
    <p:sldId id="292" r:id="rId21"/>
    <p:sldId id="295" r:id="rId22"/>
    <p:sldId id="289" r:id="rId23"/>
    <p:sldId id="288" r:id="rId24"/>
    <p:sldId id="297" r:id="rId25"/>
    <p:sldId id="319" r:id="rId26"/>
    <p:sldId id="302" r:id="rId27"/>
    <p:sldId id="298" r:id="rId28"/>
    <p:sldId id="300" r:id="rId29"/>
    <p:sldId id="301" r:id="rId30"/>
    <p:sldId id="299" r:id="rId31"/>
    <p:sldId id="306" r:id="rId32"/>
    <p:sldId id="303" r:id="rId33"/>
    <p:sldId id="293" r:id="rId34"/>
    <p:sldId id="304" r:id="rId35"/>
    <p:sldId id="305" r:id="rId36"/>
    <p:sldId id="308" r:id="rId37"/>
    <p:sldId id="313" r:id="rId38"/>
    <p:sldId id="310" r:id="rId39"/>
    <p:sldId id="311" r:id="rId40"/>
    <p:sldId id="339" r:id="rId41"/>
    <p:sldId id="312" r:id="rId42"/>
    <p:sldId id="320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6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908" y="108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663-4DA1-A977-4CBE8E94D47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7663-4DA1-A977-4CBE8E94D47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7663-4DA1-A977-4CBE8E94D47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7663-4DA1-A977-4CBE8E94D47A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63-4DA1-A977-4CBE8E94D4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663-4DA1-A977-4CBE8E94D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6-4976-BC31-37DF97639E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46-4976-BC31-37DF97639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342-4FDB-BD2D-4A31F3609528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342-4FDB-BD2D-4A31F360952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42-4FDB-BD2D-4A31F3609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EDD-485F-AB71-2FCAC369C5F9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EDD-485F-AB71-2FCAC369C5F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DD-485F-AB71-2FCAC369C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1C8-44A0-BF71-CE0D57376518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C8-44A0-BF71-CE0D5737651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C8-44A0-BF71-CE0D57376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1BF-42CB-93D5-F9DA614D8618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1BF-42CB-93D5-F9DA614D861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BF-42CB-93D5-F9DA614D86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432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201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B47D6-DAD7-40A6-BD10-CD2FABB13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09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960874-3F9B-4D3F-855A-5669B09C92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B1140DE-B7EF-4821-92DB-87F8292871A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2D1BE3B-CE32-4F45-9E7C-3CF4C5DACDC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F1FA09A-98C2-4BC7-A032-43C843531C6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8718837-365D-4859-B99D-1C4C5BB7E50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7401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E24A2BE-80CE-4B79-BF31-91FA62C0442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2160665"/>
            <a:ext cx="12192000" cy="2502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51014-6E90-4769-BCD9-A06A9FC17AC8}"/>
              </a:ext>
            </a:extLst>
          </p:cNvPr>
          <p:cNvSpPr/>
          <p:nvPr userDrawn="1"/>
        </p:nvSpPr>
        <p:spPr>
          <a:xfrm>
            <a:off x="0" y="2026940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BC926F-7282-4E00-BF8A-8D24B274039B}"/>
              </a:ext>
            </a:extLst>
          </p:cNvPr>
          <p:cNvSpPr/>
          <p:nvPr userDrawn="1"/>
        </p:nvSpPr>
        <p:spPr>
          <a:xfrm>
            <a:off x="0" y="4725144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50336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8116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A7A44CD1-8791-4411-9DCF-BE8F9EB9E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4584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0348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24402-8447-448E-89E3-183EBB1DA00D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4CF9D97-FAE0-4B0A-A30C-8936E46C66B2}"/>
              </a:ext>
            </a:extLst>
          </p:cNvPr>
          <p:cNvGrpSpPr/>
          <p:nvPr userDrawn="1"/>
        </p:nvGrpSpPr>
        <p:grpSpPr>
          <a:xfrm>
            <a:off x="4763852" y="1553600"/>
            <a:ext cx="2664296" cy="4683693"/>
            <a:chOff x="445712" y="1449040"/>
            <a:chExt cx="2113018" cy="3924176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A665FA86-6430-4D7E-ABCB-4F8C3E52E09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3DAFBD2-84EC-4D6B-80BE-DA211850906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78866A3A-5A93-49E6-8DE2-C98FC661D43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11">
                <a:extLst>
                  <a:ext uri="{FF2B5EF4-FFF2-40B4-BE49-F238E27FC236}">
                    <a16:creationId xmlns:a16="http://schemas.microsoft.com/office/drawing/2014/main" id="{EB10029A-074D-4812-8AB6-62EF3ED7357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12">
                <a:extLst>
                  <a:ext uri="{FF2B5EF4-FFF2-40B4-BE49-F238E27FC236}">
                    <a16:creationId xmlns:a16="http://schemas.microsoft.com/office/drawing/2014/main" id="{BE572564-2A3A-45E0-93B7-2FB78757998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42F8FDE-91AA-45DB-A05E-7507C27F30F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70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5389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869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0339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3778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829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699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74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5" r:id="rId5"/>
    <p:sldLayoutId id="2147483671" r:id="rId6"/>
    <p:sldLayoutId id="2147483672" r:id="rId7"/>
    <p:sldLayoutId id="2147483673" r:id="rId8"/>
    <p:sldLayoutId id="2147483674" r:id="rId9"/>
    <p:sldLayoutId id="2147483676" r:id="rId10"/>
    <p:sldLayoutId id="2147483665" r:id="rId11"/>
    <p:sldLayoutId id="2147483677" r:id="rId12"/>
    <p:sldLayoutId id="2147483679" r:id="rId13"/>
    <p:sldLayoutId id="2147483681" r:id="rId14"/>
    <p:sldLayoutId id="2147483680" r:id="rId15"/>
    <p:sldLayoutId id="2147483678" r:id="rId16"/>
    <p:sldLayoutId id="2147483682" r:id="rId17"/>
    <p:sldLayoutId id="2147483683" r:id="rId18"/>
    <p:sldLayoutId id="2147483660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E2BF505-7DE6-4F49-BE53-8357C3CFAD67}"/>
              </a:ext>
            </a:extLst>
          </p:cNvPr>
          <p:cNvGrpSpPr/>
          <p:nvPr/>
        </p:nvGrpSpPr>
        <p:grpSpPr>
          <a:xfrm>
            <a:off x="10046387" y="194480"/>
            <a:ext cx="1684599" cy="413563"/>
            <a:chOff x="864753" y="5755727"/>
            <a:chExt cx="1544830" cy="413563"/>
          </a:xfrm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76510AC1-6796-4AAE-826B-82E3C6C83F08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AA9B7A6-AA04-48A1-8F03-8478DA0AB4E2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1FA3CF-9802-4908-BF1F-FFF6919AFED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7BCD5F-023B-4928-A8BA-960BE01DD3FA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9E83D94-2B8F-4267-A14B-28F4B1D232E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09FB9A1-EA5C-4B9A-9354-78F7C28542B6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6741941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6903113" y="3952010"/>
            <a:ext cx="50084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Big Data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6903174" y="5706336"/>
            <a:ext cx="500838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AE68D3-9B3D-41EE-ABF0-CCBD535BC4F0}"/>
              </a:ext>
            </a:extLst>
          </p:cNvPr>
          <p:cNvGrpSpPr/>
          <p:nvPr/>
        </p:nvGrpSpPr>
        <p:grpSpPr>
          <a:xfrm>
            <a:off x="10226955" y="379582"/>
            <a:ext cx="1684599" cy="413563"/>
            <a:chOff x="864753" y="5755727"/>
            <a:chExt cx="1544830" cy="413563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ECCFCA81-9867-475C-BD52-2CF255482E14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B15859-F146-4318-8F2F-B33A2791D063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21DF0E7-A10F-44EC-A13C-433EFD95CFCF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0F936B3-1C42-4B96-A63A-5F49551630D7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2C7DFDC-73EB-432D-8A77-E7BB0FA6DD4C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DFDE9B2-6B76-4ECA-9A96-6A993C0EA642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1CF2E0EF-678D-4DB7-94EC-E888F9DAE5AA}"/>
              </a:ext>
            </a:extLst>
          </p:cNvPr>
          <p:cNvSpPr/>
          <p:nvPr/>
        </p:nvSpPr>
        <p:spPr>
          <a:xfrm>
            <a:off x="4836596" y="3122298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5EC22C-4DE9-4BD1-9132-96A276430CDC}"/>
              </a:ext>
            </a:extLst>
          </p:cNvPr>
          <p:cNvGrpSpPr/>
          <p:nvPr/>
        </p:nvGrpSpPr>
        <p:grpSpPr>
          <a:xfrm rot="-3060000">
            <a:off x="4565779" y="3130544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2CBD9ED-874C-4E6E-B6D1-477FF7FCA179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2E01523-AB69-4CC1-BE3D-3FA3DBE5B65F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DBCF2A-058F-4084-A436-4E592317F773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20369967-8AF8-485E-8568-826C237D5231}"/>
              </a:ext>
            </a:extLst>
          </p:cNvPr>
          <p:cNvSpPr/>
          <p:nvPr/>
        </p:nvSpPr>
        <p:spPr>
          <a:xfrm>
            <a:off x="3700642" y="2448217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C4FDB39-BC36-4918-81BE-7DE1A317F559}"/>
              </a:ext>
            </a:extLst>
          </p:cNvPr>
          <p:cNvSpPr/>
          <p:nvPr/>
        </p:nvSpPr>
        <p:spPr>
          <a:xfrm>
            <a:off x="5676070" y="1742695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097D6FB-D24D-4532-AA3A-839C2FDCF16B}"/>
              </a:ext>
            </a:extLst>
          </p:cNvPr>
          <p:cNvSpPr/>
          <p:nvPr/>
        </p:nvSpPr>
        <p:spPr>
          <a:xfrm>
            <a:off x="7464154" y="2368171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EF89395-4508-41A2-B82B-7E42234E19A9}"/>
              </a:ext>
            </a:extLst>
          </p:cNvPr>
          <p:cNvSpPr/>
          <p:nvPr/>
        </p:nvSpPr>
        <p:spPr>
          <a:xfrm>
            <a:off x="2869182" y="4953012"/>
            <a:ext cx="797943" cy="797943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AA9057E-FEDC-4569-BD07-2510D730E574}"/>
              </a:ext>
            </a:extLst>
          </p:cNvPr>
          <p:cNvSpPr/>
          <p:nvPr/>
        </p:nvSpPr>
        <p:spPr>
          <a:xfrm>
            <a:off x="4754290" y="4953012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153BF8-EA68-41BB-81BC-B2AB1C047E15}"/>
              </a:ext>
            </a:extLst>
          </p:cNvPr>
          <p:cNvSpPr/>
          <p:nvPr/>
        </p:nvSpPr>
        <p:spPr>
          <a:xfrm>
            <a:off x="6639769" y="4953012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E744CC-6340-4EDF-A268-26CCFCA69CD2}"/>
              </a:ext>
            </a:extLst>
          </p:cNvPr>
          <p:cNvSpPr/>
          <p:nvPr/>
        </p:nvSpPr>
        <p:spPr>
          <a:xfrm>
            <a:off x="8527971" y="4953012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E6B61C-3CD4-411A-AD1B-5F4FED3043DC}"/>
              </a:ext>
            </a:extLst>
          </p:cNvPr>
          <p:cNvGrpSpPr/>
          <p:nvPr/>
        </p:nvGrpSpPr>
        <p:grpSpPr>
          <a:xfrm rot="3060000" flipH="1">
            <a:off x="7237481" y="3035762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C158E8-06A7-48B5-926C-DD53A48BBEA1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27A44B7-EBD7-43B2-8762-448D87FAC0C9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ADC528-5D04-47B3-BB38-3473572E2C7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8A4D763-8802-4CE9-985E-76AF2B24C180}"/>
              </a:ext>
            </a:extLst>
          </p:cNvPr>
          <p:cNvGrpSpPr/>
          <p:nvPr/>
        </p:nvGrpSpPr>
        <p:grpSpPr>
          <a:xfrm flipH="1">
            <a:off x="6015002" y="2628563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271A80E-6BB4-4688-9510-FAB78E2F68B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61D6485-9DF4-47AC-894A-E504C1FACB72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6198F9C-C4C9-4992-9C26-E91569BE6302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CA6098-0224-489D-B107-0F70C08ACEA3}"/>
              </a:ext>
            </a:extLst>
          </p:cNvPr>
          <p:cNvGrpSpPr/>
          <p:nvPr/>
        </p:nvGrpSpPr>
        <p:grpSpPr>
          <a:xfrm rot="2880000">
            <a:off x="4516343" y="4215286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19E2016-2856-448D-9C65-51979562478A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A3B023-5622-4794-966F-8304C55A35A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3ADCB25-59D9-4EC2-8534-D0DEE77B2C8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F81DC42-BB69-4DC0-B9AF-75C64B750AA8}"/>
              </a:ext>
            </a:extLst>
          </p:cNvPr>
          <p:cNvGrpSpPr/>
          <p:nvPr/>
        </p:nvGrpSpPr>
        <p:grpSpPr>
          <a:xfrm rot="18720000" flipH="1">
            <a:off x="7610019" y="4155419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65B945-FF18-4EE1-9C02-DFD01E05C5B4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FF79FFB-363A-4240-B2C9-408F2D39B3BF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F160FBB-D2A8-4779-82A8-96FA110DD75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18ACF42-6025-40F4-8683-2075D5A58B3C}"/>
              </a:ext>
            </a:extLst>
          </p:cNvPr>
          <p:cNvGrpSpPr/>
          <p:nvPr/>
        </p:nvGrpSpPr>
        <p:grpSpPr>
          <a:xfrm rot="1380000">
            <a:off x="5363532" y="4497400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170FCEF-C868-446C-A9A2-1476A9F3B27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1CF9736-5600-438F-80BD-D2EB66BCB185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02CD7D9-AD29-45E5-B47A-EDA32D7611E8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ED04D4-FA19-4497-987E-818B8194DDB6}"/>
              </a:ext>
            </a:extLst>
          </p:cNvPr>
          <p:cNvGrpSpPr/>
          <p:nvPr/>
        </p:nvGrpSpPr>
        <p:grpSpPr>
          <a:xfrm rot="19920000" flipH="1">
            <a:off x="6585823" y="4577738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2A840D3-AA70-4000-975B-F3A46DBA0311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115F8B1-4215-4C92-AECD-EF0832B67423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2A7DED8-EEBB-412D-915C-06A131F7D56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B71E602-2873-4B06-965F-238AF6E09A4A}"/>
              </a:ext>
            </a:extLst>
          </p:cNvPr>
          <p:cNvSpPr txBox="1"/>
          <p:nvPr/>
        </p:nvSpPr>
        <p:spPr>
          <a:xfrm>
            <a:off x="5198249" y="3910906"/>
            <a:ext cx="17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6C165F-56C4-4602-801C-D0F34C665A73}"/>
              </a:ext>
            </a:extLst>
          </p:cNvPr>
          <p:cNvSpPr txBox="1"/>
          <p:nvPr/>
        </p:nvSpPr>
        <p:spPr>
          <a:xfrm>
            <a:off x="6594634" y="199020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53B3E8-89B4-42A5-A1ED-D90995C6B8BA}"/>
              </a:ext>
            </a:extLst>
          </p:cNvPr>
          <p:cNvSpPr txBox="1"/>
          <p:nvPr/>
        </p:nvSpPr>
        <p:spPr>
          <a:xfrm>
            <a:off x="8400256" y="259385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B208E2-1902-4072-AA03-D4B2FF355A66}"/>
              </a:ext>
            </a:extLst>
          </p:cNvPr>
          <p:cNvSpPr txBox="1"/>
          <p:nvPr/>
        </p:nvSpPr>
        <p:spPr>
          <a:xfrm>
            <a:off x="2098720" y="269561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1AD7ECD-A70D-4994-8405-69732B671A80}"/>
              </a:ext>
            </a:extLst>
          </p:cNvPr>
          <p:cNvSpPr txBox="1"/>
          <p:nvPr/>
        </p:nvSpPr>
        <p:spPr>
          <a:xfrm>
            <a:off x="2532714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87486BB-5B7F-471D-B46B-749135A3256A}"/>
              </a:ext>
            </a:extLst>
          </p:cNvPr>
          <p:cNvSpPr txBox="1"/>
          <p:nvPr/>
        </p:nvSpPr>
        <p:spPr>
          <a:xfrm>
            <a:off x="4418976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71BF14-E8E0-45C3-A373-527304467797}"/>
              </a:ext>
            </a:extLst>
          </p:cNvPr>
          <p:cNvSpPr txBox="1"/>
          <p:nvPr/>
        </p:nvSpPr>
        <p:spPr>
          <a:xfrm>
            <a:off x="6305240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4DF843B-4C0A-4903-AD29-720CFA3288C3}"/>
              </a:ext>
            </a:extLst>
          </p:cNvPr>
          <p:cNvSpPr txBox="1"/>
          <p:nvPr/>
        </p:nvSpPr>
        <p:spPr>
          <a:xfrm>
            <a:off x="8191502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DC9B1FC-E4D4-4581-AA68-26C9A950C43F}"/>
              </a:ext>
            </a:extLst>
          </p:cNvPr>
          <p:cNvSpPr txBox="1"/>
          <p:nvPr/>
        </p:nvSpPr>
        <p:spPr>
          <a:xfrm>
            <a:off x="8175403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2037629-1792-4F7E-B61C-AF0FE63F4365}"/>
              </a:ext>
            </a:extLst>
          </p:cNvPr>
          <p:cNvSpPr txBox="1"/>
          <p:nvPr/>
        </p:nvSpPr>
        <p:spPr>
          <a:xfrm>
            <a:off x="850656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Parallelogram 15">
            <a:extLst>
              <a:ext uri="{FF2B5EF4-FFF2-40B4-BE49-F238E27FC236}">
                <a16:creationId xmlns:a16="http://schemas.microsoft.com/office/drawing/2014/main" id="{BBBC6386-F8B2-43B5-97AF-5E9A38DAF1B5}"/>
              </a:ext>
            </a:extLst>
          </p:cNvPr>
          <p:cNvSpPr/>
          <p:nvPr/>
        </p:nvSpPr>
        <p:spPr>
          <a:xfrm flipH="1">
            <a:off x="3918730" y="26731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DE64BDE6-E97D-4B9F-8F55-5B169DD439D7}"/>
              </a:ext>
            </a:extLst>
          </p:cNvPr>
          <p:cNvSpPr/>
          <p:nvPr/>
        </p:nvSpPr>
        <p:spPr>
          <a:xfrm>
            <a:off x="4994656" y="519384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Frame 17">
            <a:extLst>
              <a:ext uri="{FF2B5EF4-FFF2-40B4-BE49-F238E27FC236}">
                <a16:creationId xmlns:a16="http://schemas.microsoft.com/office/drawing/2014/main" id="{BB06DA03-C930-4A73-86B9-22D235D516EF}"/>
              </a:ext>
            </a:extLst>
          </p:cNvPr>
          <p:cNvSpPr/>
          <p:nvPr/>
        </p:nvSpPr>
        <p:spPr>
          <a:xfrm>
            <a:off x="3096288" y="5180118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id="{64838679-BE28-4C8C-B058-9675CB19099C}"/>
              </a:ext>
            </a:extLst>
          </p:cNvPr>
          <p:cNvSpPr/>
          <p:nvPr/>
        </p:nvSpPr>
        <p:spPr>
          <a:xfrm flipH="1">
            <a:off x="6842898" y="51904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id="{E2494E74-6017-4456-BD0B-C6C1341B38F1}"/>
              </a:ext>
            </a:extLst>
          </p:cNvPr>
          <p:cNvSpPr>
            <a:spLocks noChangeAspect="1"/>
          </p:cNvSpPr>
          <p:nvPr/>
        </p:nvSpPr>
        <p:spPr>
          <a:xfrm rot="9900000">
            <a:off x="8764109" y="51888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D9C1897A-47BB-421F-9AE0-1109017D3EA4}"/>
              </a:ext>
            </a:extLst>
          </p:cNvPr>
          <p:cNvSpPr/>
          <p:nvPr/>
        </p:nvSpPr>
        <p:spPr>
          <a:xfrm>
            <a:off x="5901172" y="198275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B4621B01-9127-4254-8C84-6B4C8C0FCF47}"/>
              </a:ext>
            </a:extLst>
          </p:cNvPr>
          <p:cNvSpPr>
            <a:spLocks noChangeAspect="1"/>
          </p:cNvSpPr>
          <p:nvPr/>
        </p:nvSpPr>
        <p:spPr>
          <a:xfrm>
            <a:off x="7697745" y="258293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자유형 151">
            <a:extLst>
              <a:ext uri="{FF2B5EF4-FFF2-40B4-BE49-F238E27FC236}">
                <a16:creationId xmlns:a16="http://schemas.microsoft.com/office/drawing/2014/main" id="{7F21A49A-9F2C-4116-9D5A-2C9B419BE68A}"/>
              </a:ext>
            </a:extLst>
          </p:cNvPr>
          <p:cNvSpPr/>
          <p:nvPr/>
        </p:nvSpPr>
        <p:spPr>
          <a:xfrm>
            <a:off x="5824120" y="3344620"/>
            <a:ext cx="525858" cy="551925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CF0A4BC-2E8A-4769-B78A-29E352F7212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B5A3C3-1864-4C6C-AB09-444F34A58845}"/>
              </a:ext>
            </a:extLst>
          </p:cNvPr>
          <p:cNvSpPr txBox="1"/>
          <p:nvPr/>
        </p:nvSpPr>
        <p:spPr>
          <a:xfrm>
            <a:off x="1320172" y="2587566"/>
            <a:ext cx="50537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B4FD139-01DD-43F7-8BCB-A48448DACA98}"/>
              </a:ext>
            </a:extLst>
          </p:cNvPr>
          <p:cNvSpPr/>
          <p:nvPr/>
        </p:nvSpPr>
        <p:spPr>
          <a:xfrm>
            <a:off x="760118" y="2456863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7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7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7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800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D28494A-E051-4F2D-B848-9C448740377B}"/>
              </a:ext>
            </a:extLst>
          </p:cNvPr>
          <p:cNvSpPr/>
          <p:nvPr/>
        </p:nvSpPr>
        <p:spPr>
          <a:xfrm>
            <a:off x="6473818" y="3960077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292894" y="0"/>
                </a:moveTo>
                <a:lnTo>
                  <a:pt x="460177" y="0"/>
                </a:lnTo>
                <a:lnTo>
                  <a:pt x="460177" y="119657"/>
                </a:lnTo>
                <a:cubicBezTo>
                  <a:pt x="460177" y="168076"/>
                  <a:pt x="455911" y="206275"/>
                  <a:pt x="447378" y="234255"/>
                </a:cubicBezTo>
                <a:cubicBezTo>
                  <a:pt x="438845" y="262235"/>
                  <a:pt x="423069" y="287337"/>
                  <a:pt x="400050" y="309562"/>
                </a:cubicBezTo>
                <a:cubicBezTo>
                  <a:pt x="377032" y="331787"/>
                  <a:pt x="347663" y="349250"/>
                  <a:pt x="311944" y="361950"/>
                </a:cubicBezTo>
                <a:lnTo>
                  <a:pt x="279202" y="292893"/>
                </a:lnTo>
                <a:cubicBezTo>
                  <a:pt x="312539" y="281781"/>
                  <a:pt x="336451" y="266303"/>
                  <a:pt x="350937" y="246459"/>
                </a:cubicBezTo>
                <a:cubicBezTo>
                  <a:pt x="365423" y="226615"/>
                  <a:pt x="373063" y="200223"/>
                  <a:pt x="373857" y="167282"/>
                </a:cubicBezTo>
                <a:lnTo>
                  <a:pt x="292894" y="167282"/>
                </a:lnTo>
                <a:close/>
                <a:moveTo>
                  <a:pt x="13693" y="0"/>
                </a:moveTo>
                <a:lnTo>
                  <a:pt x="180975" y="0"/>
                </a:lnTo>
                <a:lnTo>
                  <a:pt x="180975" y="119657"/>
                </a:lnTo>
                <a:cubicBezTo>
                  <a:pt x="180975" y="168473"/>
                  <a:pt x="176709" y="206772"/>
                  <a:pt x="168176" y="234553"/>
                </a:cubicBezTo>
                <a:cubicBezTo>
                  <a:pt x="159643" y="262334"/>
                  <a:pt x="143768" y="287337"/>
                  <a:pt x="120551" y="309562"/>
                </a:cubicBezTo>
                <a:cubicBezTo>
                  <a:pt x="97334" y="331787"/>
                  <a:pt x="68064" y="349250"/>
                  <a:pt x="32743" y="361950"/>
                </a:cubicBezTo>
                <a:lnTo>
                  <a:pt x="0" y="292893"/>
                </a:lnTo>
                <a:cubicBezTo>
                  <a:pt x="33338" y="281781"/>
                  <a:pt x="57250" y="266303"/>
                  <a:pt x="71736" y="246459"/>
                </a:cubicBezTo>
                <a:cubicBezTo>
                  <a:pt x="86222" y="226615"/>
                  <a:pt x="93861" y="200223"/>
                  <a:pt x="94655" y="167282"/>
                </a:cubicBezTo>
                <a:lnTo>
                  <a:pt x="13693" y="167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64BE6C6-7FE5-4428-863D-B62DB8FF863D}"/>
              </a:ext>
            </a:extLst>
          </p:cNvPr>
          <p:cNvGrpSpPr/>
          <p:nvPr/>
        </p:nvGrpSpPr>
        <p:grpSpPr>
          <a:xfrm>
            <a:off x="796489" y="5201324"/>
            <a:ext cx="1987660" cy="1107996"/>
            <a:chOff x="2551705" y="4283314"/>
            <a:chExt cx="2357003" cy="110799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36329A0-F528-4CA0-BF4A-1639AC730BB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C8C19A7-9C24-47CF-B43C-C0F5AA1E12A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CCF425-9769-4B54-AEB3-5455F8173A74}"/>
              </a:ext>
            </a:extLst>
          </p:cNvPr>
          <p:cNvGrpSpPr/>
          <p:nvPr/>
        </p:nvGrpSpPr>
        <p:grpSpPr>
          <a:xfrm>
            <a:off x="3654532" y="5201324"/>
            <a:ext cx="1987660" cy="1107996"/>
            <a:chOff x="2551705" y="4283314"/>
            <a:chExt cx="2357003" cy="110799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2C27278-5E3B-4F73-B2A8-6C8A1FCCF2F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5044AF9-74F1-41F6-B504-14C6D27D766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90C22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90C22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1065512-C826-48E6-B24C-71AF2AB8EC88}"/>
              </a:ext>
            </a:extLst>
          </p:cNvPr>
          <p:cNvGrpSpPr/>
          <p:nvPr/>
        </p:nvGrpSpPr>
        <p:grpSpPr>
          <a:xfrm>
            <a:off x="9370618" y="5201324"/>
            <a:ext cx="1987660" cy="1107996"/>
            <a:chOff x="2551705" y="4283314"/>
            <a:chExt cx="2357003" cy="110799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DACF3D3-C778-4498-B08D-3BC886E5D9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AAAB28A-516E-4A82-9D78-16CBC1E4C6B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E6260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E62601"/>
                </a:solidFill>
                <a:cs typeface="Arial" pitchFamily="34" charset="0"/>
              </a:endParaRP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D5E32051-5661-4E53-9578-2DA208CB9780}"/>
              </a:ext>
            </a:extLst>
          </p:cNvPr>
          <p:cNvSpPr/>
          <p:nvPr/>
        </p:nvSpPr>
        <p:spPr>
          <a:xfrm>
            <a:off x="4331240" y="4436342"/>
            <a:ext cx="634244" cy="63424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DB6B697-39E9-4823-9538-E04F06C69FC9}"/>
              </a:ext>
            </a:extLst>
          </p:cNvPr>
          <p:cNvGrpSpPr/>
          <p:nvPr/>
        </p:nvGrpSpPr>
        <p:grpSpPr>
          <a:xfrm>
            <a:off x="6512575" y="5201324"/>
            <a:ext cx="1987660" cy="1107996"/>
            <a:chOff x="2551705" y="4283314"/>
            <a:chExt cx="2357003" cy="110799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9D9CA3-DE3A-42E9-AD46-E3305AC462B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252F004-F67C-4306-A492-3AC757B3807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BA20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BA200"/>
                </a:solidFill>
                <a:cs typeface="Arial" pitchFamily="34" charset="0"/>
              </a:endParaRPr>
            </a:p>
          </p:txBody>
        </p: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3278AD58-7DC1-4B17-B3A9-559B1A638803}"/>
              </a:ext>
            </a:extLst>
          </p:cNvPr>
          <p:cNvSpPr/>
          <p:nvPr/>
        </p:nvSpPr>
        <p:spPr>
          <a:xfrm>
            <a:off x="1473197" y="4443342"/>
            <a:ext cx="634244" cy="63424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5EB7081-9FAB-4694-A43C-6E3858B517FA}"/>
              </a:ext>
            </a:extLst>
          </p:cNvPr>
          <p:cNvSpPr/>
          <p:nvPr/>
        </p:nvSpPr>
        <p:spPr>
          <a:xfrm>
            <a:off x="7189283" y="4436342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6CB0FA2F-4491-4474-AFA3-80B0D245C5FE}"/>
              </a:ext>
            </a:extLst>
          </p:cNvPr>
          <p:cNvSpPr/>
          <p:nvPr/>
        </p:nvSpPr>
        <p:spPr>
          <a:xfrm>
            <a:off x="10047326" y="4444734"/>
            <a:ext cx="634244" cy="63424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Freeform 19">
            <a:extLst>
              <a:ext uri="{FF2B5EF4-FFF2-40B4-BE49-F238E27FC236}">
                <a16:creationId xmlns:a16="http://schemas.microsoft.com/office/drawing/2014/main" id="{A0255C71-39FD-426A-9C06-F8EDD0BD2667}"/>
              </a:ext>
            </a:extLst>
          </p:cNvPr>
          <p:cNvSpPr/>
          <p:nvPr/>
        </p:nvSpPr>
        <p:spPr>
          <a:xfrm>
            <a:off x="7339827" y="4567828"/>
            <a:ext cx="362169" cy="356361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ectangle 30">
            <a:extLst>
              <a:ext uri="{FF2B5EF4-FFF2-40B4-BE49-F238E27FC236}">
                <a16:creationId xmlns:a16="http://schemas.microsoft.com/office/drawing/2014/main" id="{193B9614-17BB-4C44-8D71-E2DE5AE1A1D6}"/>
              </a:ext>
            </a:extLst>
          </p:cNvPr>
          <p:cNvSpPr/>
          <p:nvPr/>
        </p:nvSpPr>
        <p:spPr>
          <a:xfrm>
            <a:off x="10206186" y="459719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16">
            <a:extLst>
              <a:ext uri="{FF2B5EF4-FFF2-40B4-BE49-F238E27FC236}">
                <a16:creationId xmlns:a16="http://schemas.microsoft.com/office/drawing/2014/main" id="{FEA021CA-5672-4075-81D5-D56A906E9532}"/>
              </a:ext>
            </a:extLst>
          </p:cNvPr>
          <p:cNvSpPr/>
          <p:nvPr/>
        </p:nvSpPr>
        <p:spPr>
          <a:xfrm rot="2700000">
            <a:off x="4526219" y="45300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ectangle 9">
            <a:extLst>
              <a:ext uri="{FF2B5EF4-FFF2-40B4-BE49-F238E27FC236}">
                <a16:creationId xmlns:a16="http://schemas.microsoft.com/office/drawing/2014/main" id="{55B6A77C-03EC-41A5-B1D6-C0D0ECFC1605}"/>
              </a:ext>
            </a:extLst>
          </p:cNvPr>
          <p:cNvSpPr/>
          <p:nvPr/>
        </p:nvSpPr>
        <p:spPr>
          <a:xfrm>
            <a:off x="1623619" y="4583055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0F813EB-8A10-4110-99A1-8E857D306504}"/>
              </a:ext>
            </a:extLst>
          </p:cNvPr>
          <p:cNvSpPr txBox="1"/>
          <p:nvPr/>
        </p:nvSpPr>
        <p:spPr>
          <a:xfrm>
            <a:off x="2603612" y="150259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Rectangle 1">
            <a:extLst>
              <a:ext uri="{FF2B5EF4-FFF2-40B4-BE49-F238E27FC236}">
                <a16:creationId xmlns:a16="http://schemas.microsoft.com/office/drawing/2014/main" id="{5E817A34-DF87-45E1-B443-C07B910874B9}"/>
              </a:ext>
            </a:extLst>
          </p:cNvPr>
          <p:cNvSpPr>
            <a:spLocks noChangeAspect="1"/>
          </p:cNvSpPr>
          <p:nvPr/>
        </p:nvSpPr>
        <p:spPr>
          <a:xfrm>
            <a:off x="10352920" y="3017763"/>
            <a:ext cx="1049318" cy="1045427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1">
            <a:extLst>
              <a:ext uri="{FF2B5EF4-FFF2-40B4-BE49-F238E27FC236}">
                <a16:creationId xmlns:a16="http://schemas.microsoft.com/office/drawing/2014/main" id="{05A27A6C-9F17-4AA9-B14B-2D789254C3C8}"/>
              </a:ext>
            </a:extLst>
          </p:cNvPr>
          <p:cNvSpPr>
            <a:spLocks noChangeAspect="1"/>
          </p:cNvSpPr>
          <p:nvPr/>
        </p:nvSpPr>
        <p:spPr>
          <a:xfrm>
            <a:off x="9145073" y="3164283"/>
            <a:ext cx="902253" cy="898907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1" name="Rectangle 1">
            <a:extLst>
              <a:ext uri="{FF2B5EF4-FFF2-40B4-BE49-F238E27FC236}">
                <a16:creationId xmlns:a16="http://schemas.microsoft.com/office/drawing/2014/main" id="{DC0A0EF8-98A0-4C1E-86F1-7A80A336D01A}"/>
              </a:ext>
            </a:extLst>
          </p:cNvPr>
          <p:cNvSpPr>
            <a:spLocks noChangeAspect="1"/>
          </p:cNvSpPr>
          <p:nvPr/>
        </p:nvSpPr>
        <p:spPr>
          <a:xfrm>
            <a:off x="8079158" y="3305688"/>
            <a:ext cx="760321" cy="757502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6D500F6-22BD-4EA6-B66E-A916B754B334}"/>
              </a:ext>
            </a:extLst>
          </p:cNvPr>
          <p:cNvGrpSpPr/>
          <p:nvPr/>
        </p:nvGrpSpPr>
        <p:grpSpPr>
          <a:xfrm>
            <a:off x="3772808" y="1981201"/>
            <a:ext cx="4673128" cy="3429348"/>
            <a:chOff x="4256258" y="2335977"/>
            <a:chExt cx="3706228" cy="2719795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024A99E-32CE-4931-98DA-6ABDBD803EE9}"/>
                </a:ext>
              </a:extLst>
            </p:cNvPr>
            <p:cNvCxnSpPr>
              <a:cxnSpLocks/>
            </p:cNvCxnSpPr>
            <p:nvPr/>
          </p:nvCxnSpPr>
          <p:spPr>
            <a:xfrm>
              <a:off x="5038725" y="3577600"/>
              <a:ext cx="2190750" cy="989172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BDBE187-F351-4B59-82A1-F9A769CA9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4752" y="3599568"/>
              <a:ext cx="2190750" cy="989172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A05EF78-6480-4964-B21A-8C8C2DB44DD8}"/>
                </a:ext>
              </a:extLst>
            </p:cNvPr>
            <p:cNvGrpSpPr/>
            <p:nvPr/>
          </p:nvGrpSpPr>
          <p:grpSpPr>
            <a:xfrm>
              <a:off x="5537539" y="2335977"/>
              <a:ext cx="1157120" cy="2061311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62E993DB-B449-450E-BAF9-7309AB40D974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C2986685-5836-407A-8250-08CF3F7FE404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44C5F37-B353-4A1E-8E92-E9E46AC0E923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0D15E5D-B979-4274-89E1-4DD08D943770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C6AACD2-E733-402A-BB14-7E389EBAC8D7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FAEAA2-56D0-4ED6-AB6F-C9AA8ABBD3A4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8376615-ECCD-4219-B3D2-1006D340F2FB}"/>
                </a:ext>
              </a:extLst>
            </p:cNvPr>
            <p:cNvGrpSpPr/>
            <p:nvPr/>
          </p:nvGrpSpPr>
          <p:grpSpPr>
            <a:xfrm>
              <a:off x="4256258" y="4198390"/>
              <a:ext cx="578603" cy="857382"/>
              <a:chOff x="4256258" y="4198390"/>
              <a:chExt cx="578603" cy="857382"/>
            </a:xfrm>
            <a:solidFill>
              <a:schemeClr val="accent4"/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18889A5-E15D-4888-AF9C-23308C3A69F0}"/>
                  </a:ext>
                </a:extLst>
              </p:cNvPr>
              <p:cNvSpPr/>
              <p:nvPr/>
            </p:nvSpPr>
            <p:spPr>
              <a:xfrm>
                <a:off x="4256541" y="4269376"/>
                <a:ext cx="578233" cy="241806"/>
              </a:xfrm>
              <a:custGeom>
                <a:avLst/>
                <a:gdLst>
                  <a:gd name="connsiteX0" fmla="*/ 1489 w 578232"/>
                  <a:gd name="connsiteY0" fmla="*/ 0 h 241806"/>
                  <a:gd name="connsiteX1" fmla="*/ 147625 w 578232"/>
                  <a:gd name="connsiteY1" fmla="*/ 31890 h 241806"/>
                  <a:gd name="connsiteX2" fmla="*/ 370156 w 578232"/>
                  <a:gd name="connsiteY2" fmla="*/ 36446 h 241806"/>
                  <a:gd name="connsiteX3" fmla="*/ 536968 w 578232"/>
                  <a:gd name="connsiteY3" fmla="*/ 14719 h 241806"/>
                  <a:gd name="connsiteX4" fmla="*/ 577619 w 578232"/>
                  <a:gd name="connsiteY4" fmla="*/ 1051 h 241806"/>
                  <a:gd name="connsiteX5" fmla="*/ 578320 w 578232"/>
                  <a:gd name="connsiteY5" fmla="*/ 10864 h 241806"/>
                  <a:gd name="connsiteX6" fmla="*/ 578671 w 578232"/>
                  <a:gd name="connsiteY6" fmla="*/ 186436 h 241806"/>
                  <a:gd name="connsiteX7" fmla="*/ 565354 w 578232"/>
                  <a:gd name="connsiteY7" fmla="*/ 206762 h 241806"/>
                  <a:gd name="connsiteX8" fmla="*/ 479145 w 578232"/>
                  <a:gd name="connsiteY8" fmla="*/ 229190 h 241806"/>
                  <a:gd name="connsiteX9" fmla="*/ 245749 w 578232"/>
                  <a:gd name="connsiteY9" fmla="*/ 241806 h 241806"/>
                  <a:gd name="connsiteX10" fmla="*/ 48098 w 578232"/>
                  <a:gd name="connsiteY10" fmla="*/ 219027 h 241806"/>
                  <a:gd name="connsiteX11" fmla="*/ 8849 w 578232"/>
                  <a:gd name="connsiteY11" fmla="*/ 203958 h 241806"/>
                  <a:gd name="connsiteX12" fmla="*/ 438 w 578232"/>
                  <a:gd name="connsiteY12" fmla="*/ 190291 h 241806"/>
                  <a:gd name="connsiteX13" fmla="*/ 88 w 578232"/>
                  <a:gd name="connsiteY13" fmla="*/ 3504 h 241806"/>
                  <a:gd name="connsiteX14" fmla="*/ 1489 w 578232"/>
                  <a:gd name="connsiteY14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8232" h="241806">
                    <a:moveTo>
                      <a:pt x="1489" y="0"/>
                    </a:moveTo>
                    <a:cubicBezTo>
                      <a:pt x="48449" y="21728"/>
                      <a:pt x="98212" y="29087"/>
                      <a:pt x="147625" y="31890"/>
                    </a:cubicBezTo>
                    <a:cubicBezTo>
                      <a:pt x="221568" y="36096"/>
                      <a:pt x="295862" y="37498"/>
                      <a:pt x="370156" y="36446"/>
                    </a:cubicBezTo>
                    <a:cubicBezTo>
                      <a:pt x="426227" y="35745"/>
                      <a:pt x="482298" y="29087"/>
                      <a:pt x="536968" y="14719"/>
                    </a:cubicBezTo>
                    <a:cubicBezTo>
                      <a:pt x="550285" y="11214"/>
                      <a:pt x="563601" y="5958"/>
                      <a:pt x="577619" y="1051"/>
                    </a:cubicBezTo>
                    <a:cubicBezTo>
                      <a:pt x="577970" y="3855"/>
                      <a:pt x="578320" y="7359"/>
                      <a:pt x="578320" y="10864"/>
                    </a:cubicBezTo>
                    <a:cubicBezTo>
                      <a:pt x="578320" y="69388"/>
                      <a:pt x="577970" y="127912"/>
                      <a:pt x="578671" y="186436"/>
                    </a:cubicBezTo>
                    <a:cubicBezTo>
                      <a:pt x="578671" y="197300"/>
                      <a:pt x="574816" y="203958"/>
                      <a:pt x="565354" y="206762"/>
                    </a:cubicBezTo>
                    <a:cubicBezTo>
                      <a:pt x="536617" y="214822"/>
                      <a:pt x="508231" y="224284"/>
                      <a:pt x="479145" y="229190"/>
                    </a:cubicBezTo>
                    <a:cubicBezTo>
                      <a:pt x="402047" y="242157"/>
                      <a:pt x="323898" y="244259"/>
                      <a:pt x="245749" y="241806"/>
                    </a:cubicBezTo>
                    <a:cubicBezTo>
                      <a:pt x="179164" y="239704"/>
                      <a:pt x="112931" y="235849"/>
                      <a:pt x="48098" y="219027"/>
                    </a:cubicBezTo>
                    <a:cubicBezTo>
                      <a:pt x="34782" y="215523"/>
                      <a:pt x="21465" y="209916"/>
                      <a:pt x="8849" y="203958"/>
                    </a:cubicBezTo>
                    <a:cubicBezTo>
                      <a:pt x="4643" y="201856"/>
                      <a:pt x="438" y="194847"/>
                      <a:pt x="438" y="190291"/>
                    </a:cubicBezTo>
                    <a:cubicBezTo>
                      <a:pt x="-263" y="127912"/>
                      <a:pt x="88" y="65533"/>
                      <a:pt x="88" y="3504"/>
                    </a:cubicBezTo>
                    <a:cubicBezTo>
                      <a:pt x="438" y="2103"/>
                      <a:pt x="1139" y="1402"/>
                      <a:pt x="1489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E878D0A-F7E1-4209-B1F3-852C71D46AE6}"/>
                  </a:ext>
                </a:extLst>
              </p:cNvPr>
              <p:cNvSpPr/>
              <p:nvPr/>
            </p:nvSpPr>
            <p:spPr>
              <a:xfrm>
                <a:off x="4256258" y="4813966"/>
                <a:ext cx="578233" cy="241806"/>
              </a:xfrm>
              <a:custGeom>
                <a:avLst/>
                <a:gdLst>
                  <a:gd name="connsiteX0" fmla="*/ 721 w 578232"/>
                  <a:gd name="connsiteY0" fmla="*/ 0 h 241806"/>
                  <a:gd name="connsiteX1" fmla="*/ 153865 w 578232"/>
                  <a:gd name="connsiteY1" fmla="*/ 32942 h 241806"/>
                  <a:gd name="connsiteX2" fmla="*/ 354319 w 578232"/>
                  <a:gd name="connsiteY2" fmla="*/ 37498 h 241806"/>
                  <a:gd name="connsiteX3" fmla="*/ 543909 w 578232"/>
                  <a:gd name="connsiteY3" fmla="*/ 12966 h 241806"/>
                  <a:gd name="connsiteX4" fmla="*/ 578603 w 578232"/>
                  <a:gd name="connsiteY4" fmla="*/ 701 h 241806"/>
                  <a:gd name="connsiteX5" fmla="*/ 578603 w 578232"/>
                  <a:gd name="connsiteY5" fmla="*/ 30138 h 241806"/>
                  <a:gd name="connsiteX6" fmla="*/ 578954 w 578232"/>
                  <a:gd name="connsiteY6" fmla="*/ 185035 h 241806"/>
                  <a:gd name="connsiteX7" fmla="*/ 563884 w 578232"/>
                  <a:gd name="connsiteY7" fmla="*/ 208164 h 241806"/>
                  <a:gd name="connsiteX8" fmla="*/ 474872 w 578232"/>
                  <a:gd name="connsiteY8" fmla="*/ 229891 h 241806"/>
                  <a:gd name="connsiteX9" fmla="*/ 316822 w 578232"/>
                  <a:gd name="connsiteY9" fmla="*/ 241456 h 241806"/>
                  <a:gd name="connsiteX10" fmla="*/ 73613 w 578232"/>
                  <a:gd name="connsiteY10" fmla="*/ 224985 h 241806"/>
                  <a:gd name="connsiteX11" fmla="*/ 13687 w 578232"/>
                  <a:gd name="connsiteY11" fmla="*/ 207463 h 241806"/>
                  <a:gd name="connsiteX12" fmla="*/ 20 w 578232"/>
                  <a:gd name="connsiteY12" fmla="*/ 186086 h 241806"/>
                  <a:gd name="connsiteX13" fmla="*/ 721 w 578232"/>
                  <a:gd name="connsiteY13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241806">
                    <a:moveTo>
                      <a:pt x="721" y="0"/>
                    </a:moveTo>
                    <a:cubicBezTo>
                      <a:pt x="50484" y="22779"/>
                      <a:pt x="102350" y="30138"/>
                      <a:pt x="153865" y="32942"/>
                    </a:cubicBezTo>
                    <a:cubicBezTo>
                      <a:pt x="220449" y="36797"/>
                      <a:pt x="287735" y="38549"/>
                      <a:pt x="354319" y="37498"/>
                    </a:cubicBezTo>
                    <a:cubicBezTo>
                      <a:pt x="418100" y="36446"/>
                      <a:pt x="481881" y="30839"/>
                      <a:pt x="543909" y="12966"/>
                    </a:cubicBezTo>
                    <a:cubicBezTo>
                      <a:pt x="555123" y="9813"/>
                      <a:pt x="566338" y="4906"/>
                      <a:pt x="578603" y="701"/>
                    </a:cubicBezTo>
                    <a:cubicBezTo>
                      <a:pt x="578603" y="10864"/>
                      <a:pt x="578603" y="20326"/>
                      <a:pt x="578603" y="30138"/>
                    </a:cubicBezTo>
                    <a:cubicBezTo>
                      <a:pt x="578603" y="81654"/>
                      <a:pt x="578253" y="133519"/>
                      <a:pt x="578954" y="185035"/>
                    </a:cubicBezTo>
                    <a:cubicBezTo>
                      <a:pt x="579304" y="197650"/>
                      <a:pt x="574748" y="205010"/>
                      <a:pt x="563884" y="208164"/>
                    </a:cubicBezTo>
                    <a:cubicBezTo>
                      <a:pt x="534447" y="216224"/>
                      <a:pt x="505010" y="226387"/>
                      <a:pt x="474872" y="229891"/>
                    </a:cubicBezTo>
                    <a:cubicBezTo>
                      <a:pt x="422656" y="236199"/>
                      <a:pt x="369739" y="239003"/>
                      <a:pt x="316822" y="241456"/>
                    </a:cubicBezTo>
                    <a:cubicBezTo>
                      <a:pt x="235168" y="244960"/>
                      <a:pt x="154216" y="240054"/>
                      <a:pt x="73613" y="224985"/>
                    </a:cubicBezTo>
                    <a:cubicBezTo>
                      <a:pt x="53288" y="221130"/>
                      <a:pt x="33663" y="213771"/>
                      <a:pt x="13687" y="207463"/>
                    </a:cubicBezTo>
                    <a:cubicBezTo>
                      <a:pt x="3875" y="204309"/>
                      <a:pt x="-330" y="197300"/>
                      <a:pt x="20" y="186086"/>
                    </a:cubicBezTo>
                    <a:cubicBezTo>
                      <a:pt x="1071" y="124408"/>
                      <a:pt x="721" y="63080"/>
                      <a:pt x="72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1F89DCD-2FE4-4951-B05A-A3ADAA4E9443}"/>
                  </a:ext>
                </a:extLst>
              </p:cNvPr>
              <p:cNvSpPr/>
              <p:nvPr/>
            </p:nvSpPr>
            <p:spPr>
              <a:xfrm>
                <a:off x="4256628" y="4547278"/>
                <a:ext cx="578233" cy="241806"/>
              </a:xfrm>
              <a:custGeom>
                <a:avLst/>
                <a:gdLst>
                  <a:gd name="connsiteX0" fmla="*/ 350 w 578232"/>
                  <a:gd name="connsiteY0" fmla="*/ 701 h 241806"/>
                  <a:gd name="connsiteX1" fmla="*/ 256875 w 578232"/>
                  <a:gd name="connsiteY1" fmla="*/ 38549 h 241806"/>
                  <a:gd name="connsiteX2" fmla="*/ 463637 w 578232"/>
                  <a:gd name="connsiteY2" fmla="*/ 28736 h 241806"/>
                  <a:gd name="connsiteX3" fmla="*/ 578233 w 578232"/>
                  <a:gd name="connsiteY3" fmla="*/ 0 h 241806"/>
                  <a:gd name="connsiteX4" fmla="*/ 578933 w 578232"/>
                  <a:gd name="connsiteY4" fmla="*/ 14368 h 241806"/>
                  <a:gd name="connsiteX5" fmla="*/ 579284 w 578232"/>
                  <a:gd name="connsiteY5" fmla="*/ 184684 h 241806"/>
                  <a:gd name="connsiteX6" fmla="*/ 564215 w 578232"/>
                  <a:gd name="connsiteY6" fmla="*/ 207813 h 241806"/>
                  <a:gd name="connsiteX7" fmla="*/ 471347 w 578232"/>
                  <a:gd name="connsiteY7" fmla="*/ 230242 h 241806"/>
                  <a:gd name="connsiteX8" fmla="*/ 316100 w 578232"/>
                  <a:gd name="connsiteY8" fmla="*/ 241105 h 241806"/>
                  <a:gd name="connsiteX9" fmla="*/ 65533 w 578232"/>
                  <a:gd name="connsiteY9" fmla="*/ 222882 h 241806"/>
                  <a:gd name="connsiteX10" fmla="*/ 15420 w 578232"/>
                  <a:gd name="connsiteY10" fmla="*/ 207813 h 241806"/>
                  <a:gd name="connsiteX11" fmla="*/ 0 w 578232"/>
                  <a:gd name="connsiteY11" fmla="*/ 184684 h 241806"/>
                  <a:gd name="connsiteX12" fmla="*/ 350 w 578232"/>
                  <a:gd name="connsiteY12" fmla="*/ 701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241806">
                    <a:moveTo>
                      <a:pt x="350" y="701"/>
                    </a:moveTo>
                    <a:cubicBezTo>
                      <a:pt x="84107" y="32591"/>
                      <a:pt x="170316" y="36096"/>
                      <a:pt x="256875" y="38549"/>
                    </a:cubicBezTo>
                    <a:cubicBezTo>
                      <a:pt x="325913" y="40651"/>
                      <a:pt x="394950" y="37848"/>
                      <a:pt x="463637" y="28736"/>
                    </a:cubicBezTo>
                    <a:cubicBezTo>
                      <a:pt x="502537" y="23480"/>
                      <a:pt x="541085" y="17522"/>
                      <a:pt x="578233" y="0"/>
                    </a:cubicBezTo>
                    <a:cubicBezTo>
                      <a:pt x="578583" y="5607"/>
                      <a:pt x="578933" y="9812"/>
                      <a:pt x="578933" y="14368"/>
                    </a:cubicBezTo>
                    <a:cubicBezTo>
                      <a:pt x="578933" y="71140"/>
                      <a:pt x="578583" y="127912"/>
                      <a:pt x="579284" y="184684"/>
                    </a:cubicBezTo>
                    <a:cubicBezTo>
                      <a:pt x="579284" y="196950"/>
                      <a:pt x="575429" y="205010"/>
                      <a:pt x="564215" y="207813"/>
                    </a:cubicBezTo>
                    <a:cubicBezTo>
                      <a:pt x="533376" y="215873"/>
                      <a:pt x="502887" y="226387"/>
                      <a:pt x="471347" y="230242"/>
                    </a:cubicBezTo>
                    <a:cubicBezTo>
                      <a:pt x="419832" y="236550"/>
                      <a:pt x="367966" y="239353"/>
                      <a:pt x="316100" y="241105"/>
                    </a:cubicBezTo>
                    <a:cubicBezTo>
                      <a:pt x="231994" y="244259"/>
                      <a:pt x="148238" y="240054"/>
                      <a:pt x="65533" y="222882"/>
                    </a:cubicBezTo>
                    <a:cubicBezTo>
                      <a:pt x="48712" y="219378"/>
                      <a:pt x="32241" y="213070"/>
                      <a:pt x="15420" y="207813"/>
                    </a:cubicBezTo>
                    <a:cubicBezTo>
                      <a:pt x="4556" y="204309"/>
                      <a:pt x="0" y="197300"/>
                      <a:pt x="0" y="184684"/>
                    </a:cubicBezTo>
                    <a:cubicBezTo>
                      <a:pt x="701" y="123707"/>
                      <a:pt x="350" y="62730"/>
                      <a:pt x="350" y="70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F37DBDE-B9CF-4045-92B7-CD7B47F704F8}"/>
                  </a:ext>
                </a:extLst>
              </p:cNvPr>
              <p:cNvSpPr/>
              <p:nvPr/>
            </p:nvSpPr>
            <p:spPr>
              <a:xfrm>
                <a:off x="4256628" y="4198390"/>
                <a:ext cx="578233" cy="91115"/>
              </a:xfrm>
              <a:custGeom>
                <a:avLst/>
                <a:gdLst>
                  <a:gd name="connsiteX0" fmla="*/ 0 w 578232"/>
                  <a:gd name="connsiteY0" fmla="*/ 44703 h 91115"/>
                  <a:gd name="connsiteX1" fmla="*/ 23830 w 578232"/>
                  <a:gd name="connsiteY1" fmla="*/ 31737 h 91115"/>
                  <a:gd name="connsiteX2" fmla="*/ 133519 w 578232"/>
                  <a:gd name="connsiteY2" fmla="*/ 8958 h 91115"/>
                  <a:gd name="connsiteX3" fmla="*/ 350444 w 578232"/>
                  <a:gd name="connsiteY3" fmla="*/ 1599 h 91115"/>
                  <a:gd name="connsiteX4" fmla="*/ 541436 w 578232"/>
                  <a:gd name="connsiteY4" fmla="*/ 26480 h 91115"/>
                  <a:gd name="connsiteX5" fmla="*/ 566317 w 578232"/>
                  <a:gd name="connsiteY5" fmla="*/ 35942 h 91115"/>
                  <a:gd name="connsiteX6" fmla="*/ 578933 w 578232"/>
                  <a:gd name="connsiteY6" fmla="*/ 47507 h 91115"/>
                  <a:gd name="connsiteX7" fmla="*/ 567018 w 578232"/>
                  <a:gd name="connsiteY7" fmla="*/ 58020 h 91115"/>
                  <a:gd name="connsiteX8" fmla="*/ 514802 w 578232"/>
                  <a:gd name="connsiteY8" fmla="*/ 74491 h 91115"/>
                  <a:gd name="connsiteX9" fmla="*/ 340982 w 578232"/>
                  <a:gd name="connsiteY9" fmla="*/ 93064 h 91115"/>
                  <a:gd name="connsiteX10" fmla="*/ 127912 w 578232"/>
                  <a:gd name="connsiteY10" fmla="*/ 84654 h 91115"/>
                  <a:gd name="connsiteX11" fmla="*/ 28036 w 578232"/>
                  <a:gd name="connsiteY11" fmla="*/ 64328 h 91115"/>
                  <a:gd name="connsiteX12" fmla="*/ 0 w 578232"/>
                  <a:gd name="connsiteY12" fmla="*/ 50661 h 91115"/>
                  <a:gd name="connsiteX13" fmla="*/ 0 w 578232"/>
                  <a:gd name="connsiteY13" fmla="*/ 44703 h 9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91115">
                    <a:moveTo>
                      <a:pt x="0" y="44703"/>
                    </a:moveTo>
                    <a:cubicBezTo>
                      <a:pt x="8060" y="40147"/>
                      <a:pt x="15420" y="33839"/>
                      <a:pt x="23830" y="31737"/>
                    </a:cubicBezTo>
                    <a:cubicBezTo>
                      <a:pt x="60276" y="23326"/>
                      <a:pt x="96723" y="14214"/>
                      <a:pt x="133519" y="8958"/>
                    </a:cubicBezTo>
                    <a:cubicBezTo>
                      <a:pt x="205360" y="-1205"/>
                      <a:pt x="278253" y="-1205"/>
                      <a:pt x="350444" y="1599"/>
                    </a:cubicBezTo>
                    <a:cubicBezTo>
                      <a:pt x="414575" y="4051"/>
                      <a:pt x="479057" y="8607"/>
                      <a:pt x="541436" y="26480"/>
                    </a:cubicBezTo>
                    <a:cubicBezTo>
                      <a:pt x="549847" y="28933"/>
                      <a:pt x="558608" y="32087"/>
                      <a:pt x="566317" y="35942"/>
                    </a:cubicBezTo>
                    <a:cubicBezTo>
                      <a:pt x="571224" y="38395"/>
                      <a:pt x="574728" y="43652"/>
                      <a:pt x="578933" y="47507"/>
                    </a:cubicBezTo>
                    <a:cubicBezTo>
                      <a:pt x="575079" y="51011"/>
                      <a:pt x="571574" y="56268"/>
                      <a:pt x="567018" y="58020"/>
                    </a:cubicBezTo>
                    <a:cubicBezTo>
                      <a:pt x="549847" y="64328"/>
                      <a:pt x="532675" y="70636"/>
                      <a:pt x="514802" y="74491"/>
                    </a:cubicBezTo>
                    <a:cubicBezTo>
                      <a:pt x="457680" y="87107"/>
                      <a:pt x="399506" y="90962"/>
                      <a:pt x="340982" y="93064"/>
                    </a:cubicBezTo>
                    <a:cubicBezTo>
                      <a:pt x="269842" y="95517"/>
                      <a:pt x="198702" y="94116"/>
                      <a:pt x="127912" y="84654"/>
                    </a:cubicBezTo>
                    <a:cubicBezTo>
                      <a:pt x="94269" y="80098"/>
                      <a:pt x="60977" y="72038"/>
                      <a:pt x="28036" y="64328"/>
                    </a:cubicBezTo>
                    <a:cubicBezTo>
                      <a:pt x="18223" y="61875"/>
                      <a:pt x="9462" y="55567"/>
                      <a:pt x="0" y="50661"/>
                    </a:cubicBezTo>
                    <a:cubicBezTo>
                      <a:pt x="0" y="48908"/>
                      <a:pt x="0" y="46806"/>
                      <a:pt x="0" y="44703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F1543DA-D38F-4C37-8662-E37833DEB7F7}"/>
                  </a:ext>
                </a:extLst>
              </p:cNvPr>
              <p:cNvSpPr/>
              <p:nvPr/>
            </p:nvSpPr>
            <p:spPr>
              <a:xfrm>
                <a:off x="4256278" y="4503692"/>
                <a:ext cx="578233" cy="63080"/>
              </a:xfrm>
              <a:custGeom>
                <a:avLst/>
                <a:gdLst>
                  <a:gd name="connsiteX0" fmla="*/ 0 w 578232"/>
                  <a:gd name="connsiteY0" fmla="*/ 19055 h 63079"/>
                  <a:gd name="connsiteX1" fmla="*/ 50113 w 578232"/>
                  <a:gd name="connsiteY1" fmla="*/ 1183 h 63079"/>
                  <a:gd name="connsiteX2" fmla="*/ 234097 w 578232"/>
                  <a:gd name="connsiteY2" fmla="*/ 22560 h 63079"/>
                  <a:gd name="connsiteX3" fmla="*/ 442260 w 578232"/>
                  <a:gd name="connsiteY3" fmla="*/ 15901 h 63079"/>
                  <a:gd name="connsiteX4" fmla="*/ 530572 w 578232"/>
                  <a:gd name="connsiteY4" fmla="*/ 1183 h 63079"/>
                  <a:gd name="connsiteX5" fmla="*/ 576480 w 578232"/>
                  <a:gd name="connsiteY5" fmla="*/ 15201 h 63079"/>
                  <a:gd name="connsiteX6" fmla="*/ 574378 w 578232"/>
                  <a:gd name="connsiteY6" fmla="*/ 27116 h 63079"/>
                  <a:gd name="connsiteX7" fmla="*/ 542838 w 578232"/>
                  <a:gd name="connsiteY7" fmla="*/ 40783 h 63079"/>
                  <a:gd name="connsiteX8" fmla="*/ 419481 w 578232"/>
                  <a:gd name="connsiteY8" fmla="*/ 61109 h 63079"/>
                  <a:gd name="connsiteX9" fmla="*/ 240755 w 578232"/>
                  <a:gd name="connsiteY9" fmla="*/ 66015 h 63079"/>
                  <a:gd name="connsiteX10" fmla="*/ 39600 w 578232"/>
                  <a:gd name="connsiteY10" fmla="*/ 41133 h 63079"/>
                  <a:gd name="connsiteX11" fmla="*/ 0 w 578232"/>
                  <a:gd name="connsiteY11" fmla="*/ 19055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63079">
                    <a:moveTo>
                      <a:pt x="0" y="19055"/>
                    </a:moveTo>
                    <a:cubicBezTo>
                      <a:pt x="15420" y="7491"/>
                      <a:pt x="30138" y="-3723"/>
                      <a:pt x="50113" y="1183"/>
                    </a:cubicBezTo>
                    <a:cubicBezTo>
                      <a:pt x="110740" y="15201"/>
                      <a:pt x="172068" y="20107"/>
                      <a:pt x="234097" y="22560"/>
                    </a:cubicBezTo>
                    <a:cubicBezTo>
                      <a:pt x="303484" y="25363"/>
                      <a:pt x="373223" y="23611"/>
                      <a:pt x="442260" y="15901"/>
                    </a:cubicBezTo>
                    <a:cubicBezTo>
                      <a:pt x="471698" y="12397"/>
                      <a:pt x="501135" y="7140"/>
                      <a:pt x="530572" y="1183"/>
                    </a:cubicBezTo>
                    <a:cubicBezTo>
                      <a:pt x="548795" y="-2322"/>
                      <a:pt x="562813" y="6439"/>
                      <a:pt x="576480" y="15201"/>
                    </a:cubicBezTo>
                    <a:cubicBezTo>
                      <a:pt x="582788" y="19406"/>
                      <a:pt x="579634" y="24662"/>
                      <a:pt x="574378" y="27116"/>
                    </a:cubicBezTo>
                    <a:cubicBezTo>
                      <a:pt x="564215" y="32372"/>
                      <a:pt x="553701" y="38680"/>
                      <a:pt x="542838" y="40783"/>
                    </a:cubicBezTo>
                    <a:cubicBezTo>
                      <a:pt x="501836" y="48493"/>
                      <a:pt x="460834" y="57955"/>
                      <a:pt x="419481" y="61109"/>
                    </a:cubicBezTo>
                    <a:cubicBezTo>
                      <a:pt x="359906" y="65664"/>
                      <a:pt x="300330" y="67066"/>
                      <a:pt x="240755" y="66015"/>
                    </a:cubicBezTo>
                    <a:cubicBezTo>
                      <a:pt x="173119" y="64963"/>
                      <a:pt x="105484" y="59707"/>
                      <a:pt x="39600" y="41133"/>
                    </a:cubicBezTo>
                    <a:cubicBezTo>
                      <a:pt x="25232" y="37279"/>
                      <a:pt x="10513" y="33774"/>
                      <a:pt x="0" y="19055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F25352C-6B85-426A-9023-942DEB5D3AA5}"/>
                  </a:ext>
                </a:extLst>
              </p:cNvPr>
              <p:cNvSpPr/>
              <p:nvPr/>
            </p:nvSpPr>
            <p:spPr>
              <a:xfrm>
                <a:off x="4258073" y="4776681"/>
                <a:ext cx="574728" cy="56071"/>
              </a:xfrm>
              <a:custGeom>
                <a:avLst/>
                <a:gdLst>
                  <a:gd name="connsiteX0" fmla="*/ 288723 w 574728"/>
                  <a:gd name="connsiteY0" fmla="*/ 58312 h 56071"/>
                  <a:gd name="connsiteX1" fmla="*/ 54977 w 574728"/>
                  <a:gd name="connsiteY1" fmla="*/ 39738 h 56071"/>
                  <a:gd name="connsiteX2" fmla="*/ 7316 w 574728"/>
                  <a:gd name="connsiteY2" fmla="*/ 22216 h 56071"/>
                  <a:gd name="connsiteX3" fmla="*/ 6615 w 574728"/>
                  <a:gd name="connsiteY3" fmla="*/ 6446 h 56071"/>
                  <a:gd name="connsiteX4" fmla="*/ 32548 w 574728"/>
                  <a:gd name="connsiteY4" fmla="*/ 1540 h 56071"/>
                  <a:gd name="connsiteX5" fmla="*/ 186393 w 574728"/>
                  <a:gd name="connsiteY5" fmla="*/ 25019 h 56071"/>
                  <a:gd name="connsiteX6" fmla="*/ 470953 w 574728"/>
                  <a:gd name="connsiteY6" fmla="*/ 16959 h 56071"/>
                  <a:gd name="connsiteX7" fmla="*/ 548402 w 574728"/>
                  <a:gd name="connsiteY7" fmla="*/ 839 h 56071"/>
                  <a:gd name="connsiteX8" fmla="*/ 575386 w 574728"/>
                  <a:gd name="connsiteY8" fmla="*/ 10301 h 56071"/>
                  <a:gd name="connsiteX9" fmla="*/ 572232 w 574728"/>
                  <a:gd name="connsiteY9" fmla="*/ 20814 h 56071"/>
                  <a:gd name="connsiteX10" fmla="*/ 540692 w 574728"/>
                  <a:gd name="connsiteY10" fmla="*/ 34481 h 56071"/>
                  <a:gd name="connsiteX11" fmla="*/ 380539 w 574728"/>
                  <a:gd name="connsiteY11" fmla="*/ 57611 h 56071"/>
                  <a:gd name="connsiteX12" fmla="*/ 288723 w 574728"/>
                  <a:gd name="connsiteY12" fmla="*/ 58312 h 5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4728" h="56071">
                    <a:moveTo>
                      <a:pt x="288723" y="58312"/>
                    </a:moveTo>
                    <a:cubicBezTo>
                      <a:pt x="210223" y="60765"/>
                      <a:pt x="132074" y="57260"/>
                      <a:pt x="54977" y="39738"/>
                    </a:cubicBezTo>
                    <a:cubicBezTo>
                      <a:pt x="38506" y="35883"/>
                      <a:pt x="22736" y="29225"/>
                      <a:pt x="7316" y="22216"/>
                    </a:cubicBezTo>
                    <a:cubicBezTo>
                      <a:pt x="-2496" y="17660"/>
                      <a:pt x="-2146" y="12404"/>
                      <a:pt x="6615" y="6446"/>
                    </a:cubicBezTo>
                    <a:cubicBezTo>
                      <a:pt x="14675" y="1189"/>
                      <a:pt x="22385" y="-1614"/>
                      <a:pt x="32548" y="1540"/>
                    </a:cubicBezTo>
                    <a:cubicBezTo>
                      <a:pt x="82662" y="16609"/>
                      <a:pt x="134177" y="21866"/>
                      <a:pt x="186393" y="25019"/>
                    </a:cubicBezTo>
                    <a:cubicBezTo>
                      <a:pt x="281363" y="30627"/>
                      <a:pt x="376334" y="30276"/>
                      <a:pt x="470953" y="16959"/>
                    </a:cubicBezTo>
                    <a:cubicBezTo>
                      <a:pt x="496886" y="13104"/>
                      <a:pt x="522819" y="7497"/>
                      <a:pt x="548402" y="839"/>
                    </a:cubicBezTo>
                    <a:cubicBezTo>
                      <a:pt x="560667" y="-2315"/>
                      <a:pt x="568027" y="3993"/>
                      <a:pt x="575386" y="10301"/>
                    </a:cubicBezTo>
                    <a:cubicBezTo>
                      <a:pt x="576788" y="11352"/>
                      <a:pt x="574685" y="19763"/>
                      <a:pt x="572232" y="20814"/>
                    </a:cubicBezTo>
                    <a:cubicBezTo>
                      <a:pt x="562069" y="26071"/>
                      <a:pt x="551906" y="31328"/>
                      <a:pt x="540692" y="34481"/>
                    </a:cubicBezTo>
                    <a:cubicBezTo>
                      <a:pt x="488476" y="49901"/>
                      <a:pt x="434507" y="55158"/>
                      <a:pt x="380539" y="57611"/>
                    </a:cubicBezTo>
                    <a:cubicBezTo>
                      <a:pt x="350050" y="59363"/>
                      <a:pt x="319562" y="58312"/>
                      <a:pt x="288723" y="58312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1B971E8-5846-4CA3-9152-015CCA55CEEC}"/>
                </a:ext>
              </a:extLst>
            </p:cNvPr>
            <p:cNvGrpSpPr/>
            <p:nvPr/>
          </p:nvGrpSpPr>
          <p:grpSpPr>
            <a:xfrm>
              <a:off x="7382939" y="4199052"/>
              <a:ext cx="579547" cy="856720"/>
              <a:chOff x="7382939" y="4199052"/>
              <a:chExt cx="579547" cy="856720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F061A48-8FF2-4A96-8D5E-87819CAF7204}"/>
                  </a:ext>
                </a:extLst>
              </p:cNvPr>
              <p:cNvSpPr/>
              <p:nvPr/>
            </p:nvSpPr>
            <p:spPr>
              <a:xfrm>
                <a:off x="7383990" y="4269727"/>
                <a:ext cx="578233" cy="238302"/>
              </a:xfrm>
              <a:custGeom>
                <a:avLst/>
                <a:gdLst>
                  <a:gd name="connsiteX0" fmla="*/ 0 w 578232"/>
                  <a:gd name="connsiteY0" fmla="*/ 0 h 238301"/>
                  <a:gd name="connsiteX1" fmla="*/ 245661 w 578232"/>
                  <a:gd name="connsiteY1" fmla="*/ 37498 h 238301"/>
                  <a:gd name="connsiteX2" fmla="*/ 452423 w 578232"/>
                  <a:gd name="connsiteY2" fmla="*/ 29437 h 238301"/>
                  <a:gd name="connsiteX3" fmla="*/ 516554 w 578232"/>
                  <a:gd name="connsiteY3" fmla="*/ 18924 h 238301"/>
                  <a:gd name="connsiteX4" fmla="*/ 578583 w 578232"/>
                  <a:gd name="connsiteY4" fmla="*/ 1051 h 238301"/>
                  <a:gd name="connsiteX5" fmla="*/ 578583 w 578232"/>
                  <a:gd name="connsiteY5" fmla="*/ 11915 h 238301"/>
                  <a:gd name="connsiteX6" fmla="*/ 578933 w 578232"/>
                  <a:gd name="connsiteY6" fmla="*/ 182231 h 238301"/>
                  <a:gd name="connsiteX7" fmla="*/ 561762 w 578232"/>
                  <a:gd name="connsiteY7" fmla="*/ 207813 h 238301"/>
                  <a:gd name="connsiteX8" fmla="*/ 462586 w 578232"/>
                  <a:gd name="connsiteY8" fmla="*/ 230592 h 238301"/>
                  <a:gd name="connsiteX9" fmla="*/ 247063 w 578232"/>
                  <a:gd name="connsiteY9" fmla="*/ 240755 h 238301"/>
                  <a:gd name="connsiteX10" fmla="*/ 40651 w 578232"/>
                  <a:gd name="connsiteY10" fmla="*/ 215874 h 238301"/>
                  <a:gd name="connsiteX11" fmla="*/ 0 w 578232"/>
                  <a:gd name="connsiteY11" fmla="*/ 163307 h 238301"/>
                  <a:gd name="connsiteX12" fmla="*/ 0 w 578232"/>
                  <a:gd name="connsiteY12" fmla="*/ 12266 h 238301"/>
                  <a:gd name="connsiteX13" fmla="*/ 0 w 578232"/>
                  <a:gd name="connsiteY13" fmla="*/ 0 h 238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238301">
                    <a:moveTo>
                      <a:pt x="0" y="0"/>
                    </a:moveTo>
                    <a:cubicBezTo>
                      <a:pt x="79551" y="31540"/>
                      <a:pt x="162606" y="35395"/>
                      <a:pt x="245661" y="37498"/>
                    </a:cubicBezTo>
                    <a:cubicBezTo>
                      <a:pt x="314699" y="39250"/>
                      <a:pt x="383736" y="38899"/>
                      <a:pt x="452423" y="29437"/>
                    </a:cubicBezTo>
                    <a:cubicBezTo>
                      <a:pt x="473800" y="26634"/>
                      <a:pt x="495528" y="23480"/>
                      <a:pt x="516554" y="18924"/>
                    </a:cubicBezTo>
                    <a:cubicBezTo>
                      <a:pt x="537231" y="14368"/>
                      <a:pt x="557206" y="7359"/>
                      <a:pt x="578583" y="1051"/>
                    </a:cubicBezTo>
                    <a:cubicBezTo>
                      <a:pt x="578583" y="3855"/>
                      <a:pt x="578583" y="8060"/>
                      <a:pt x="578583" y="11915"/>
                    </a:cubicBezTo>
                    <a:cubicBezTo>
                      <a:pt x="578583" y="68687"/>
                      <a:pt x="578233" y="125459"/>
                      <a:pt x="578933" y="182231"/>
                    </a:cubicBezTo>
                    <a:cubicBezTo>
                      <a:pt x="579284" y="196249"/>
                      <a:pt x="574027" y="204659"/>
                      <a:pt x="561762" y="207813"/>
                    </a:cubicBezTo>
                    <a:cubicBezTo>
                      <a:pt x="528820" y="216224"/>
                      <a:pt x="495878" y="225686"/>
                      <a:pt x="462586" y="230592"/>
                    </a:cubicBezTo>
                    <a:cubicBezTo>
                      <a:pt x="391095" y="241105"/>
                      <a:pt x="318904" y="243208"/>
                      <a:pt x="247063" y="240755"/>
                    </a:cubicBezTo>
                    <a:cubicBezTo>
                      <a:pt x="177675" y="238302"/>
                      <a:pt x="108287" y="234797"/>
                      <a:pt x="40651" y="215874"/>
                    </a:cubicBezTo>
                    <a:cubicBezTo>
                      <a:pt x="350" y="204659"/>
                      <a:pt x="0" y="203958"/>
                      <a:pt x="0" y="163307"/>
                    </a:cubicBezTo>
                    <a:cubicBezTo>
                      <a:pt x="0" y="112843"/>
                      <a:pt x="0" y="62379"/>
                      <a:pt x="0" y="12266"/>
                    </a:cubicBezTo>
                    <a:cubicBezTo>
                      <a:pt x="0" y="8411"/>
                      <a:pt x="0" y="4205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1EF3B43-0055-4836-8E48-5E5108B48286}"/>
                  </a:ext>
                </a:extLst>
              </p:cNvPr>
              <p:cNvSpPr/>
              <p:nvPr/>
            </p:nvSpPr>
            <p:spPr>
              <a:xfrm>
                <a:off x="7384253" y="4813966"/>
                <a:ext cx="578233" cy="241806"/>
              </a:xfrm>
              <a:custGeom>
                <a:avLst/>
                <a:gdLst>
                  <a:gd name="connsiteX0" fmla="*/ 88 w 578232"/>
                  <a:gd name="connsiteY0" fmla="*/ 0 h 241806"/>
                  <a:gd name="connsiteX1" fmla="*/ 152180 w 578232"/>
                  <a:gd name="connsiteY1" fmla="*/ 32942 h 241806"/>
                  <a:gd name="connsiteX2" fmla="*/ 356489 w 578232"/>
                  <a:gd name="connsiteY2" fmla="*/ 37848 h 241806"/>
                  <a:gd name="connsiteX3" fmla="*/ 553439 w 578232"/>
                  <a:gd name="connsiteY3" fmla="*/ 10513 h 241806"/>
                  <a:gd name="connsiteX4" fmla="*/ 579021 w 578232"/>
                  <a:gd name="connsiteY4" fmla="*/ 701 h 241806"/>
                  <a:gd name="connsiteX5" fmla="*/ 578320 w 578232"/>
                  <a:gd name="connsiteY5" fmla="*/ 192394 h 241806"/>
                  <a:gd name="connsiteX6" fmla="*/ 565704 w 578232"/>
                  <a:gd name="connsiteY6" fmla="*/ 207463 h 241806"/>
                  <a:gd name="connsiteX7" fmla="*/ 491059 w 578232"/>
                  <a:gd name="connsiteY7" fmla="*/ 227789 h 241806"/>
                  <a:gd name="connsiteX8" fmla="*/ 325650 w 578232"/>
                  <a:gd name="connsiteY8" fmla="*/ 241806 h 241806"/>
                  <a:gd name="connsiteX9" fmla="*/ 61065 w 578232"/>
                  <a:gd name="connsiteY9" fmla="*/ 222882 h 241806"/>
                  <a:gd name="connsiteX10" fmla="*/ 11652 w 578232"/>
                  <a:gd name="connsiteY10" fmla="*/ 206412 h 241806"/>
                  <a:gd name="connsiteX11" fmla="*/ 438 w 578232"/>
                  <a:gd name="connsiteY11" fmla="*/ 191343 h 241806"/>
                  <a:gd name="connsiteX12" fmla="*/ 88 w 578232"/>
                  <a:gd name="connsiteY12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241806">
                    <a:moveTo>
                      <a:pt x="88" y="0"/>
                    </a:moveTo>
                    <a:cubicBezTo>
                      <a:pt x="49500" y="22428"/>
                      <a:pt x="100665" y="29788"/>
                      <a:pt x="152180" y="32942"/>
                    </a:cubicBezTo>
                    <a:cubicBezTo>
                      <a:pt x="220167" y="37147"/>
                      <a:pt x="288503" y="38899"/>
                      <a:pt x="356489" y="37848"/>
                    </a:cubicBezTo>
                    <a:cubicBezTo>
                      <a:pt x="423073" y="36797"/>
                      <a:pt x="489307" y="30839"/>
                      <a:pt x="553439" y="10513"/>
                    </a:cubicBezTo>
                    <a:cubicBezTo>
                      <a:pt x="561849" y="7710"/>
                      <a:pt x="569909" y="4205"/>
                      <a:pt x="579021" y="701"/>
                    </a:cubicBezTo>
                    <a:cubicBezTo>
                      <a:pt x="579021" y="65183"/>
                      <a:pt x="579372" y="128613"/>
                      <a:pt x="578320" y="192394"/>
                    </a:cubicBezTo>
                    <a:cubicBezTo>
                      <a:pt x="578320" y="197650"/>
                      <a:pt x="571311" y="205711"/>
                      <a:pt x="565704" y="207463"/>
                    </a:cubicBezTo>
                    <a:cubicBezTo>
                      <a:pt x="541173" y="215523"/>
                      <a:pt x="516292" y="224985"/>
                      <a:pt x="491059" y="227789"/>
                    </a:cubicBezTo>
                    <a:cubicBezTo>
                      <a:pt x="436040" y="234447"/>
                      <a:pt x="381020" y="239353"/>
                      <a:pt x="325650" y="241806"/>
                    </a:cubicBezTo>
                    <a:cubicBezTo>
                      <a:pt x="236988" y="246012"/>
                      <a:pt x="148326" y="241106"/>
                      <a:pt x="61065" y="222882"/>
                    </a:cubicBezTo>
                    <a:cubicBezTo>
                      <a:pt x="44244" y="219378"/>
                      <a:pt x="27773" y="213070"/>
                      <a:pt x="11652" y="206412"/>
                    </a:cubicBezTo>
                    <a:cubicBezTo>
                      <a:pt x="6746" y="204309"/>
                      <a:pt x="788" y="196599"/>
                      <a:pt x="438" y="191343"/>
                    </a:cubicBezTo>
                    <a:cubicBezTo>
                      <a:pt x="-263" y="127912"/>
                      <a:pt x="88" y="64832"/>
                      <a:pt x="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60EE1C4-7EC7-45E8-8B4F-C5DF18E2D184}"/>
                  </a:ext>
                </a:extLst>
              </p:cNvPr>
              <p:cNvSpPr/>
              <p:nvPr/>
            </p:nvSpPr>
            <p:spPr>
              <a:xfrm>
                <a:off x="7383640" y="4548680"/>
                <a:ext cx="578233" cy="238302"/>
              </a:xfrm>
              <a:custGeom>
                <a:avLst/>
                <a:gdLst>
                  <a:gd name="connsiteX0" fmla="*/ 579634 w 578232"/>
                  <a:gd name="connsiteY0" fmla="*/ 1752 h 238301"/>
                  <a:gd name="connsiteX1" fmla="*/ 578933 w 578232"/>
                  <a:gd name="connsiteY1" fmla="*/ 189590 h 238301"/>
                  <a:gd name="connsiteX2" fmla="*/ 565967 w 578232"/>
                  <a:gd name="connsiteY2" fmla="*/ 205710 h 238301"/>
                  <a:gd name="connsiteX3" fmla="*/ 488519 w 578232"/>
                  <a:gd name="connsiteY3" fmla="*/ 226387 h 238301"/>
                  <a:gd name="connsiteX4" fmla="*/ 325562 w 578232"/>
                  <a:gd name="connsiteY4" fmla="*/ 240054 h 238301"/>
                  <a:gd name="connsiteX5" fmla="*/ 76046 w 578232"/>
                  <a:gd name="connsiteY5" fmla="*/ 224284 h 238301"/>
                  <a:gd name="connsiteX6" fmla="*/ 14718 w 578232"/>
                  <a:gd name="connsiteY6" fmla="*/ 206411 h 238301"/>
                  <a:gd name="connsiteX7" fmla="*/ 0 w 578232"/>
                  <a:gd name="connsiteY7" fmla="*/ 183983 h 238301"/>
                  <a:gd name="connsiteX8" fmla="*/ 350 w 578232"/>
                  <a:gd name="connsiteY8" fmla="*/ 0 h 238301"/>
                  <a:gd name="connsiteX9" fmla="*/ 304536 w 578232"/>
                  <a:gd name="connsiteY9" fmla="*/ 37848 h 238301"/>
                  <a:gd name="connsiteX10" fmla="*/ 496579 w 578232"/>
                  <a:gd name="connsiteY10" fmla="*/ 22428 h 238301"/>
                  <a:gd name="connsiteX11" fmla="*/ 579634 w 578232"/>
                  <a:gd name="connsiteY11" fmla="*/ 1752 h 238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238301">
                    <a:moveTo>
                      <a:pt x="579634" y="1752"/>
                    </a:moveTo>
                    <a:cubicBezTo>
                      <a:pt x="579634" y="63430"/>
                      <a:pt x="579985" y="126510"/>
                      <a:pt x="578933" y="189590"/>
                    </a:cubicBezTo>
                    <a:cubicBezTo>
                      <a:pt x="578933" y="195197"/>
                      <a:pt x="571574" y="203608"/>
                      <a:pt x="565967" y="205710"/>
                    </a:cubicBezTo>
                    <a:cubicBezTo>
                      <a:pt x="540384" y="213771"/>
                      <a:pt x="514802" y="223233"/>
                      <a:pt x="488519" y="226387"/>
                    </a:cubicBezTo>
                    <a:cubicBezTo>
                      <a:pt x="434551" y="233045"/>
                      <a:pt x="380232" y="237250"/>
                      <a:pt x="325562" y="240054"/>
                    </a:cubicBezTo>
                    <a:cubicBezTo>
                      <a:pt x="241806" y="244259"/>
                      <a:pt x="158751" y="239353"/>
                      <a:pt x="76046" y="224284"/>
                    </a:cubicBezTo>
                    <a:cubicBezTo>
                      <a:pt x="55370" y="220429"/>
                      <a:pt x="35044" y="213070"/>
                      <a:pt x="14718" y="206411"/>
                    </a:cubicBezTo>
                    <a:cubicBezTo>
                      <a:pt x="4556" y="203257"/>
                      <a:pt x="0" y="195898"/>
                      <a:pt x="0" y="183983"/>
                    </a:cubicBezTo>
                    <a:cubicBezTo>
                      <a:pt x="701" y="122655"/>
                      <a:pt x="350" y="61328"/>
                      <a:pt x="350" y="0"/>
                    </a:cubicBezTo>
                    <a:cubicBezTo>
                      <a:pt x="99176" y="36096"/>
                      <a:pt x="201856" y="37497"/>
                      <a:pt x="304536" y="37848"/>
                    </a:cubicBezTo>
                    <a:cubicBezTo>
                      <a:pt x="369017" y="37848"/>
                      <a:pt x="433149" y="34343"/>
                      <a:pt x="496579" y="22428"/>
                    </a:cubicBezTo>
                    <a:cubicBezTo>
                      <a:pt x="524614" y="16821"/>
                      <a:pt x="551248" y="8761"/>
                      <a:pt x="579634" y="175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D8C34D5-CEE2-44C1-A36D-8669B3A78325}"/>
                  </a:ext>
                </a:extLst>
              </p:cNvPr>
              <p:cNvSpPr/>
              <p:nvPr/>
            </p:nvSpPr>
            <p:spPr>
              <a:xfrm>
                <a:off x="7382939" y="4199052"/>
                <a:ext cx="578233" cy="91115"/>
              </a:xfrm>
              <a:custGeom>
                <a:avLst/>
                <a:gdLst>
                  <a:gd name="connsiteX0" fmla="*/ 581386 w 578232"/>
                  <a:gd name="connsiteY0" fmla="*/ 49999 h 91115"/>
                  <a:gd name="connsiteX1" fmla="*/ 545291 w 578232"/>
                  <a:gd name="connsiteY1" fmla="*/ 66119 h 91115"/>
                  <a:gd name="connsiteX2" fmla="*/ 405464 w 578232"/>
                  <a:gd name="connsiteY2" fmla="*/ 88898 h 91115"/>
                  <a:gd name="connsiteX3" fmla="*/ 274047 w 578232"/>
                  <a:gd name="connsiteY3" fmla="*/ 93454 h 91115"/>
                  <a:gd name="connsiteX4" fmla="*/ 43455 w 578232"/>
                  <a:gd name="connsiteY4" fmla="*/ 68923 h 91115"/>
                  <a:gd name="connsiteX5" fmla="*/ 0 w 578232"/>
                  <a:gd name="connsiteY5" fmla="*/ 44041 h 91115"/>
                  <a:gd name="connsiteX6" fmla="*/ 30138 w 578232"/>
                  <a:gd name="connsiteY6" fmla="*/ 29323 h 91115"/>
                  <a:gd name="connsiteX7" fmla="*/ 135271 w 578232"/>
                  <a:gd name="connsiteY7" fmla="*/ 8646 h 91115"/>
                  <a:gd name="connsiteX8" fmla="*/ 348341 w 578232"/>
                  <a:gd name="connsiteY8" fmla="*/ 1287 h 91115"/>
                  <a:gd name="connsiteX9" fmla="*/ 533025 w 578232"/>
                  <a:gd name="connsiteY9" fmla="*/ 23716 h 91115"/>
                  <a:gd name="connsiteX10" fmla="*/ 564215 w 578232"/>
                  <a:gd name="connsiteY10" fmla="*/ 34579 h 91115"/>
                  <a:gd name="connsiteX11" fmla="*/ 580686 w 578232"/>
                  <a:gd name="connsiteY11" fmla="*/ 45443 h 91115"/>
                  <a:gd name="connsiteX12" fmla="*/ 581386 w 578232"/>
                  <a:gd name="connsiteY12" fmla="*/ 49999 h 9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91115">
                    <a:moveTo>
                      <a:pt x="581386" y="49999"/>
                    </a:moveTo>
                    <a:cubicBezTo>
                      <a:pt x="569471" y="55606"/>
                      <a:pt x="557907" y="63666"/>
                      <a:pt x="545291" y="66119"/>
                    </a:cubicBezTo>
                    <a:cubicBezTo>
                      <a:pt x="499032" y="74880"/>
                      <a:pt x="452423" y="83992"/>
                      <a:pt x="405464" y="88898"/>
                    </a:cubicBezTo>
                    <a:cubicBezTo>
                      <a:pt x="362009" y="93454"/>
                      <a:pt x="317853" y="94155"/>
                      <a:pt x="274047" y="93454"/>
                    </a:cubicBezTo>
                    <a:cubicBezTo>
                      <a:pt x="196599" y="92402"/>
                      <a:pt x="118800" y="88898"/>
                      <a:pt x="43455" y="68923"/>
                    </a:cubicBezTo>
                    <a:cubicBezTo>
                      <a:pt x="18223" y="62264"/>
                      <a:pt x="9111" y="57008"/>
                      <a:pt x="0" y="44041"/>
                    </a:cubicBezTo>
                    <a:cubicBezTo>
                      <a:pt x="10163" y="38785"/>
                      <a:pt x="19625" y="31425"/>
                      <a:pt x="30138" y="29323"/>
                    </a:cubicBezTo>
                    <a:cubicBezTo>
                      <a:pt x="64832" y="21262"/>
                      <a:pt x="99877" y="13202"/>
                      <a:pt x="135271" y="8646"/>
                    </a:cubicBezTo>
                    <a:cubicBezTo>
                      <a:pt x="206061" y="-816"/>
                      <a:pt x="277201" y="-1166"/>
                      <a:pt x="348341" y="1287"/>
                    </a:cubicBezTo>
                    <a:cubicBezTo>
                      <a:pt x="410370" y="3390"/>
                      <a:pt x="472398" y="7946"/>
                      <a:pt x="533025" y="23716"/>
                    </a:cubicBezTo>
                    <a:cubicBezTo>
                      <a:pt x="543539" y="26519"/>
                      <a:pt x="554402" y="30024"/>
                      <a:pt x="564215" y="34579"/>
                    </a:cubicBezTo>
                    <a:cubicBezTo>
                      <a:pt x="570172" y="37032"/>
                      <a:pt x="575079" y="41588"/>
                      <a:pt x="580686" y="45443"/>
                    </a:cubicBezTo>
                    <a:cubicBezTo>
                      <a:pt x="581036" y="46845"/>
                      <a:pt x="581386" y="48597"/>
                      <a:pt x="581386" y="4999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1344764-2D4B-40D1-A506-B65188F98A62}"/>
                  </a:ext>
                </a:extLst>
              </p:cNvPr>
              <p:cNvSpPr/>
              <p:nvPr/>
            </p:nvSpPr>
            <p:spPr>
              <a:xfrm>
                <a:off x="7383990" y="4504507"/>
                <a:ext cx="578233" cy="63080"/>
              </a:xfrm>
              <a:custGeom>
                <a:avLst/>
                <a:gdLst>
                  <a:gd name="connsiteX0" fmla="*/ 1051 w 578232"/>
                  <a:gd name="connsiteY0" fmla="*/ 17188 h 63079"/>
                  <a:gd name="connsiteX1" fmla="*/ 53968 w 578232"/>
                  <a:gd name="connsiteY1" fmla="*/ 1068 h 63079"/>
                  <a:gd name="connsiteX2" fmla="*/ 205711 w 578232"/>
                  <a:gd name="connsiteY2" fmla="*/ 19992 h 63079"/>
                  <a:gd name="connsiteX3" fmla="*/ 384437 w 578232"/>
                  <a:gd name="connsiteY3" fmla="*/ 19642 h 63079"/>
                  <a:gd name="connsiteX4" fmla="*/ 528470 w 578232"/>
                  <a:gd name="connsiteY4" fmla="*/ 718 h 63079"/>
                  <a:gd name="connsiteX5" fmla="*/ 575780 w 578232"/>
                  <a:gd name="connsiteY5" fmla="*/ 14735 h 63079"/>
                  <a:gd name="connsiteX6" fmla="*/ 572976 w 578232"/>
                  <a:gd name="connsiteY6" fmla="*/ 27351 h 63079"/>
                  <a:gd name="connsiteX7" fmla="*/ 532675 w 578232"/>
                  <a:gd name="connsiteY7" fmla="*/ 43121 h 63079"/>
                  <a:gd name="connsiteX8" fmla="*/ 365864 w 578232"/>
                  <a:gd name="connsiteY8" fmla="*/ 64148 h 63079"/>
                  <a:gd name="connsiteX9" fmla="*/ 157700 w 578232"/>
                  <a:gd name="connsiteY9" fmla="*/ 59943 h 63079"/>
                  <a:gd name="connsiteX10" fmla="*/ 29788 w 578232"/>
                  <a:gd name="connsiteY10" fmla="*/ 37164 h 63079"/>
                  <a:gd name="connsiteX11" fmla="*/ 0 w 578232"/>
                  <a:gd name="connsiteY11" fmla="*/ 22445 h 63079"/>
                  <a:gd name="connsiteX12" fmla="*/ 1051 w 578232"/>
                  <a:gd name="connsiteY12" fmla="*/ 17188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63079">
                    <a:moveTo>
                      <a:pt x="1051" y="17188"/>
                    </a:moveTo>
                    <a:cubicBezTo>
                      <a:pt x="16821" y="5974"/>
                      <a:pt x="31890" y="-2787"/>
                      <a:pt x="53968" y="1068"/>
                    </a:cubicBezTo>
                    <a:cubicBezTo>
                      <a:pt x="104432" y="9128"/>
                      <a:pt x="154896" y="17188"/>
                      <a:pt x="205711" y="19992"/>
                    </a:cubicBezTo>
                    <a:cubicBezTo>
                      <a:pt x="265286" y="23146"/>
                      <a:pt x="325212" y="22795"/>
                      <a:pt x="384437" y="19642"/>
                    </a:cubicBezTo>
                    <a:cubicBezTo>
                      <a:pt x="432798" y="16838"/>
                      <a:pt x="480809" y="8077"/>
                      <a:pt x="528470" y="718"/>
                    </a:cubicBezTo>
                    <a:cubicBezTo>
                      <a:pt x="547393" y="-2437"/>
                      <a:pt x="561411" y="5273"/>
                      <a:pt x="575780" y="14735"/>
                    </a:cubicBezTo>
                    <a:cubicBezTo>
                      <a:pt x="583139" y="19642"/>
                      <a:pt x="577882" y="24898"/>
                      <a:pt x="572976" y="27351"/>
                    </a:cubicBezTo>
                    <a:cubicBezTo>
                      <a:pt x="559659" y="33309"/>
                      <a:pt x="546693" y="39617"/>
                      <a:pt x="532675" y="43121"/>
                    </a:cubicBezTo>
                    <a:cubicBezTo>
                      <a:pt x="478006" y="57490"/>
                      <a:pt x="421935" y="63797"/>
                      <a:pt x="365864" y="64148"/>
                    </a:cubicBezTo>
                    <a:cubicBezTo>
                      <a:pt x="296476" y="64849"/>
                      <a:pt x="227088" y="64498"/>
                      <a:pt x="157700" y="59943"/>
                    </a:cubicBezTo>
                    <a:cubicBezTo>
                      <a:pt x="114595" y="57139"/>
                      <a:pt x="72191" y="45925"/>
                      <a:pt x="29788" y="37164"/>
                    </a:cubicBezTo>
                    <a:cubicBezTo>
                      <a:pt x="19274" y="35061"/>
                      <a:pt x="9812" y="27702"/>
                      <a:pt x="0" y="22445"/>
                    </a:cubicBezTo>
                    <a:cubicBezTo>
                      <a:pt x="350" y="20693"/>
                      <a:pt x="701" y="18941"/>
                      <a:pt x="1051" y="1718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1852533-0901-47B8-BE2B-E013D9DEEE5E}"/>
                  </a:ext>
                </a:extLst>
              </p:cNvPr>
              <p:cNvSpPr/>
              <p:nvPr/>
            </p:nvSpPr>
            <p:spPr>
              <a:xfrm>
                <a:off x="7383640" y="4776200"/>
                <a:ext cx="578233" cy="59575"/>
              </a:xfrm>
              <a:custGeom>
                <a:avLst/>
                <a:gdLst>
                  <a:gd name="connsiteX0" fmla="*/ 0 w 578232"/>
                  <a:gd name="connsiteY0" fmla="*/ 17440 h 59575"/>
                  <a:gd name="connsiteX1" fmla="*/ 34343 w 578232"/>
                  <a:gd name="connsiteY1" fmla="*/ 2371 h 59575"/>
                  <a:gd name="connsiteX2" fmla="*/ 192043 w 578232"/>
                  <a:gd name="connsiteY2" fmla="*/ 25851 h 59575"/>
                  <a:gd name="connsiteX3" fmla="*/ 457680 w 578232"/>
                  <a:gd name="connsiteY3" fmla="*/ 19543 h 59575"/>
                  <a:gd name="connsiteX4" fmla="*/ 547744 w 578232"/>
                  <a:gd name="connsiteY4" fmla="*/ 2021 h 59575"/>
                  <a:gd name="connsiteX5" fmla="*/ 561061 w 578232"/>
                  <a:gd name="connsiteY5" fmla="*/ 619 h 59575"/>
                  <a:gd name="connsiteX6" fmla="*/ 579985 w 578232"/>
                  <a:gd name="connsiteY6" fmla="*/ 14637 h 59575"/>
                  <a:gd name="connsiteX7" fmla="*/ 563514 w 578232"/>
                  <a:gd name="connsiteY7" fmla="*/ 27603 h 59575"/>
                  <a:gd name="connsiteX8" fmla="*/ 450320 w 578232"/>
                  <a:gd name="connsiteY8" fmla="*/ 52835 h 59575"/>
                  <a:gd name="connsiteX9" fmla="*/ 216574 w 578232"/>
                  <a:gd name="connsiteY9" fmla="*/ 59844 h 59575"/>
                  <a:gd name="connsiteX10" fmla="*/ 30138 w 578232"/>
                  <a:gd name="connsiteY10" fmla="*/ 32509 h 59575"/>
                  <a:gd name="connsiteX11" fmla="*/ 0 w 578232"/>
                  <a:gd name="connsiteY11" fmla="*/ 17440 h 5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59575">
                    <a:moveTo>
                      <a:pt x="0" y="17440"/>
                    </a:moveTo>
                    <a:cubicBezTo>
                      <a:pt x="11565" y="1670"/>
                      <a:pt x="20326" y="-1834"/>
                      <a:pt x="34343" y="2371"/>
                    </a:cubicBezTo>
                    <a:cubicBezTo>
                      <a:pt x="85859" y="17090"/>
                      <a:pt x="138776" y="22697"/>
                      <a:pt x="192043" y="25851"/>
                    </a:cubicBezTo>
                    <a:cubicBezTo>
                      <a:pt x="280706" y="31108"/>
                      <a:pt x="369368" y="30757"/>
                      <a:pt x="457680" y="19543"/>
                    </a:cubicBezTo>
                    <a:cubicBezTo>
                      <a:pt x="488168" y="15688"/>
                      <a:pt x="517956" y="7978"/>
                      <a:pt x="547744" y="2021"/>
                    </a:cubicBezTo>
                    <a:cubicBezTo>
                      <a:pt x="552300" y="1320"/>
                      <a:pt x="557907" y="-1133"/>
                      <a:pt x="561061" y="619"/>
                    </a:cubicBezTo>
                    <a:cubicBezTo>
                      <a:pt x="568070" y="4123"/>
                      <a:pt x="573677" y="9730"/>
                      <a:pt x="579985" y="14637"/>
                    </a:cubicBezTo>
                    <a:cubicBezTo>
                      <a:pt x="574728" y="19192"/>
                      <a:pt x="569822" y="24800"/>
                      <a:pt x="563514" y="27603"/>
                    </a:cubicBezTo>
                    <a:cubicBezTo>
                      <a:pt x="527418" y="43373"/>
                      <a:pt x="488869" y="48279"/>
                      <a:pt x="450320" y="52835"/>
                    </a:cubicBezTo>
                    <a:cubicBezTo>
                      <a:pt x="372522" y="62297"/>
                      <a:pt x="294723" y="63348"/>
                      <a:pt x="216574" y="59844"/>
                    </a:cubicBezTo>
                    <a:cubicBezTo>
                      <a:pt x="153494" y="57040"/>
                      <a:pt x="90415" y="52485"/>
                      <a:pt x="30138" y="32509"/>
                    </a:cubicBezTo>
                    <a:cubicBezTo>
                      <a:pt x="19975" y="29005"/>
                      <a:pt x="10513" y="22697"/>
                      <a:pt x="0" y="17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D6BA74D-145E-46C5-82C2-FD71567148A5}"/>
                </a:ext>
              </a:extLst>
            </p:cNvPr>
            <p:cNvGrpSpPr/>
            <p:nvPr/>
          </p:nvGrpSpPr>
          <p:grpSpPr>
            <a:xfrm>
              <a:off x="7412026" y="3028298"/>
              <a:ext cx="508845" cy="635161"/>
              <a:chOff x="7412026" y="3028298"/>
              <a:chExt cx="508845" cy="635161"/>
            </a:xfrm>
            <a:solidFill>
              <a:schemeClr val="accent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8565454-213E-44EF-BEBB-0B630C8A5A86}"/>
                  </a:ext>
                </a:extLst>
              </p:cNvPr>
              <p:cNvSpPr/>
              <p:nvPr/>
            </p:nvSpPr>
            <p:spPr>
              <a:xfrm>
                <a:off x="7412026" y="3491741"/>
                <a:ext cx="508144" cy="171718"/>
              </a:xfrm>
              <a:custGeom>
                <a:avLst/>
                <a:gdLst>
                  <a:gd name="connsiteX0" fmla="*/ 350 w 508143"/>
                  <a:gd name="connsiteY0" fmla="*/ 0 h 171717"/>
                  <a:gd name="connsiteX1" fmla="*/ 509896 w 508143"/>
                  <a:gd name="connsiteY1" fmla="*/ 350 h 171717"/>
                  <a:gd name="connsiteX2" fmla="*/ 510246 w 508143"/>
                  <a:gd name="connsiteY2" fmla="*/ 9462 h 171717"/>
                  <a:gd name="connsiteX3" fmla="*/ 510597 w 508143"/>
                  <a:gd name="connsiteY3" fmla="*/ 127211 h 171717"/>
                  <a:gd name="connsiteX4" fmla="*/ 495528 w 508143"/>
                  <a:gd name="connsiteY4" fmla="*/ 148238 h 171717"/>
                  <a:gd name="connsiteX5" fmla="*/ 414225 w 508143"/>
                  <a:gd name="connsiteY5" fmla="*/ 164358 h 171717"/>
                  <a:gd name="connsiteX6" fmla="*/ 192043 w 508143"/>
                  <a:gd name="connsiteY6" fmla="*/ 171718 h 171717"/>
                  <a:gd name="connsiteX7" fmla="*/ 27335 w 508143"/>
                  <a:gd name="connsiteY7" fmla="*/ 152093 h 171717"/>
                  <a:gd name="connsiteX8" fmla="*/ 21027 w 508143"/>
                  <a:gd name="connsiteY8" fmla="*/ 150341 h 171717"/>
                  <a:gd name="connsiteX9" fmla="*/ 0 w 508143"/>
                  <a:gd name="connsiteY9" fmla="*/ 121254 h 171717"/>
                  <a:gd name="connsiteX10" fmla="*/ 0 w 508143"/>
                  <a:gd name="connsiteY10" fmla="*/ 9812 h 171717"/>
                  <a:gd name="connsiteX11" fmla="*/ 350 w 508143"/>
                  <a:gd name="connsiteY11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171717">
                    <a:moveTo>
                      <a:pt x="350" y="0"/>
                    </a:moveTo>
                    <a:cubicBezTo>
                      <a:pt x="170666" y="34694"/>
                      <a:pt x="339580" y="34344"/>
                      <a:pt x="509896" y="350"/>
                    </a:cubicBezTo>
                    <a:cubicBezTo>
                      <a:pt x="509896" y="1402"/>
                      <a:pt x="510246" y="5257"/>
                      <a:pt x="510246" y="9462"/>
                    </a:cubicBezTo>
                    <a:cubicBezTo>
                      <a:pt x="510246" y="48712"/>
                      <a:pt x="509546" y="87961"/>
                      <a:pt x="510597" y="127211"/>
                    </a:cubicBezTo>
                    <a:cubicBezTo>
                      <a:pt x="510947" y="139477"/>
                      <a:pt x="506041" y="145785"/>
                      <a:pt x="495528" y="148238"/>
                    </a:cubicBezTo>
                    <a:cubicBezTo>
                      <a:pt x="468543" y="153845"/>
                      <a:pt x="441559" y="160854"/>
                      <a:pt x="414225" y="164358"/>
                    </a:cubicBezTo>
                    <a:cubicBezTo>
                      <a:pt x="340632" y="173820"/>
                      <a:pt x="266337" y="174171"/>
                      <a:pt x="192043" y="171718"/>
                    </a:cubicBezTo>
                    <a:cubicBezTo>
                      <a:pt x="136673" y="169965"/>
                      <a:pt x="81303" y="166461"/>
                      <a:pt x="27335" y="152093"/>
                    </a:cubicBezTo>
                    <a:cubicBezTo>
                      <a:pt x="25232" y="151392"/>
                      <a:pt x="23129" y="151041"/>
                      <a:pt x="21027" y="150341"/>
                    </a:cubicBezTo>
                    <a:cubicBezTo>
                      <a:pt x="0" y="143682"/>
                      <a:pt x="0" y="143682"/>
                      <a:pt x="0" y="121254"/>
                    </a:cubicBezTo>
                    <a:cubicBezTo>
                      <a:pt x="0" y="84107"/>
                      <a:pt x="0" y="46960"/>
                      <a:pt x="0" y="9812"/>
                    </a:cubicBezTo>
                    <a:cubicBezTo>
                      <a:pt x="350" y="5607"/>
                      <a:pt x="350" y="1402"/>
                      <a:pt x="35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9891FD2-F668-4455-9341-4D536446BDE5}"/>
                  </a:ext>
                </a:extLst>
              </p:cNvPr>
              <p:cNvSpPr/>
              <p:nvPr/>
            </p:nvSpPr>
            <p:spPr>
              <a:xfrm>
                <a:off x="7412727" y="3284979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09545 w 508143"/>
                  <a:gd name="connsiteY1" fmla="*/ 350 h 171717"/>
                  <a:gd name="connsiteX2" fmla="*/ 510247 w 508143"/>
                  <a:gd name="connsiteY2" fmla="*/ 8411 h 171717"/>
                  <a:gd name="connsiteX3" fmla="*/ 510597 w 508143"/>
                  <a:gd name="connsiteY3" fmla="*/ 128613 h 171717"/>
                  <a:gd name="connsiteX4" fmla="*/ 497630 w 508143"/>
                  <a:gd name="connsiteY4" fmla="*/ 147186 h 171717"/>
                  <a:gd name="connsiteX5" fmla="*/ 403711 w 508143"/>
                  <a:gd name="connsiteY5" fmla="*/ 165059 h 171717"/>
                  <a:gd name="connsiteX6" fmla="*/ 234097 w 508143"/>
                  <a:gd name="connsiteY6" fmla="*/ 172418 h 171717"/>
                  <a:gd name="connsiteX7" fmla="*/ 32241 w 508143"/>
                  <a:gd name="connsiteY7" fmla="*/ 153144 h 171717"/>
                  <a:gd name="connsiteX8" fmla="*/ 25933 w 508143"/>
                  <a:gd name="connsiteY8" fmla="*/ 151742 h 171717"/>
                  <a:gd name="connsiteX9" fmla="*/ 350 w 508143"/>
                  <a:gd name="connsiteY9" fmla="*/ 118100 h 171717"/>
                  <a:gd name="connsiteX10" fmla="*/ 0 w 508143"/>
                  <a:gd name="connsiteY10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69965" y="35044"/>
                      <a:pt x="339230" y="34344"/>
                      <a:pt x="509545" y="350"/>
                    </a:cubicBezTo>
                    <a:cubicBezTo>
                      <a:pt x="509545" y="1051"/>
                      <a:pt x="510247" y="4556"/>
                      <a:pt x="510247" y="8411"/>
                    </a:cubicBezTo>
                    <a:cubicBezTo>
                      <a:pt x="510247" y="48361"/>
                      <a:pt x="509896" y="88662"/>
                      <a:pt x="510597" y="128613"/>
                    </a:cubicBezTo>
                    <a:cubicBezTo>
                      <a:pt x="510597" y="139126"/>
                      <a:pt x="507092" y="145084"/>
                      <a:pt x="497630" y="147186"/>
                    </a:cubicBezTo>
                    <a:cubicBezTo>
                      <a:pt x="466441" y="153845"/>
                      <a:pt x="435251" y="162606"/>
                      <a:pt x="403711" y="165059"/>
                    </a:cubicBezTo>
                    <a:cubicBezTo>
                      <a:pt x="347290" y="169615"/>
                      <a:pt x="290518" y="172418"/>
                      <a:pt x="234097" y="172418"/>
                    </a:cubicBezTo>
                    <a:cubicBezTo>
                      <a:pt x="166461" y="172068"/>
                      <a:pt x="98475" y="169264"/>
                      <a:pt x="32241" y="153144"/>
                    </a:cubicBezTo>
                    <a:cubicBezTo>
                      <a:pt x="30138" y="152794"/>
                      <a:pt x="28036" y="152093"/>
                      <a:pt x="25933" y="151742"/>
                    </a:cubicBezTo>
                    <a:cubicBezTo>
                      <a:pt x="350" y="144383"/>
                      <a:pt x="350" y="144383"/>
                      <a:pt x="350" y="118100"/>
                    </a:cubicBezTo>
                    <a:cubicBezTo>
                      <a:pt x="0" y="78149"/>
                      <a:pt x="0" y="37848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04991CA-50F5-4765-BE75-628F194A76CE}"/>
                  </a:ext>
                </a:extLst>
              </p:cNvPr>
              <p:cNvSpPr/>
              <p:nvPr/>
            </p:nvSpPr>
            <p:spPr>
              <a:xfrm>
                <a:off x="7412376" y="3083123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10246 w 508143"/>
                  <a:gd name="connsiteY1" fmla="*/ 0 h 171717"/>
                  <a:gd name="connsiteX2" fmla="*/ 510246 w 508143"/>
                  <a:gd name="connsiteY2" fmla="*/ 10864 h 171717"/>
                  <a:gd name="connsiteX3" fmla="*/ 510597 w 508143"/>
                  <a:gd name="connsiteY3" fmla="*/ 126160 h 171717"/>
                  <a:gd name="connsiteX4" fmla="*/ 494827 w 508143"/>
                  <a:gd name="connsiteY4" fmla="*/ 147887 h 171717"/>
                  <a:gd name="connsiteX5" fmla="*/ 407216 w 508143"/>
                  <a:gd name="connsiteY5" fmla="*/ 164709 h 171717"/>
                  <a:gd name="connsiteX6" fmla="*/ 240054 w 508143"/>
                  <a:gd name="connsiteY6" fmla="*/ 172418 h 171717"/>
                  <a:gd name="connsiteX7" fmla="*/ 31891 w 508143"/>
                  <a:gd name="connsiteY7" fmla="*/ 152794 h 171717"/>
                  <a:gd name="connsiteX8" fmla="*/ 351 w 508143"/>
                  <a:gd name="connsiteY8" fmla="*/ 113544 h 171717"/>
                  <a:gd name="connsiteX9" fmla="*/ 351 w 508143"/>
                  <a:gd name="connsiteY9" fmla="*/ 9812 h 171717"/>
                  <a:gd name="connsiteX10" fmla="*/ 0 w 508143"/>
                  <a:gd name="connsiteY10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70316" y="35044"/>
                      <a:pt x="339580" y="34694"/>
                      <a:pt x="510246" y="0"/>
                    </a:cubicBezTo>
                    <a:cubicBezTo>
                      <a:pt x="510246" y="2103"/>
                      <a:pt x="510246" y="6308"/>
                      <a:pt x="510246" y="10864"/>
                    </a:cubicBezTo>
                    <a:cubicBezTo>
                      <a:pt x="510246" y="49413"/>
                      <a:pt x="509546" y="87611"/>
                      <a:pt x="510597" y="126160"/>
                    </a:cubicBezTo>
                    <a:cubicBezTo>
                      <a:pt x="510947" y="139126"/>
                      <a:pt x="506041" y="145434"/>
                      <a:pt x="494827" y="147887"/>
                    </a:cubicBezTo>
                    <a:cubicBezTo>
                      <a:pt x="465740" y="153845"/>
                      <a:pt x="436653" y="162256"/>
                      <a:pt x="407216" y="164709"/>
                    </a:cubicBezTo>
                    <a:cubicBezTo>
                      <a:pt x="351495" y="169264"/>
                      <a:pt x="295775" y="172769"/>
                      <a:pt x="240054" y="172418"/>
                    </a:cubicBezTo>
                    <a:cubicBezTo>
                      <a:pt x="170316" y="172068"/>
                      <a:pt x="100227" y="169615"/>
                      <a:pt x="31891" y="152794"/>
                    </a:cubicBezTo>
                    <a:cubicBezTo>
                      <a:pt x="351" y="145084"/>
                      <a:pt x="351" y="145084"/>
                      <a:pt x="351" y="113544"/>
                    </a:cubicBezTo>
                    <a:cubicBezTo>
                      <a:pt x="351" y="78850"/>
                      <a:pt x="351" y="44506"/>
                      <a:pt x="351" y="9812"/>
                    </a:cubicBezTo>
                    <a:cubicBezTo>
                      <a:pt x="0" y="5607"/>
                      <a:pt x="0" y="1402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CC81BEC-0315-4A90-8D26-9A8A79A6FC0C}"/>
                  </a:ext>
                </a:extLst>
              </p:cNvPr>
              <p:cNvSpPr/>
              <p:nvPr/>
            </p:nvSpPr>
            <p:spPr>
              <a:xfrm>
                <a:off x="7412376" y="3028298"/>
                <a:ext cx="508144" cy="63080"/>
              </a:xfrm>
              <a:custGeom>
                <a:avLst/>
                <a:gdLst>
                  <a:gd name="connsiteX0" fmla="*/ 510246 w 508143"/>
                  <a:gd name="connsiteY0" fmla="*/ 35551 h 63079"/>
                  <a:gd name="connsiteX1" fmla="*/ 448919 w 508143"/>
                  <a:gd name="connsiteY1" fmla="*/ 50970 h 63079"/>
                  <a:gd name="connsiteX2" fmla="*/ 193796 w 508143"/>
                  <a:gd name="connsiteY2" fmla="*/ 62885 h 63079"/>
                  <a:gd name="connsiteX3" fmla="*/ 36446 w 508143"/>
                  <a:gd name="connsiteY3" fmla="*/ 45713 h 63079"/>
                  <a:gd name="connsiteX4" fmla="*/ 351 w 508143"/>
                  <a:gd name="connsiteY4" fmla="*/ 34149 h 63079"/>
                  <a:gd name="connsiteX5" fmla="*/ 0 w 508143"/>
                  <a:gd name="connsiteY5" fmla="*/ 29593 h 63079"/>
                  <a:gd name="connsiteX6" fmla="*/ 30138 w 508143"/>
                  <a:gd name="connsiteY6" fmla="*/ 19080 h 63079"/>
                  <a:gd name="connsiteX7" fmla="*/ 184684 w 508143"/>
                  <a:gd name="connsiteY7" fmla="*/ 1207 h 63079"/>
                  <a:gd name="connsiteX8" fmla="*/ 376377 w 508143"/>
                  <a:gd name="connsiteY8" fmla="*/ 4361 h 63079"/>
                  <a:gd name="connsiteX9" fmla="*/ 494476 w 508143"/>
                  <a:gd name="connsiteY9" fmla="*/ 23636 h 63079"/>
                  <a:gd name="connsiteX10" fmla="*/ 509195 w 508143"/>
                  <a:gd name="connsiteY10" fmla="*/ 29944 h 63079"/>
                  <a:gd name="connsiteX11" fmla="*/ 510246 w 508143"/>
                  <a:gd name="connsiteY11" fmla="*/ 35551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63079">
                    <a:moveTo>
                      <a:pt x="510246" y="35551"/>
                    </a:moveTo>
                    <a:cubicBezTo>
                      <a:pt x="489921" y="40807"/>
                      <a:pt x="469595" y="47816"/>
                      <a:pt x="448919" y="50970"/>
                    </a:cubicBezTo>
                    <a:cubicBezTo>
                      <a:pt x="364462" y="64637"/>
                      <a:pt x="279304" y="67091"/>
                      <a:pt x="193796" y="62885"/>
                    </a:cubicBezTo>
                    <a:cubicBezTo>
                      <a:pt x="141229" y="60432"/>
                      <a:pt x="89013" y="52372"/>
                      <a:pt x="36446" y="45713"/>
                    </a:cubicBezTo>
                    <a:cubicBezTo>
                      <a:pt x="24181" y="44312"/>
                      <a:pt x="12266" y="38004"/>
                      <a:pt x="351" y="34149"/>
                    </a:cubicBezTo>
                    <a:cubicBezTo>
                      <a:pt x="351" y="32747"/>
                      <a:pt x="0" y="30995"/>
                      <a:pt x="0" y="29593"/>
                    </a:cubicBezTo>
                    <a:cubicBezTo>
                      <a:pt x="10163" y="26089"/>
                      <a:pt x="19975" y="20131"/>
                      <a:pt x="30138" y="19080"/>
                    </a:cubicBezTo>
                    <a:cubicBezTo>
                      <a:pt x="81654" y="12071"/>
                      <a:pt x="133169" y="3310"/>
                      <a:pt x="184684" y="1207"/>
                    </a:cubicBezTo>
                    <a:cubicBezTo>
                      <a:pt x="248465" y="-1246"/>
                      <a:pt x="312596" y="156"/>
                      <a:pt x="376377" y="4361"/>
                    </a:cubicBezTo>
                    <a:cubicBezTo>
                      <a:pt x="415977" y="6814"/>
                      <a:pt x="455227" y="16627"/>
                      <a:pt x="494476" y="23636"/>
                    </a:cubicBezTo>
                    <a:cubicBezTo>
                      <a:pt x="499733" y="24687"/>
                      <a:pt x="504289" y="27841"/>
                      <a:pt x="509195" y="29944"/>
                    </a:cubicBezTo>
                    <a:cubicBezTo>
                      <a:pt x="509896" y="31696"/>
                      <a:pt x="510246" y="33448"/>
                      <a:pt x="510246" y="3555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07B73E0-05E3-46E6-83D4-7375F3E32A00}"/>
                  </a:ext>
                </a:extLst>
              </p:cNvPr>
              <p:cNvSpPr/>
              <p:nvPr/>
            </p:nvSpPr>
            <p:spPr>
              <a:xfrm>
                <a:off x="7412727" y="3456049"/>
                <a:ext cx="508144" cy="42053"/>
              </a:xfrm>
              <a:custGeom>
                <a:avLst/>
                <a:gdLst>
                  <a:gd name="connsiteX0" fmla="*/ 701 w 508143"/>
                  <a:gd name="connsiteY0" fmla="*/ 10811 h 42053"/>
                  <a:gd name="connsiteX1" fmla="*/ 39950 w 508143"/>
                  <a:gd name="connsiteY1" fmla="*/ 298 h 42053"/>
                  <a:gd name="connsiteX2" fmla="*/ 206411 w 508143"/>
                  <a:gd name="connsiteY2" fmla="*/ 16068 h 42053"/>
                  <a:gd name="connsiteX3" fmla="*/ 399156 w 508143"/>
                  <a:gd name="connsiteY3" fmla="*/ 10811 h 42053"/>
                  <a:gd name="connsiteX4" fmla="*/ 466090 w 508143"/>
                  <a:gd name="connsiteY4" fmla="*/ 998 h 42053"/>
                  <a:gd name="connsiteX5" fmla="*/ 508494 w 508143"/>
                  <a:gd name="connsiteY5" fmla="*/ 11512 h 42053"/>
                  <a:gd name="connsiteX6" fmla="*/ 509195 w 508143"/>
                  <a:gd name="connsiteY6" fmla="*/ 16418 h 42053"/>
                  <a:gd name="connsiteX7" fmla="*/ 454526 w 508143"/>
                  <a:gd name="connsiteY7" fmla="*/ 30786 h 42053"/>
                  <a:gd name="connsiteX8" fmla="*/ 303134 w 508143"/>
                  <a:gd name="connsiteY8" fmla="*/ 44103 h 42053"/>
                  <a:gd name="connsiteX9" fmla="*/ 110390 w 508143"/>
                  <a:gd name="connsiteY9" fmla="*/ 38496 h 42053"/>
                  <a:gd name="connsiteX10" fmla="*/ 23480 w 508143"/>
                  <a:gd name="connsiteY10" fmla="*/ 23777 h 42053"/>
                  <a:gd name="connsiteX11" fmla="*/ 0 w 508143"/>
                  <a:gd name="connsiteY11" fmla="*/ 14666 h 42053"/>
                  <a:gd name="connsiteX12" fmla="*/ 701 w 508143"/>
                  <a:gd name="connsiteY12" fmla="*/ 10811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8143" h="42053">
                    <a:moveTo>
                      <a:pt x="701" y="10811"/>
                    </a:moveTo>
                    <a:cubicBezTo>
                      <a:pt x="12966" y="4853"/>
                      <a:pt x="24531" y="-1455"/>
                      <a:pt x="39950" y="298"/>
                    </a:cubicBezTo>
                    <a:cubicBezTo>
                      <a:pt x="95321" y="6255"/>
                      <a:pt x="150691" y="14666"/>
                      <a:pt x="206411" y="16068"/>
                    </a:cubicBezTo>
                    <a:cubicBezTo>
                      <a:pt x="270543" y="17820"/>
                      <a:pt x="335024" y="13614"/>
                      <a:pt x="399156" y="10811"/>
                    </a:cubicBezTo>
                    <a:cubicBezTo>
                      <a:pt x="421584" y="9759"/>
                      <a:pt x="444013" y="5204"/>
                      <a:pt x="466090" y="998"/>
                    </a:cubicBezTo>
                    <a:cubicBezTo>
                      <a:pt x="482561" y="-2156"/>
                      <a:pt x="495528" y="3452"/>
                      <a:pt x="508494" y="11512"/>
                    </a:cubicBezTo>
                    <a:cubicBezTo>
                      <a:pt x="508845" y="13264"/>
                      <a:pt x="508845" y="14666"/>
                      <a:pt x="509195" y="16418"/>
                    </a:cubicBezTo>
                    <a:cubicBezTo>
                      <a:pt x="490972" y="21324"/>
                      <a:pt x="473099" y="28683"/>
                      <a:pt x="454526" y="30786"/>
                    </a:cubicBezTo>
                    <a:cubicBezTo>
                      <a:pt x="404062" y="36744"/>
                      <a:pt x="353598" y="43052"/>
                      <a:pt x="303134" y="44103"/>
                    </a:cubicBezTo>
                    <a:cubicBezTo>
                      <a:pt x="239003" y="45154"/>
                      <a:pt x="174521" y="42351"/>
                      <a:pt x="110390" y="38496"/>
                    </a:cubicBezTo>
                    <a:cubicBezTo>
                      <a:pt x="81303" y="36744"/>
                      <a:pt x="52567" y="29384"/>
                      <a:pt x="23480" y="23777"/>
                    </a:cubicBezTo>
                    <a:cubicBezTo>
                      <a:pt x="15419" y="22375"/>
                      <a:pt x="8060" y="17820"/>
                      <a:pt x="0" y="14666"/>
                    </a:cubicBezTo>
                    <a:cubicBezTo>
                      <a:pt x="701" y="13264"/>
                      <a:pt x="701" y="11862"/>
                      <a:pt x="701" y="1081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A4358E1-567B-4133-A0BA-190819654BEE}"/>
                  </a:ext>
                </a:extLst>
              </p:cNvPr>
              <p:cNvSpPr/>
              <p:nvPr/>
            </p:nvSpPr>
            <p:spPr>
              <a:xfrm>
                <a:off x="7412376" y="3251947"/>
                <a:ext cx="508144" cy="42053"/>
              </a:xfrm>
              <a:custGeom>
                <a:avLst/>
                <a:gdLst>
                  <a:gd name="connsiteX0" fmla="*/ 0 w 508143"/>
                  <a:gd name="connsiteY0" fmla="*/ 10254 h 42053"/>
                  <a:gd name="connsiteX1" fmla="*/ 36096 w 508143"/>
                  <a:gd name="connsiteY1" fmla="*/ 441 h 42053"/>
                  <a:gd name="connsiteX2" fmla="*/ 180829 w 508143"/>
                  <a:gd name="connsiteY2" fmla="*/ 16912 h 42053"/>
                  <a:gd name="connsiteX3" fmla="*/ 353248 w 508143"/>
                  <a:gd name="connsiteY3" fmla="*/ 15861 h 42053"/>
                  <a:gd name="connsiteX4" fmla="*/ 479758 w 508143"/>
                  <a:gd name="connsiteY4" fmla="*/ 441 h 42053"/>
                  <a:gd name="connsiteX5" fmla="*/ 510597 w 508143"/>
                  <a:gd name="connsiteY5" fmla="*/ 5698 h 42053"/>
                  <a:gd name="connsiteX6" fmla="*/ 510947 w 508143"/>
                  <a:gd name="connsiteY6" fmla="*/ 12707 h 42053"/>
                  <a:gd name="connsiteX7" fmla="*/ 461885 w 508143"/>
                  <a:gd name="connsiteY7" fmla="*/ 26725 h 42053"/>
                  <a:gd name="connsiteX8" fmla="*/ 319605 w 508143"/>
                  <a:gd name="connsiteY8" fmla="*/ 40742 h 42053"/>
                  <a:gd name="connsiteX9" fmla="*/ 103732 w 508143"/>
                  <a:gd name="connsiteY9" fmla="*/ 34434 h 42053"/>
                  <a:gd name="connsiteX10" fmla="*/ 18574 w 508143"/>
                  <a:gd name="connsiteY10" fmla="*/ 18664 h 42053"/>
                  <a:gd name="connsiteX11" fmla="*/ 0 w 508143"/>
                  <a:gd name="connsiteY11" fmla="*/ 1025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42053">
                    <a:moveTo>
                      <a:pt x="0" y="10254"/>
                    </a:moveTo>
                    <a:cubicBezTo>
                      <a:pt x="12266" y="2194"/>
                      <a:pt x="22078" y="-1311"/>
                      <a:pt x="36096" y="441"/>
                    </a:cubicBezTo>
                    <a:cubicBezTo>
                      <a:pt x="84107" y="7100"/>
                      <a:pt x="132468" y="14810"/>
                      <a:pt x="180829" y="16912"/>
                    </a:cubicBezTo>
                    <a:cubicBezTo>
                      <a:pt x="238302" y="19365"/>
                      <a:pt x="296125" y="18664"/>
                      <a:pt x="353248" y="15861"/>
                    </a:cubicBezTo>
                    <a:cubicBezTo>
                      <a:pt x="395651" y="13758"/>
                      <a:pt x="437705" y="4997"/>
                      <a:pt x="479758" y="441"/>
                    </a:cubicBezTo>
                    <a:cubicBezTo>
                      <a:pt x="489921" y="-610"/>
                      <a:pt x="500434" y="3946"/>
                      <a:pt x="510597" y="5698"/>
                    </a:cubicBezTo>
                    <a:cubicBezTo>
                      <a:pt x="510597" y="8151"/>
                      <a:pt x="510947" y="10254"/>
                      <a:pt x="510947" y="12707"/>
                    </a:cubicBezTo>
                    <a:cubicBezTo>
                      <a:pt x="494476" y="17613"/>
                      <a:pt x="478706" y="24622"/>
                      <a:pt x="461885" y="26725"/>
                    </a:cubicBezTo>
                    <a:cubicBezTo>
                      <a:pt x="414575" y="32682"/>
                      <a:pt x="367265" y="37939"/>
                      <a:pt x="319605" y="40742"/>
                    </a:cubicBezTo>
                    <a:cubicBezTo>
                      <a:pt x="247414" y="44948"/>
                      <a:pt x="175573" y="42845"/>
                      <a:pt x="103732" y="34434"/>
                    </a:cubicBezTo>
                    <a:cubicBezTo>
                      <a:pt x="74995" y="30930"/>
                      <a:pt x="46609" y="24272"/>
                      <a:pt x="18574" y="18664"/>
                    </a:cubicBezTo>
                    <a:cubicBezTo>
                      <a:pt x="12616" y="17613"/>
                      <a:pt x="7009" y="13758"/>
                      <a:pt x="0" y="102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E5EC27D-5DFB-420D-9098-4475589B7ABA}"/>
                </a:ext>
              </a:extLst>
            </p:cNvPr>
            <p:cNvGrpSpPr/>
            <p:nvPr/>
          </p:nvGrpSpPr>
          <p:grpSpPr>
            <a:xfrm>
              <a:off x="4335829" y="3026004"/>
              <a:ext cx="512349" cy="637455"/>
              <a:chOff x="4335829" y="3026004"/>
              <a:chExt cx="512349" cy="637455"/>
            </a:xfrm>
            <a:solidFill>
              <a:schemeClr val="accent5"/>
            </a:solidFill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C4C1A28-79B4-4273-BFCF-A322C776591C}"/>
                  </a:ext>
                </a:extLst>
              </p:cNvPr>
              <p:cNvSpPr/>
              <p:nvPr/>
            </p:nvSpPr>
            <p:spPr>
              <a:xfrm>
                <a:off x="4337581" y="3491741"/>
                <a:ext cx="508144" cy="171718"/>
              </a:xfrm>
              <a:custGeom>
                <a:avLst/>
                <a:gdLst>
                  <a:gd name="connsiteX0" fmla="*/ 350 w 508143"/>
                  <a:gd name="connsiteY0" fmla="*/ 0 h 171717"/>
                  <a:gd name="connsiteX1" fmla="*/ 510246 w 508143"/>
                  <a:gd name="connsiteY1" fmla="*/ 0 h 171717"/>
                  <a:gd name="connsiteX2" fmla="*/ 509896 w 508143"/>
                  <a:gd name="connsiteY2" fmla="*/ 135271 h 171717"/>
                  <a:gd name="connsiteX3" fmla="*/ 498331 w 508143"/>
                  <a:gd name="connsiteY3" fmla="*/ 146135 h 171717"/>
                  <a:gd name="connsiteX4" fmla="*/ 413524 w 508143"/>
                  <a:gd name="connsiteY4" fmla="*/ 163657 h 171717"/>
                  <a:gd name="connsiteX5" fmla="*/ 191342 w 508143"/>
                  <a:gd name="connsiteY5" fmla="*/ 171017 h 171717"/>
                  <a:gd name="connsiteX6" fmla="*/ 26634 w 508143"/>
                  <a:gd name="connsiteY6" fmla="*/ 151392 h 171717"/>
                  <a:gd name="connsiteX7" fmla="*/ 0 w 508143"/>
                  <a:gd name="connsiteY7" fmla="*/ 116347 h 171717"/>
                  <a:gd name="connsiteX8" fmla="*/ 350 w 508143"/>
                  <a:gd name="connsiteY8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8143" h="171717">
                    <a:moveTo>
                      <a:pt x="350" y="0"/>
                    </a:moveTo>
                    <a:cubicBezTo>
                      <a:pt x="170666" y="34344"/>
                      <a:pt x="339931" y="34344"/>
                      <a:pt x="510246" y="0"/>
                    </a:cubicBezTo>
                    <a:cubicBezTo>
                      <a:pt x="510246" y="43455"/>
                      <a:pt x="510597" y="89363"/>
                      <a:pt x="509896" y="135271"/>
                    </a:cubicBezTo>
                    <a:cubicBezTo>
                      <a:pt x="509896" y="139126"/>
                      <a:pt x="502887" y="145084"/>
                      <a:pt x="498331" y="146135"/>
                    </a:cubicBezTo>
                    <a:cubicBezTo>
                      <a:pt x="470296" y="152794"/>
                      <a:pt x="441910" y="159802"/>
                      <a:pt x="413524" y="163657"/>
                    </a:cubicBezTo>
                    <a:cubicBezTo>
                      <a:pt x="339931" y="173470"/>
                      <a:pt x="265637" y="173470"/>
                      <a:pt x="191342" y="171017"/>
                    </a:cubicBezTo>
                    <a:cubicBezTo>
                      <a:pt x="135972" y="169264"/>
                      <a:pt x="80602" y="165760"/>
                      <a:pt x="26634" y="151392"/>
                    </a:cubicBezTo>
                    <a:cubicBezTo>
                      <a:pt x="0" y="144032"/>
                      <a:pt x="0" y="143682"/>
                      <a:pt x="0" y="116347"/>
                    </a:cubicBezTo>
                    <a:cubicBezTo>
                      <a:pt x="350" y="76747"/>
                      <a:pt x="350" y="37147"/>
                      <a:pt x="35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CA0F0E7-6AF1-460C-A21C-2C7C4E5E3B4A}"/>
                  </a:ext>
                </a:extLst>
              </p:cNvPr>
              <p:cNvSpPr/>
              <p:nvPr/>
            </p:nvSpPr>
            <p:spPr>
              <a:xfrm>
                <a:off x="4337581" y="3284979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10246 w 508143"/>
                  <a:gd name="connsiteY1" fmla="*/ 0 h 171717"/>
                  <a:gd name="connsiteX2" fmla="*/ 510246 w 508143"/>
                  <a:gd name="connsiteY2" fmla="*/ 57473 h 171717"/>
                  <a:gd name="connsiteX3" fmla="*/ 510597 w 508143"/>
                  <a:gd name="connsiteY3" fmla="*/ 126510 h 171717"/>
                  <a:gd name="connsiteX4" fmla="*/ 494476 w 508143"/>
                  <a:gd name="connsiteY4" fmla="*/ 148238 h 171717"/>
                  <a:gd name="connsiteX5" fmla="*/ 403011 w 508143"/>
                  <a:gd name="connsiteY5" fmla="*/ 165410 h 171717"/>
                  <a:gd name="connsiteX6" fmla="*/ 234447 w 508143"/>
                  <a:gd name="connsiteY6" fmla="*/ 172418 h 171717"/>
                  <a:gd name="connsiteX7" fmla="*/ 32591 w 508143"/>
                  <a:gd name="connsiteY7" fmla="*/ 153495 h 171717"/>
                  <a:gd name="connsiteX8" fmla="*/ 0 w 508143"/>
                  <a:gd name="connsiteY8" fmla="*/ 112493 h 171717"/>
                  <a:gd name="connsiteX9" fmla="*/ 0 w 508143"/>
                  <a:gd name="connsiteY9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70666" y="34694"/>
                      <a:pt x="339580" y="35044"/>
                      <a:pt x="510246" y="0"/>
                    </a:cubicBezTo>
                    <a:cubicBezTo>
                      <a:pt x="510246" y="17873"/>
                      <a:pt x="510246" y="37498"/>
                      <a:pt x="510246" y="57473"/>
                    </a:cubicBezTo>
                    <a:cubicBezTo>
                      <a:pt x="510246" y="80602"/>
                      <a:pt x="509195" y="103731"/>
                      <a:pt x="510597" y="126510"/>
                    </a:cubicBezTo>
                    <a:cubicBezTo>
                      <a:pt x="511298" y="139477"/>
                      <a:pt x="506041" y="145785"/>
                      <a:pt x="494476" y="148238"/>
                    </a:cubicBezTo>
                    <a:cubicBezTo>
                      <a:pt x="463988" y="154546"/>
                      <a:pt x="433850" y="162956"/>
                      <a:pt x="403011" y="165410"/>
                    </a:cubicBezTo>
                    <a:cubicBezTo>
                      <a:pt x="346940" y="169965"/>
                      <a:pt x="290518" y="172769"/>
                      <a:pt x="234447" y="172418"/>
                    </a:cubicBezTo>
                    <a:cubicBezTo>
                      <a:pt x="166811" y="172068"/>
                      <a:pt x="98825" y="169264"/>
                      <a:pt x="32591" y="153495"/>
                    </a:cubicBezTo>
                    <a:cubicBezTo>
                      <a:pt x="0" y="145785"/>
                      <a:pt x="0" y="145434"/>
                      <a:pt x="0" y="112493"/>
                    </a:cubicBezTo>
                    <a:cubicBezTo>
                      <a:pt x="0" y="74294"/>
                      <a:pt x="0" y="36446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83585B2-8C61-4936-A139-4EDF67279587}"/>
                  </a:ext>
                </a:extLst>
              </p:cNvPr>
              <p:cNvSpPr/>
              <p:nvPr/>
            </p:nvSpPr>
            <p:spPr>
              <a:xfrm>
                <a:off x="4337931" y="3083123"/>
                <a:ext cx="508144" cy="171718"/>
              </a:xfrm>
              <a:custGeom>
                <a:avLst/>
                <a:gdLst>
                  <a:gd name="connsiteX0" fmla="*/ 0 w 508143"/>
                  <a:gd name="connsiteY0" fmla="*/ 350 h 171717"/>
                  <a:gd name="connsiteX1" fmla="*/ 510246 w 508143"/>
                  <a:gd name="connsiteY1" fmla="*/ 0 h 171717"/>
                  <a:gd name="connsiteX2" fmla="*/ 509546 w 508143"/>
                  <a:gd name="connsiteY2" fmla="*/ 134921 h 171717"/>
                  <a:gd name="connsiteX3" fmla="*/ 497630 w 508143"/>
                  <a:gd name="connsiteY3" fmla="*/ 147186 h 171717"/>
                  <a:gd name="connsiteX4" fmla="*/ 426841 w 508143"/>
                  <a:gd name="connsiteY4" fmla="*/ 162956 h 171717"/>
                  <a:gd name="connsiteX5" fmla="*/ 239353 w 508143"/>
                  <a:gd name="connsiteY5" fmla="*/ 173119 h 171717"/>
                  <a:gd name="connsiteX6" fmla="*/ 31190 w 508143"/>
                  <a:gd name="connsiteY6" fmla="*/ 153494 h 171717"/>
                  <a:gd name="connsiteX7" fmla="*/ 29788 w 508143"/>
                  <a:gd name="connsiteY7" fmla="*/ 153144 h 171717"/>
                  <a:gd name="connsiteX8" fmla="*/ 0 w 508143"/>
                  <a:gd name="connsiteY8" fmla="*/ 114946 h 171717"/>
                  <a:gd name="connsiteX9" fmla="*/ 0 w 508143"/>
                  <a:gd name="connsiteY9" fmla="*/ 35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8143" h="171717">
                    <a:moveTo>
                      <a:pt x="0" y="350"/>
                    </a:moveTo>
                    <a:cubicBezTo>
                      <a:pt x="171017" y="34344"/>
                      <a:pt x="340281" y="35044"/>
                      <a:pt x="510246" y="0"/>
                    </a:cubicBezTo>
                    <a:cubicBezTo>
                      <a:pt x="510246" y="43455"/>
                      <a:pt x="510597" y="89013"/>
                      <a:pt x="509546" y="134921"/>
                    </a:cubicBezTo>
                    <a:cubicBezTo>
                      <a:pt x="509546" y="139126"/>
                      <a:pt x="502537" y="145785"/>
                      <a:pt x="497630" y="147186"/>
                    </a:cubicBezTo>
                    <a:cubicBezTo>
                      <a:pt x="474151" y="153494"/>
                      <a:pt x="450671" y="160854"/>
                      <a:pt x="426841" y="162956"/>
                    </a:cubicBezTo>
                    <a:cubicBezTo>
                      <a:pt x="364462" y="167863"/>
                      <a:pt x="301732" y="172769"/>
                      <a:pt x="239353" y="173119"/>
                    </a:cubicBezTo>
                    <a:cubicBezTo>
                      <a:pt x="169615" y="173119"/>
                      <a:pt x="99526" y="169965"/>
                      <a:pt x="31190" y="153494"/>
                    </a:cubicBezTo>
                    <a:cubicBezTo>
                      <a:pt x="30839" y="153494"/>
                      <a:pt x="30489" y="153494"/>
                      <a:pt x="29788" y="153144"/>
                    </a:cubicBezTo>
                    <a:cubicBezTo>
                      <a:pt x="0" y="145434"/>
                      <a:pt x="0" y="145434"/>
                      <a:pt x="0" y="114946"/>
                    </a:cubicBezTo>
                    <a:cubicBezTo>
                      <a:pt x="0" y="75345"/>
                      <a:pt x="0" y="36446"/>
                      <a:pt x="0" y="35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DF485D7-2109-438F-8D63-9E49A763A055}"/>
                  </a:ext>
                </a:extLst>
              </p:cNvPr>
              <p:cNvSpPr/>
              <p:nvPr/>
            </p:nvSpPr>
            <p:spPr>
              <a:xfrm>
                <a:off x="4336530" y="3026004"/>
                <a:ext cx="511648" cy="63080"/>
              </a:xfrm>
              <a:custGeom>
                <a:avLst/>
                <a:gdLst>
                  <a:gd name="connsiteX0" fmla="*/ 0 w 511648"/>
                  <a:gd name="connsiteY0" fmla="*/ 34691 h 63079"/>
                  <a:gd name="connsiteX1" fmla="*/ 70439 w 511648"/>
                  <a:gd name="connsiteY1" fmla="*/ 12963 h 63079"/>
                  <a:gd name="connsiteX2" fmla="*/ 304886 w 511648"/>
                  <a:gd name="connsiteY2" fmla="*/ 1399 h 63079"/>
                  <a:gd name="connsiteX3" fmla="*/ 472398 w 511648"/>
                  <a:gd name="connsiteY3" fmla="*/ 18220 h 63079"/>
                  <a:gd name="connsiteX4" fmla="*/ 511999 w 511648"/>
                  <a:gd name="connsiteY4" fmla="*/ 30135 h 63079"/>
                  <a:gd name="connsiteX5" fmla="*/ 512349 w 511648"/>
                  <a:gd name="connsiteY5" fmla="*/ 35742 h 63079"/>
                  <a:gd name="connsiteX6" fmla="*/ 474852 w 511648"/>
                  <a:gd name="connsiteY6" fmla="*/ 47657 h 63079"/>
                  <a:gd name="connsiteX7" fmla="*/ 335375 w 511648"/>
                  <a:gd name="connsiteY7" fmla="*/ 63427 h 63079"/>
                  <a:gd name="connsiteX8" fmla="*/ 203608 w 511648"/>
                  <a:gd name="connsiteY8" fmla="*/ 64829 h 63079"/>
                  <a:gd name="connsiteX9" fmla="*/ 30138 w 511648"/>
                  <a:gd name="connsiteY9" fmla="*/ 45204 h 63079"/>
                  <a:gd name="connsiteX10" fmla="*/ 0 w 511648"/>
                  <a:gd name="connsiteY10" fmla="*/ 34691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1648" h="63079">
                    <a:moveTo>
                      <a:pt x="0" y="34691"/>
                    </a:moveTo>
                    <a:cubicBezTo>
                      <a:pt x="24181" y="19972"/>
                      <a:pt x="47660" y="16818"/>
                      <a:pt x="70439" y="12963"/>
                    </a:cubicBezTo>
                    <a:cubicBezTo>
                      <a:pt x="148238" y="698"/>
                      <a:pt x="226737" y="-2106"/>
                      <a:pt x="304886" y="1399"/>
                    </a:cubicBezTo>
                    <a:cubicBezTo>
                      <a:pt x="360957" y="3852"/>
                      <a:pt x="416678" y="11562"/>
                      <a:pt x="472398" y="18220"/>
                    </a:cubicBezTo>
                    <a:cubicBezTo>
                      <a:pt x="486066" y="19972"/>
                      <a:pt x="499032" y="26280"/>
                      <a:pt x="511999" y="30135"/>
                    </a:cubicBezTo>
                    <a:cubicBezTo>
                      <a:pt x="511999" y="31887"/>
                      <a:pt x="511999" y="33990"/>
                      <a:pt x="512349" y="35742"/>
                    </a:cubicBezTo>
                    <a:cubicBezTo>
                      <a:pt x="500084" y="39948"/>
                      <a:pt x="487818" y="45905"/>
                      <a:pt x="474852" y="47657"/>
                    </a:cubicBezTo>
                    <a:cubicBezTo>
                      <a:pt x="428593" y="53965"/>
                      <a:pt x="381984" y="60273"/>
                      <a:pt x="335375" y="63427"/>
                    </a:cubicBezTo>
                    <a:cubicBezTo>
                      <a:pt x="291569" y="66231"/>
                      <a:pt x="247413" y="66231"/>
                      <a:pt x="203608" y="64829"/>
                    </a:cubicBezTo>
                    <a:cubicBezTo>
                      <a:pt x="145434" y="63077"/>
                      <a:pt x="86910" y="59923"/>
                      <a:pt x="30138" y="45204"/>
                    </a:cubicBezTo>
                    <a:cubicBezTo>
                      <a:pt x="21377" y="43452"/>
                      <a:pt x="12616" y="39247"/>
                      <a:pt x="0" y="3469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1CAD379-FCA1-42F9-81A3-77CD7D68DFFE}"/>
                  </a:ext>
                </a:extLst>
              </p:cNvPr>
              <p:cNvSpPr/>
              <p:nvPr/>
            </p:nvSpPr>
            <p:spPr>
              <a:xfrm>
                <a:off x="4336530" y="3455466"/>
                <a:ext cx="511648" cy="42053"/>
              </a:xfrm>
              <a:custGeom>
                <a:avLst/>
                <a:gdLst>
                  <a:gd name="connsiteX0" fmla="*/ 512349 w 511648"/>
                  <a:gd name="connsiteY0" fmla="*/ 15599 h 42053"/>
                  <a:gd name="connsiteX1" fmla="*/ 469244 w 511648"/>
                  <a:gd name="connsiteY1" fmla="*/ 28566 h 42053"/>
                  <a:gd name="connsiteX2" fmla="*/ 305587 w 511648"/>
                  <a:gd name="connsiteY2" fmla="*/ 43985 h 42053"/>
                  <a:gd name="connsiteX3" fmla="*/ 114245 w 511648"/>
                  <a:gd name="connsiteY3" fmla="*/ 38378 h 42053"/>
                  <a:gd name="connsiteX4" fmla="*/ 26283 w 511648"/>
                  <a:gd name="connsiteY4" fmla="*/ 23659 h 42053"/>
                  <a:gd name="connsiteX5" fmla="*/ 0 w 511648"/>
                  <a:gd name="connsiteY5" fmla="*/ 13497 h 42053"/>
                  <a:gd name="connsiteX6" fmla="*/ 40301 w 511648"/>
                  <a:gd name="connsiteY6" fmla="*/ 530 h 42053"/>
                  <a:gd name="connsiteX7" fmla="*/ 234797 w 511648"/>
                  <a:gd name="connsiteY7" fmla="*/ 17351 h 42053"/>
                  <a:gd name="connsiteX8" fmla="*/ 441209 w 511648"/>
                  <a:gd name="connsiteY8" fmla="*/ 6137 h 42053"/>
                  <a:gd name="connsiteX9" fmla="*/ 468894 w 511648"/>
                  <a:gd name="connsiteY9" fmla="*/ 1231 h 42053"/>
                  <a:gd name="connsiteX10" fmla="*/ 511648 w 511648"/>
                  <a:gd name="connsiteY10" fmla="*/ 11394 h 42053"/>
                  <a:gd name="connsiteX11" fmla="*/ 512349 w 511648"/>
                  <a:gd name="connsiteY11" fmla="*/ 15599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1648" h="42053">
                    <a:moveTo>
                      <a:pt x="512349" y="15599"/>
                    </a:moveTo>
                    <a:cubicBezTo>
                      <a:pt x="497981" y="20155"/>
                      <a:pt x="483963" y="26813"/>
                      <a:pt x="469244" y="28566"/>
                    </a:cubicBezTo>
                    <a:cubicBezTo>
                      <a:pt x="414926" y="34874"/>
                      <a:pt x="360256" y="42583"/>
                      <a:pt x="305587" y="43985"/>
                    </a:cubicBezTo>
                    <a:cubicBezTo>
                      <a:pt x="241806" y="45737"/>
                      <a:pt x="178026" y="42233"/>
                      <a:pt x="114245" y="38378"/>
                    </a:cubicBezTo>
                    <a:cubicBezTo>
                      <a:pt x="84807" y="36626"/>
                      <a:pt x="55370" y="29266"/>
                      <a:pt x="26283" y="23659"/>
                    </a:cubicBezTo>
                    <a:cubicBezTo>
                      <a:pt x="18223" y="22258"/>
                      <a:pt x="10864" y="17702"/>
                      <a:pt x="0" y="13497"/>
                    </a:cubicBezTo>
                    <a:cubicBezTo>
                      <a:pt x="14368" y="5086"/>
                      <a:pt x="25933" y="-1923"/>
                      <a:pt x="40301" y="530"/>
                    </a:cubicBezTo>
                    <a:cubicBezTo>
                      <a:pt x="104432" y="12796"/>
                      <a:pt x="169615" y="16300"/>
                      <a:pt x="234797" y="17351"/>
                    </a:cubicBezTo>
                    <a:cubicBezTo>
                      <a:pt x="303835" y="18403"/>
                      <a:pt x="372522" y="15950"/>
                      <a:pt x="441209" y="6137"/>
                    </a:cubicBezTo>
                    <a:cubicBezTo>
                      <a:pt x="450320" y="4735"/>
                      <a:pt x="459783" y="3334"/>
                      <a:pt x="468894" y="1231"/>
                    </a:cubicBezTo>
                    <a:cubicBezTo>
                      <a:pt x="485365" y="-2974"/>
                      <a:pt x="498331" y="4385"/>
                      <a:pt x="511648" y="11394"/>
                    </a:cubicBezTo>
                    <a:cubicBezTo>
                      <a:pt x="511999" y="12796"/>
                      <a:pt x="512349" y="14197"/>
                      <a:pt x="512349" y="15599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3BCDA7E-DD17-4DE6-A8F6-C0717D67AD1A}"/>
                  </a:ext>
                </a:extLst>
              </p:cNvPr>
              <p:cNvSpPr/>
              <p:nvPr/>
            </p:nvSpPr>
            <p:spPr>
              <a:xfrm>
                <a:off x="4335829" y="3251897"/>
                <a:ext cx="511648" cy="38549"/>
              </a:xfrm>
              <a:custGeom>
                <a:avLst/>
                <a:gdLst>
                  <a:gd name="connsiteX0" fmla="*/ 0 w 511648"/>
                  <a:gd name="connsiteY0" fmla="*/ 10654 h 38548"/>
                  <a:gd name="connsiteX1" fmla="*/ 39951 w 511648"/>
                  <a:gd name="connsiteY1" fmla="*/ 1192 h 38548"/>
                  <a:gd name="connsiteX2" fmla="*/ 189590 w 511648"/>
                  <a:gd name="connsiteY2" fmla="*/ 16962 h 38548"/>
                  <a:gd name="connsiteX3" fmla="*/ 369718 w 511648"/>
                  <a:gd name="connsiteY3" fmla="*/ 14509 h 38548"/>
                  <a:gd name="connsiteX4" fmla="*/ 474852 w 511648"/>
                  <a:gd name="connsiteY4" fmla="*/ 842 h 38548"/>
                  <a:gd name="connsiteX5" fmla="*/ 513751 w 511648"/>
                  <a:gd name="connsiteY5" fmla="*/ 10654 h 38548"/>
                  <a:gd name="connsiteX6" fmla="*/ 482912 w 511648"/>
                  <a:gd name="connsiteY6" fmla="*/ 21868 h 38548"/>
                  <a:gd name="connsiteX7" fmla="*/ 338529 w 511648"/>
                  <a:gd name="connsiteY7" fmla="*/ 39390 h 38548"/>
                  <a:gd name="connsiteX8" fmla="*/ 132818 w 511648"/>
                  <a:gd name="connsiteY8" fmla="*/ 36937 h 38548"/>
                  <a:gd name="connsiteX9" fmla="*/ 24531 w 511648"/>
                  <a:gd name="connsiteY9" fmla="*/ 20116 h 38548"/>
                  <a:gd name="connsiteX10" fmla="*/ 0 w 511648"/>
                  <a:gd name="connsiteY10" fmla="*/ 10654 h 3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1648" h="38548">
                    <a:moveTo>
                      <a:pt x="0" y="10654"/>
                    </a:moveTo>
                    <a:cubicBezTo>
                      <a:pt x="14368" y="842"/>
                      <a:pt x="25582" y="-560"/>
                      <a:pt x="39951" y="1192"/>
                    </a:cubicBezTo>
                    <a:cubicBezTo>
                      <a:pt x="89714" y="8201"/>
                      <a:pt x="139827" y="15210"/>
                      <a:pt x="189590" y="16962"/>
                    </a:cubicBezTo>
                    <a:cubicBezTo>
                      <a:pt x="249516" y="19065"/>
                      <a:pt x="309792" y="17312"/>
                      <a:pt x="369718" y="14509"/>
                    </a:cubicBezTo>
                    <a:cubicBezTo>
                      <a:pt x="404763" y="12757"/>
                      <a:pt x="440158" y="6799"/>
                      <a:pt x="474852" y="842"/>
                    </a:cubicBezTo>
                    <a:cubicBezTo>
                      <a:pt x="488869" y="-1612"/>
                      <a:pt x="499733" y="1192"/>
                      <a:pt x="513751" y="10654"/>
                    </a:cubicBezTo>
                    <a:cubicBezTo>
                      <a:pt x="501836" y="15210"/>
                      <a:pt x="492724" y="20466"/>
                      <a:pt x="482912" y="21868"/>
                    </a:cubicBezTo>
                    <a:cubicBezTo>
                      <a:pt x="434901" y="28527"/>
                      <a:pt x="386890" y="37638"/>
                      <a:pt x="338529" y="39390"/>
                    </a:cubicBezTo>
                    <a:cubicBezTo>
                      <a:pt x="270192" y="41843"/>
                      <a:pt x="201155" y="40091"/>
                      <a:pt x="132818" y="36937"/>
                    </a:cubicBezTo>
                    <a:cubicBezTo>
                      <a:pt x="96372" y="35185"/>
                      <a:pt x="60627" y="26424"/>
                      <a:pt x="24531" y="20116"/>
                    </a:cubicBezTo>
                    <a:cubicBezTo>
                      <a:pt x="16821" y="19065"/>
                      <a:pt x="9812" y="14509"/>
                      <a:pt x="0" y="106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0125FC8-F41B-449A-8F17-CB93E2DF1EE5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E4B60D3-C6B2-44D3-A410-23294668537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AFD8E24-477B-475E-90A9-E7AA5A8681B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985CB46D-B6FD-49BE-9B5D-0D17866B9448}"/>
              </a:ext>
            </a:extLst>
          </p:cNvPr>
          <p:cNvSpPr/>
          <p:nvPr/>
        </p:nvSpPr>
        <p:spPr>
          <a:xfrm>
            <a:off x="9787903" y="1915226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Rounded Rectangle 24">
            <a:extLst>
              <a:ext uri="{FF2B5EF4-FFF2-40B4-BE49-F238E27FC236}">
                <a16:creationId xmlns:a16="http://schemas.microsoft.com/office/drawing/2014/main" id="{07903ECA-C83B-43A2-9D0A-170938FDD98A}"/>
              </a:ext>
            </a:extLst>
          </p:cNvPr>
          <p:cNvSpPr/>
          <p:nvPr/>
        </p:nvSpPr>
        <p:spPr>
          <a:xfrm>
            <a:off x="9928296" y="2089207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A4AF117-8341-43E2-BD1F-A42E35AC3DEB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8EA6006-8C84-4CD7-B33E-9F9643B24A2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6937D6B-0F6C-49C8-BA46-1FCAF2288CD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88BD8D44-C67B-452E-85BA-D90C04978951}"/>
              </a:ext>
            </a:extLst>
          </p:cNvPr>
          <p:cNvSpPr/>
          <p:nvPr/>
        </p:nvSpPr>
        <p:spPr>
          <a:xfrm>
            <a:off x="9787903" y="4444037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BD9196D-CA50-42F4-B5B9-42A7A9115D04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9B466AC-7F5C-43F9-B010-5FA6F556E03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38A6CFE-6509-419D-92F4-2D25BFE9CF9E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CB2B4693-2283-4EE0-BD03-188B3B8B2929}"/>
              </a:ext>
            </a:extLst>
          </p:cNvPr>
          <p:cNvSpPr/>
          <p:nvPr/>
        </p:nvSpPr>
        <p:spPr>
          <a:xfrm>
            <a:off x="1884509" y="1924118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5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C9BE563-0AAB-4F36-93F1-3CFC48E069A9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79A3EF3-85D9-4D2C-AB49-B25F40B969A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FA38F00-AA11-4B8D-85A2-77FB19795AD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699239A2-10A8-4474-A5AD-8B179085AEB1}"/>
              </a:ext>
            </a:extLst>
          </p:cNvPr>
          <p:cNvSpPr/>
          <p:nvPr/>
        </p:nvSpPr>
        <p:spPr>
          <a:xfrm>
            <a:off x="1884509" y="4452930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Oval 21">
            <a:extLst>
              <a:ext uri="{FF2B5EF4-FFF2-40B4-BE49-F238E27FC236}">
                <a16:creationId xmlns:a16="http://schemas.microsoft.com/office/drawing/2014/main" id="{0AF357DB-9AD1-452D-9F8E-2C50A7500C3F}"/>
              </a:ext>
            </a:extLst>
          </p:cNvPr>
          <p:cNvSpPr/>
          <p:nvPr/>
        </p:nvSpPr>
        <p:spPr>
          <a:xfrm rot="20700000">
            <a:off x="1998970" y="4579336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9" name="Pie 2">
            <a:extLst>
              <a:ext uri="{FF2B5EF4-FFF2-40B4-BE49-F238E27FC236}">
                <a16:creationId xmlns:a16="http://schemas.microsoft.com/office/drawing/2014/main" id="{CA131C45-6B4E-4B55-915B-BDB5E74C971D}"/>
              </a:ext>
            </a:extLst>
          </p:cNvPr>
          <p:cNvSpPr/>
          <p:nvPr/>
        </p:nvSpPr>
        <p:spPr>
          <a:xfrm>
            <a:off x="9901560" y="4560530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70" name="Donut 15">
            <a:extLst>
              <a:ext uri="{FF2B5EF4-FFF2-40B4-BE49-F238E27FC236}">
                <a16:creationId xmlns:a16="http://schemas.microsoft.com/office/drawing/2014/main" id="{8F02FCBE-6E20-426C-9A4F-A547962F557B}"/>
              </a:ext>
            </a:extLst>
          </p:cNvPr>
          <p:cNvSpPr/>
          <p:nvPr/>
        </p:nvSpPr>
        <p:spPr>
          <a:xfrm>
            <a:off x="1987532" y="2014687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461215-73BE-40FB-A801-36EFFD46890B}"/>
              </a:ext>
            </a:extLst>
          </p:cNvPr>
          <p:cNvSpPr/>
          <p:nvPr/>
        </p:nvSpPr>
        <p:spPr>
          <a:xfrm>
            <a:off x="9168095" y="2803896"/>
            <a:ext cx="2105076" cy="32635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0D271BF9-713B-41D0-90E0-5CC8311DE6E4}"/>
              </a:ext>
            </a:extLst>
          </p:cNvPr>
          <p:cNvSpPr/>
          <p:nvPr/>
        </p:nvSpPr>
        <p:spPr>
          <a:xfrm>
            <a:off x="918830" y="3542172"/>
            <a:ext cx="2042102" cy="893484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01E0273A-B459-4CD0-8435-5CF254BFE226}"/>
              </a:ext>
            </a:extLst>
          </p:cNvPr>
          <p:cNvSpPr/>
          <p:nvPr/>
        </p:nvSpPr>
        <p:spPr>
          <a:xfrm>
            <a:off x="2987884" y="3114722"/>
            <a:ext cx="2042102" cy="89348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53E938E4-B903-4E78-890B-D2C0B4A4A281}"/>
              </a:ext>
            </a:extLst>
          </p:cNvPr>
          <p:cNvSpPr/>
          <p:nvPr/>
        </p:nvSpPr>
        <p:spPr>
          <a:xfrm>
            <a:off x="5056938" y="2687274"/>
            <a:ext cx="2042102" cy="89348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B4CBDB40-14D8-445F-AAA2-A37966BF7CB8}"/>
              </a:ext>
            </a:extLst>
          </p:cNvPr>
          <p:cNvSpPr/>
          <p:nvPr/>
        </p:nvSpPr>
        <p:spPr>
          <a:xfrm>
            <a:off x="7125992" y="2259825"/>
            <a:ext cx="2042102" cy="89348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29863FB2-BB9F-4CEE-A775-3AF41CCCB421}"/>
              </a:ext>
            </a:extLst>
          </p:cNvPr>
          <p:cNvSpPr/>
          <p:nvPr/>
        </p:nvSpPr>
        <p:spPr>
          <a:xfrm>
            <a:off x="9195048" y="1832376"/>
            <a:ext cx="2042102" cy="89348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3275C8-BCE5-4258-AD9C-4BE1B63BF8B8}"/>
              </a:ext>
            </a:extLst>
          </p:cNvPr>
          <p:cNvSpPr/>
          <p:nvPr/>
        </p:nvSpPr>
        <p:spPr>
          <a:xfrm>
            <a:off x="7099041" y="3246640"/>
            <a:ext cx="2069053" cy="2820777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55025A-0387-4B0E-A1A6-AC0967700908}"/>
              </a:ext>
            </a:extLst>
          </p:cNvPr>
          <p:cNvSpPr/>
          <p:nvPr/>
        </p:nvSpPr>
        <p:spPr>
          <a:xfrm>
            <a:off x="5029988" y="3688604"/>
            <a:ext cx="2069054" cy="237881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9DF2F2-2AAF-423B-9C1A-E3CA37AC6BBB}"/>
              </a:ext>
            </a:extLst>
          </p:cNvPr>
          <p:cNvSpPr/>
          <p:nvPr/>
        </p:nvSpPr>
        <p:spPr>
          <a:xfrm>
            <a:off x="2987884" y="4084563"/>
            <a:ext cx="2042102" cy="198285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FAC203-2011-4453-B617-FFB3DD1E00E9}"/>
              </a:ext>
            </a:extLst>
          </p:cNvPr>
          <p:cNvSpPr/>
          <p:nvPr/>
        </p:nvSpPr>
        <p:spPr>
          <a:xfrm>
            <a:off x="932387" y="4495694"/>
            <a:ext cx="2055497" cy="1571722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4082F2-4BAD-44A6-AF6A-9285015585DB}"/>
              </a:ext>
            </a:extLst>
          </p:cNvPr>
          <p:cNvSpPr txBox="1"/>
          <p:nvPr/>
        </p:nvSpPr>
        <p:spPr>
          <a:xfrm>
            <a:off x="1438639" y="3727305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1A7B38-9CD0-43B0-BBE2-116116D27F63}"/>
              </a:ext>
            </a:extLst>
          </p:cNvPr>
          <p:cNvSpPr txBox="1"/>
          <p:nvPr/>
        </p:nvSpPr>
        <p:spPr>
          <a:xfrm>
            <a:off x="3507693" y="3299856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0B5A58-2E50-4E36-9C18-683C49ADB133}"/>
              </a:ext>
            </a:extLst>
          </p:cNvPr>
          <p:cNvSpPr txBox="1"/>
          <p:nvPr/>
        </p:nvSpPr>
        <p:spPr>
          <a:xfrm>
            <a:off x="5576747" y="2872407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B1FE9C-E64F-4162-9D3C-92C1C5F8837A}"/>
              </a:ext>
            </a:extLst>
          </p:cNvPr>
          <p:cNvSpPr txBox="1"/>
          <p:nvPr/>
        </p:nvSpPr>
        <p:spPr>
          <a:xfrm>
            <a:off x="7645801" y="2444958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8D21A9-00CE-4E72-9FA0-C8F67A52636E}"/>
              </a:ext>
            </a:extLst>
          </p:cNvPr>
          <p:cNvSpPr txBox="1"/>
          <p:nvPr/>
        </p:nvSpPr>
        <p:spPr>
          <a:xfrm>
            <a:off x="9714857" y="2017509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8AC5A9-0842-4658-BC2E-35021DD23B42}"/>
              </a:ext>
            </a:extLst>
          </p:cNvPr>
          <p:cNvSpPr txBox="1"/>
          <p:nvPr/>
        </p:nvSpPr>
        <p:spPr>
          <a:xfrm>
            <a:off x="1104169" y="470839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0F4336-1E53-4C94-B9F9-64022E9A4E9B}"/>
              </a:ext>
            </a:extLst>
          </p:cNvPr>
          <p:cNvSpPr txBox="1"/>
          <p:nvPr/>
        </p:nvSpPr>
        <p:spPr>
          <a:xfrm>
            <a:off x="3169294" y="428433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FBB3F7-71B3-4ED7-A2C7-0F40D26452D1}"/>
              </a:ext>
            </a:extLst>
          </p:cNvPr>
          <p:cNvSpPr txBox="1"/>
          <p:nvPr/>
        </p:nvSpPr>
        <p:spPr>
          <a:xfrm>
            <a:off x="5234419" y="386026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8DCFBA-B190-45F7-864C-F7236E8FB0CA}"/>
              </a:ext>
            </a:extLst>
          </p:cNvPr>
          <p:cNvSpPr txBox="1"/>
          <p:nvPr/>
        </p:nvSpPr>
        <p:spPr>
          <a:xfrm>
            <a:off x="7299544" y="343620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162DC6-D6E9-4575-BF0F-203D44212D11}"/>
              </a:ext>
            </a:extLst>
          </p:cNvPr>
          <p:cNvSpPr txBox="1"/>
          <p:nvPr/>
        </p:nvSpPr>
        <p:spPr>
          <a:xfrm>
            <a:off x="9364668" y="301213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9C8782A6-734F-4E51-B4AC-17F9504BFA5B}"/>
              </a:ext>
            </a:extLst>
          </p:cNvPr>
          <p:cNvSpPr/>
          <p:nvPr/>
        </p:nvSpPr>
        <p:spPr>
          <a:xfrm rot="19334430">
            <a:off x="9505307" y="4479235"/>
            <a:ext cx="1350425" cy="1563199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5168FC88-6BD0-4F20-8A0F-D671A12EDBE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C56C1B7C-E68E-40AD-90C6-F08CEDAD2873}"/>
              </a:ext>
            </a:extLst>
          </p:cNvPr>
          <p:cNvSpPr/>
          <p:nvPr/>
        </p:nvSpPr>
        <p:spPr>
          <a:xfrm>
            <a:off x="361951" y="2597826"/>
            <a:ext cx="4119327" cy="429827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4363E0-0520-47FF-A163-EB36D366CD2C}"/>
              </a:ext>
            </a:extLst>
          </p:cNvPr>
          <p:cNvSpPr txBox="1"/>
          <p:nvPr/>
        </p:nvSpPr>
        <p:spPr>
          <a:xfrm>
            <a:off x="1143699" y="30848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BB263E-C76B-4457-84F4-0094F29276F1}"/>
              </a:ext>
            </a:extLst>
          </p:cNvPr>
          <p:cNvSpPr txBox="1"/>
          <p:nvPr/>
        </p:nvSpPr>
        <p:spPr>
          <a:xfrm>
            <a:off x="752767" y="149591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F668AF-5C44-4824-939C-C7D9C00C0EBA}"/>
              </a:ext>
            </a:extLst>
          </p:cNvPr>
          <p:cNvGrpSpPr/>
          <p:nvPr/>
        </p:nvGrpSpPr>
        <p:grpSpPr>
          <a:xfrm>
            <a:off x="1265392" y="4178674"/>
            <a:ext cx="2312445" cy="1270532"/>
            <a:chOff x="-548507" y="477868"/>
            <a:chExt cx="11570449" cy="635717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D9B67A0-59A0-4BB8-91CD-CBF713EDE34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E70C7A-DCE5-4643-9D83-6A772396E7B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B3C22A-6AF4-4906-9B0F-03FED8264ECD}"/>
                </a:ext>
              </a:extLst>
            </p:cNvPr>
            <p:cNvSpPr/>
            <p:nvPr/>
          </p:nvSpPr>
          <p:spPr>
            <a:xfrm>
              <a:off x="1088452" y="839450"/>
              <a:ext cx="8283388" cy="5062072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196002F-55E8-47C1-A1D5-C8F07AA1528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5CED65A-B580-4DBA-ABDF-B33DEA3BB98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E576AA0-A828-4AB9-9469-3468BF54365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D7208111-1E06-4D17-A18D-133F6B7AD43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CD422425-6960-4B4B-99A3-763864F6916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9577889-15FD-4760-8A72-837E78580F0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7A2BD1E6-CEE5-4E53-BCC9-C45130A3086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22ECD51F-6B4C-42C5-9347-0D8DCE5B041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DD64C93-43D5-4F81-A571-B29D14700FB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AE2322A-3817-4F6E-8BF2-C67EB080F633}"/>
              </a:ext>
            </a:extLst>
          </p:cNvPr>
          <p:cNvGrpSpPr/>
          <p:nvPr/>
        </p:nvGrpSpPr>
        <p:grpSpPr>
          <a:xfrm>
            <a:off x="1595177" y="5552745"/>
            <a:ext cx="1652874" cy="1050504"/>
            <a:chOff x="2079596" y="4282215"/>
            <a:chExt cx="3303213" cy="10505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C5DFD9-A5D5-4039-A9D1-4839CE9513A7}"/>
                </a:ext>
              </a:extLst>
            </p:cNvPr>
            <p:cNvSpPr txBox="1"/>
            <p:nvPr/>
          </p:nvSpPr>
          <p:spPr>
            <a:xfrm>
              <a:off x="2079596" y="4501722"/>
              <a:ext cx="33032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94187E-A350-4546-B142-9855C3CF9BF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0" name="Rectangle 1">
            <a:extLst>
              <a:ext uri="{FF2B5EF4-FFF2-40B4-BE49-F238E27FC236}">
                <a16:creationId xmlns:a16="http://schemas.microsoft.com/office/drawing/2014/main" id="{5E37D609-2B5C-4580-B61A-4663B411CAD3}"/>
              </a:ext>
            </a:extLst>
          </p:cNvPr>
          <p:cNvSpPr>
            <a:spLocks noChangeAspect="1"/>
          </p:cNvSpPr>
          <p:nvPr/>
        </p:nvSpPr>
        <p:spPr>
          <a:xfrm>
            <a:off x="2040140" y="4371348"/>
            <a:ext cx="760321" cy="757502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02FDC1-52C6-4100-966A-ED98AF241361}"/>
              </a:ext>
            </a:extLst>
          </p:cNvPr>
          <p:cNvSpPr txBox="1"/>
          <p:nvPr/>
        </p:nvSpPr>
        <p:spPr>
          <a:xfrm>
            <a:off x="8384518" y="38036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E665F2-CFA0-4673-99B6-8659323A3C50}"/>
              </a:ext>
            </a:extLst>
          </p:cNvPr>
          <p:cNvSpPr txBox="1"/>
          <p:nvPr/>
        </p:nvSpPr>
        <p:spPr>
          <a:xfrm>
            <a:off x="8384518" y="279239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47810F-3FBA-446A-BCE3-DC14D946A090}"/>
              </a:ext>
            </a:extLst>
          </p:cNvPr>
          <p:cNvSpPr txBox="1"/>
          <p:nvPr/>
        </p:nvSpPr>
        <p:spPr>
          <a:xfrm>
            <a:off x="8384518" y="158638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71FC12-611D-42C2-9E77-0AC45EF8D6E6}"/>
              </a:ext>
            </a:extLst>
          </p:cNvPr>
          <p:cNvSpPr txBox="1"/>
          <p:nvPr/>
        </p:nvSpPr>
        <p:spPr>
          <a:xfrm>
            <a:off x="9190820" y="69430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0D0B2E-BE8C-435C-9F6C-83D755B2D28A}"/>
              </a:ext>
            </a:extLst>
          </p:cNvPr>
          <p:cNvSpPr txBox="1"/>
          <p:nvPr/>
        </p:nvSpPr>
        <p:spPr>
          <a:xfrm>
            <a:off x="9190820" y="1897418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F97766-8A2D-4BB0-914C-2758C32EC438}"/>
              </a:ext>
            </a:extLst>
          </p:cNvPr>
          <p:cNvSpPr txBox="1"/>
          <p:nvPr/>
        </p:nvSpPr>
        <p:spPr>
          <a:xfrm>
            <a:off x="9190820" y="310053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E6EA8E-8182-4397-B3A7-3970A1BDDB24}"/>
              </a:ext>
            </a:extLst>
          </p:cNvPr>
          <p:cNvSpPr txBox="1"/>
          <p:nvPr/>
        </p:nvSpPr>
        <p:spPr>
          <a:xfrm>
            <a:off x="7726783" y="5445023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CA2500-5BA5-407C-8D42-8809D7A9B150}"/>
              </a:ext>
            </a:extLst>
          </p:cNvPr>
          <p:cNvSpPr txBox="1"/>
          <p:nvPr/>
        </p:nvSpPr>
        <p:spPr>
          <a:xfrm>
            <a:off x="7726783" y="6092185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C4A8AD-3391-4C4B-AFD7-C74D1FC9AFE6}"/>
              </a:ext>
            </a:extLst>
          </p:cNvPr>
          <p:cNvGrpSpPr/>
          <p:nvPr/>
        </p:nvGrpSpPr>
        <p:grpSpPr>
          <a:xfrm rot="19356937">
            <a:off x="931166" y="1692232"/>
            <a:ext cx="3265741" cy="4172186"/>
            <a:chOff x="500396" y="1895835"/>
            <a:chExt cx="3483312" cy="445014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95198A-E95C-4E77-8F50-6DC67EB1AC04}"/>
                </a:ext>
              </a:extLst>
            </p:cNvPr>
            <p:cNvGrpSpPr/>
            <p:nvPr/>
          </p:nvGrpSpPr>
          <p:grpSpPr>
            <a:xfrm>
              <a:off x="500396" y="1895835"/>
              <a:ext cx="3483312" cy="4450146"/>
              <a:chOff x="1404499" y="2043145"/>
              <a:chExt cx="3483312" cy="4450146"/>
            </a:xfrm>
          </p:grpSpPr>
          <p:sp>
            <p:nvSpPr>
              <p:cNvPr id="9" name="Rectangle 11">
                <a:extLst>
                  <a:ext uri="{FF2B5EF4-FFF2-40B4-BE49-F238E27FC236}">
                    <a16:creationId xmlns:a16="http://schemas.microsoft.com/office/drawing/2014/main" id="{FD8AF530-6D8F-4888-8D5C-973ADCD2D09B}"/>
                  </a:ext>
                </a:extLst>
              </p:cNvPr>
              <p:cNvSpPr/>
              <p:nvPr/>
            </p:nvSpPr>
            <p:spPr>
              <a:xfrm>
                <a:off x="1950893" y="2985237"/>
                <a:ext cx="2390525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390525" h="1116000">
                    <a:moveTo>
                      <a:pt x="235871" y="0"/>
                    </a:moveTo>
                    <a:lnTo>
                      <a:pt x="2154656" y="0"/>
                    </a:lnTo>
                    <a:cubicBezTo>
                      <a:pt x="2298210" y="310471"/>
                      <a:pt x="2396706" y="714290"/>
                      <a:pt x="2390224" y="1069686"/>
                    </a:cubicBezTo>
                    <a:lnTo>
                      <a:pt x="2387265" y="1116000"/>
                    </a:lnTo>
                    <a:lnTo>
                      <a:pt x="3263" y="1116000"/>
                    </a:lnTo>
                    <a:cubicBezTo>
                      <a:pt x="665" y="1100130"/>
                      <a:pt x="302" y="1084652"/>
                      <a:pt x="302" y="1069685"/>
                    </a:cubicBezTo>
                    <a:cubicBezTo>
                      <a:pt x="-6179" y="714290"/>
                      <a:pt x="92317" y="310471"/>
                      <a:pt x="2358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ectangle 12">
                <a:extLst>
                  <a:ext uri="{FF2B5EF4-FFF2-40B4-BE49-F238E27FC236}">
                    <a16:creationId xmlns:a16="http://schemas.microsoft.com/office/drawing/2014/main" id="{D01A8D53-E302-4747-8EA1-403D30F1031F}"/>
                  </a:ext>
                </a:extLst>
              </p:cNvPr>
              <p:cNvSpPr/>
              <p:nvPr/>
            </p:nvSpPr>
            <p:spPr>
              <a:xfrm>
                <a:off x="1670119" y="4181264"/>
                <a:ext cx="295207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952072" h="1116000">
                    <a:moveTo>
                      <a:pt x="284416" y="0"/>
                    </a:moveTo>
                    <a:lnTo>
                      <a:pt x="2666659" y="0"/>
                    </a:lnTo>
                    <a:cubicBezTo>
                      <a:pt x="2658933" y="175805"/>
                      <a:pt x="2609068" y="405909"/>
                      <a:pt x="2539680" y="642275"/>
                    </a:cubicBezTo>
                    <a:lnTo>
                      <a:pt x="2849820" y="831816"/>
                    </a:lnTo>
                    <a:lnTo>
                      <a:pt x="2952072" y="1116000"/>
                    </a:lnTo>
                    <a:lnTo>
                      <a:pt x="0" y="1116000"/>
                    </a:lnTo>
                    <a:lnTo>
                      <a:pt x="102252" y="831816"/>
                    </a:lnTo>
                    <a:lnTo>
                      <a:pt x="411552" y="642787"/>
                    </a:lnTo>
                    <a:cubicBezTo>
                      <a:pt x="342079" y="406245"/>
                      <a:pt x="292147" y="175934"/>
                      <a:pt x="2844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3">
                <a:extLst>
                  <a:ext uri="{FF2B5EF4-FFF2-40B4-BE49-F238E27FC236}">
                    <a16:creationId xmlns:a16="http://schemas.microsoft.com/office/drawing/2014/main" id="{06513E8C-4E3C-490A-B384-727A60B8200A}"/>
                  </a:ext>
                </a:extLst>
              </p:cNvPr>
              <p:cNvSpPr/>
              <p:nvPr/>
            </p:nvSpPr>
            <p:spPr>
              <a:xfrm>
                <a:off x="1404499" y="5377291"/>
                <a:ext cx="348331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3483312" h="1116000">
                    <a:moveTo>
                      <a:pt x="1898185" y="1105560"/>
                    </a:moveTo>
                    <a:lnTo>
                      <a:pt x="1919880" y="1116000"/>
                    </a:lnTo>
                    <a:lnTo>
                      <a:pt x="1908776" y="1116000"/>
                    </a:lnTo>
                    <a:cubicBezTo>
                      <a:pt x="1905979" y="1111563"/>
                      <a:pt x="1902100" y="1108505"/>
                      <a:pt x="1898185" y="1105560"/>
                    </a:cubicBezTo>
                    <a:close/>
                    <a:moveTo>
                      <a:pt x="260668" y="0"/>
                    </a:moveTo>
                    <a:lnTo>
                      <a:pt x="3222644" y="0"/>
                    </a:lnTo>
                    <a:lnTo>
                      <a:pt x="3483312" y="724461"/>
                    </a:lnTo>
                    <a:lnTo>
                      <a:pt x="2489111" y="354812"/>
                    </a:lnTo>
                    <a:cubicBezTo>
                      <a:pt x="2465120" y="480738"/>
                      <a:pt x="2446948" y="534340"/>
                      <a:pt x="2365708" y="674887"/>
                    </a:cubicBezTo>
                    <a:cubicBezTo>
                      <a:pt x="2291173" y="814963"/>
                      <a:pt x="2172951" y="936315"/>
                      <a:pt x="2076571" y="1067029"/>
                    </a:cubicBezTo>
                    <a:lnTo>
                      <a:pt x="1413587" y="1067029"/>
                    </a:lnTo>
                    <a:cubicBezTo>
                      <a:pt x="1317208" y="936315"/>
                      <a:pt x="1208344" y="821204"/>
                      <a:pt x="1124449" y="674887"/>
                    </a:cubicBezTo>
                    <a:cubicBezTo>
                      <a:pt x="1052663" y="558938"/>
                      <a:pt x="1024571" y="508523"/>
                      <a:pt x="993354" y="355127"/>
                    </a:cubicBezTo>
                    <a:lnTo>
                      <a:pt x="0" y="7244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Diagonal Stripe 17">
                <a:extLst>
                  <a:ext uri="{FF2B5EF4-FFF2-40B4-BE49-F238E27FC236}">
                    <a16:creationId xmlns:a16="http://schemas.microsoft.com/office/drawing/2014/main" id="{0EDFC7C3-F0F6-403B-B244-862EE24053E9}"/>
                  </a:ext>
                </a:extLst>
              </p:cNvPr>
              <p:cNvSpPr/>
              <p:nvPr/>
            </p:nvSpPr>
            <p:spPr>
              <a:xfrm rot="13500000">
                <a:off x="2388166" y="2062690"/>
                <a:ext cx="1515978" cy="1476887"/>
              </a:xfrm>
              <a:custGeom>
                <a:avLst/>
                <a:gdLst/>
                <a:ahLst/>
                <a:cxnLst/>
                <a:rect l="l" t="t" r="r" b="b"/>
                <a:pathLst>
                  <a:path w="1515978" h="1476887">
                    <a:moveTo>
                      <a:pt x="1432872" y="1407768"/>
                    </a:moveTo>
                    <a:cubicBezTo>
                      <a:pt x="1044152" y="1532778"/>
                      <a:pt x="463423" y="1466296"/>
                      <a:pt x="96513" y="1380535"/>
                    </a:cubicBezTo>
                    <a:lnTo>
                      <a:pt x="0" y="1347296"/>
                    </a:lnTo>
                    <a:lnTo>
                      <a:pt x="1347296" y="0"/>
                    </a:lnTo>
                    <a:cubicBezTo>
                      <a:pt x="1360006" y="32393"/>
                      <a:pt x="1370814" y="64720"/>
                      <a:pt x="1380535" y="96513"/>
                    </a:cubicBezTo>
                    <a:cubicBezTo>
                      <a:pt x="1465987" y="462097"/>
                      <a:pt x="1607423" y="1036327"/>
                      <a:pt x="1432872" y="1407768"/>
                    </a:cubicBezTo>
                    <a:close/>
                    <a:moveTo>
                      <a:pt x="1430390" y="1413759"/>
                    </a:moveTo>
                    <a:cubicBezTo>
                      <a:pt x="1431325" y="1411814"/>
                      <a:pt x="1432251" y="1409863"/>
                      <a:pt x="1432872" y="1407768"/>
                    </a:cubicBezTo>
                    <a:lnTo>
                      <a:pt x="1434816" y="14072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2F1C04-2BB2-4497-9639-84A42BC8BDD5}"/>
                </a:ext>
              </a:extLst>
            </p:cNvPr>
            <p:cNvSpPr txBox="1"/>
            <p:nvPr/>
          </p:nvSpPr>
          <p:spPr>
            <a:xfrm>
              <a:off x="1637872" y="2386623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196A46-0DDE-484F-942E-40EE2C5F9FEF}"/>
                </a:ext>
              </a:extLst>
            </p:cNvPr>
            <p:cNvSpPr txBox="1"/>
            <p:nvPr/>
          </p:nvSpPr>
          <p:spPr>
            <a:xfrm>
              <a:off x="1637873" y="3417722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F81B3A-A9AA-4BB9-8C9E-3685B6228DA0}"/>
                </a:ext>
              </a:extLst>
            </p:cNvPr>
            <p:cNvSpPr txBox="1"/>
            <p:nvPr/>
          </p:nvSpPr>
          <p:spPr>
            <a:xfrm>
              <a:off x="1637872" y="4663345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891CB7-B63E-410B-A712-BBC7C974CD72}"/>
                </a:ext>
              </a:extLst>
            </p:cNvPr>
            <p:cNvSpPr txBox="1"/>
            <p:nvPr/>
          </p:nvSpPr>
          <p:spPr>
            <a:xfrm>
              <a:off x="1637871" y="5671456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DCB5E3-0FAC-4D52-AF75-BB9D59C0221A}"/>
              </a:ext>
            </a:extLst>
          </p:cNvPr>
          <p:cNvGrpSpPr/>
          <p:nvPr/>
        </p:nvGrpSpPr>
        <p:grpSpPr>
          <a:xfrm>
            <a:off x="5029201" y="5156196"/>
            <a:ext cx="6223517" cy="929826"/>
            <a:chOff x="5029201" y="5156196"/>
            <a:chExt cx="6223517" cy="92982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20C986-0CFF-42E0-BD12-C2B6D7FA2407}"/>
                </a:ext>
              </a:extLst>
            </p:cNvPr>
            <p:cNvGrpSpPr/>
            <p:nvPr/>
          </p:nvGrpSpPr>
          <p:grpSpPr>
            <a:xfrm>
              <a:off x="5029201" y="5156196"/>
              <a:ext cx="6223517" cy="929826"/>
              <a:chOff x="-643405" y="2826095"/>
              <a:chExt cx="6223517" cy="929826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BA1E0D2-E7F3-49D3-8B27-C8E585519234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0BD2922-2A22-42F1-958A-434E595EC201}"/>
                  </a:ext>
                </a:extLst>
              </p:cNvPr>
              <p:cNvSpPr txBox="1"/>
              <p:nvPr/>
            </p:nvSpPr>
            <p:spPr>
              <a:xfrm>
                <a:off x="-643405" y="3109590"/>
                <a:ext cx="55450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EDA6D8B-0288-474A-AC08-BC62BB9BA8F9}"/>
                  </a:ext>
                </a:extLst>
              </p:cNvPr>
              <p:cNvSpPr txBox="1"/>
              <p:nvPr/>
            </p:nvSpPr>
            <p:spPr>
              <a:xfrm>
                <a:off x="1043608" y="2832591"/>
                <a:ext cx="3856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CF80318-FA5E-4DB1-B4E0-6ECF88A8DB31}"/>
                  </a:ext>
                </a:extLst>
              </p:cNvPr>
              <p:cNvCxnSpPr>
                <a:cxnSpLocks/>
                <a:endCxn id="16" idx="2"/>
              </p:cNvCxnSpPr>
              <p:nvPr/>
            </p:nvCxnSpPr>
            <p:spPr>
              <a:xfrm>
                <a:off x="-544532" y="3096114"/>
                <a:ext cx="5577625" cy="3491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Parallelogram 30">
              <a:extLst>
                <a:ext uri="{FF2B5EF4-FFF2-40B4-BE49-F238E27FC236}">
                  <a16:creationId xmlns:a16="http://schemas.microsoft.com/office/drawing/2014/main" id="{3A40CE72-BA92-4880-A815-CDEE6E08C519}"/>
                </a:ext>
              </a:extLst>
            </p:cNvPr>
            <p:cNvSpPr/>
            <p:nvPr/>
          </p:nvSpPr>
          <p:spPr>
            <a:xfrm flipH="1">
              <a:off x="10852930" y="5287505"/>
              <a:ext cx="276735" cy="277420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25E787-3CDC-4125-93F2-723BD1378F68}"/>
              </a:ext>
            </a:extLst>
          </p:cNvPr>
          <p:cNvGrpSpPr/>
          <p:nvPr/>
        </p:nvGrpSpPr>
        <p:grpSpPr>
          <a:xfrm>
            <a:off x="5029200" y="2886863"/>
            <a:ext cx="6223518" cy="929826"/>
            <a:chOff x="5029200" y="2886863"/>
            <a:chExt cx="6223518" cy="92982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430B264-2F67-4A2F-B4B7-A61C3C36D66D}"/>
                </a:ext>
              </a:extLst>
            </p:cNvPr>
            <p:cNvGrpSpPr/>
            <p:nvPr/>
          </p:nvGrpSpPr>
          <p:grpSpPr>
            <a:xfrm>
              <a:off x="5029200" y="2886863"/>
              <a:ext cx="6223518" cy="929826"/>
              <a:chOff x="-643406" y="2826095"/>
              <a:chExt cx="6223518" cy="929826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DB720A0-CC40-4122-8BE9-68A3DD60415B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16F90BB-98E7-4EF0-A2AF-AC027B5DA373}"/>
                  </a:ext>
                </a:extLst>
              </p:cNvPr>
              <p:cNvSpPr txBox="1"/>
              <p:nvPr/>
            </p:nvSpPr>
            <p:spPr>
              <a:xfrm>
                <a:off x="-186206" y="3109590"/>
                <a:ext cx="50878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D864D3-EDB7-4CEF-AD46-309DFF4BF966}"/>
                  </a:ext>
                </a:extLst>
              </p:cNvPr>
              <p:cNvSpPr txBox="1"/>
              <p:nvPr/>
            </p:nvSpPr>
            <p:spPr>
              <a:xfrm>
                <a:off x="-186108" y="2832591"/>
                <a:ext cx="508661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896866C2-8FDE-435E-B73C-CB52FAF23BBC}"/>
                  </a:ext>
                </a:extLst>
              </p:cNvPr>
              <p:cNvCxnSpPr>
                <a:cxnSpLocks/>
                <a:endCxn id="23" idx="2"/>
              </p:cNvCxnSpPr>
              <p:nvPr/>
            </p:nvCxnSpPr>
            <p:spPr>
              <a:xfrm flipV="1">
                <a:off x="-643406" y="3099605"/>
                <a:ext cx="5676499" cy="9985"/>
              </a:xfrm>
              <a:prstGeom prst="line">
                <a:avLst/>
              </a:prstGeom>
              <a:ln>
                <a:solidFill>
                  <a:schemeClr val="accent3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ectangle 130">
              <a:extLst>
                <a:ext uri="{FF2B5EF4-FFF2-40B4-BE49-F238E27FC236}">
                  <a16:creationId xmlns:a16="http://schemas.microsoft.com/office/drawing/2014/main" id="{6A4C0E4D-BABB-461A-9258-A82E515B0FBF}"/>
                </a:ext>
              </a:extLst>
            </p:cNvPr>
            <p:cNvSpPr/>
            <p:nvPr/>
          </p:nvSpPr>
          <p:spPr>
            <a:xfrm>
              <a:off x="10847498" y="3036614"/>
              <a:ext cx="266279" cy="267488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6650F3C-02B4-4530-8814-B6146D741E3C}"/>
              </a:ext>
            </a:extLst>
          </p:cNvPr>
          <p:cNvGrpSpPr/>
          <p:nvPr/>
        </p:nvGrpSpPr>
        <p:grpSpPr>
          <a:xfrm>
            <a:off x="3835914" y="1752197"/>
            <a:ext cx="7416805" cy="929826"/>
            <a:chOff x="3835914" y="1752197"/>
            <a:chExt cx="7416805" cy="92982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BB1082-6408-42E6-B118-1EC716B82051}"/>
                </a:ext>
              </a:extLst>
            </p:cNvPr>
            <p:cNvGrpSpPr/>
            <p:nvPr/>
          </p:nvGrpSpPr>
          <p:grpSpPr>
            <a:xfrm>
              <a:off x="3835914" y="1752197"/>
              <a:ext cx="7416805" cy="929826"/>
              <a:chOff x="-1836693" y="2826095"/>
              <a:chExt cx="7416805" cy="92982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3B6D332-2E05-4A17-BF70-F6F94B0D2143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89DE91B-0439-43E3-AF7A-045171B88AAB}"/>
                  </a:ext>
                </a:extLst>
              </p:cNvPr>
              <p:cNvSpPr txBox="1"/>
              <p:nvPr/>
            </p:nvSpPr>
            <p:spPr>
              <a:xfrm>
                <a:off x="-1704110" y="3109590"/>
                <a:ext cx="6605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75F44D5-3EF1-4537-8635-3CECAAEDE2E3}"/>
                  </a:ext>
                </a:extLst>
              </p:cNvPr>
              <p:cNvSpPr txBox="1"/>
              <p:nvPr/>
            </p:nvSpPr>
            <p:spPr>
              <a:xfrm>
                <a:off x="-1704110" y="2832591"/>
                <a:ext cx="66046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D65D608-E69B-4B3B-9C99-9F0C64D889BF}"/>
                  </a:ext>
                </a:extLst>
              </p:cNvPr>
              <p:cNvCxnSpPr>
                <a:cxnSpLocks/>
                <a:endCxn id="30" idx="2"/>
              </p:cNvCxnSpPr>
              <p:nvPr/>
            </p:nvCxnSpPr>
            <p:spPr>
              <a:xfrm>
                <a:off x="-1836693" y="3099605"/>
                <a:ext cx="6869786" cy="0"/>
              </a:xfrm>
              <a:prstGeom prst="line">
                <a:avLst/>
              </a:prstGeom>
              <a:ln>
                <a:solidFill>
                  <a:schemeClr val="accent4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9">
              <a:extLst>
                <a:ext uri="{FF2B5EF4-FFF2-40B4-BE49-F238E27FC236}">
                  <a16:creationId xmlns:a16="http://schemas.microsoft.com/office/drawing/2014/main" id="{285E8E7C-C3FB-4EDB-9739-55FC75246A6C}"/>
                </a:ext>
              </a:extLst>
            </p:cNvPr>
            <p:cNvSpPr/>
            <p:nvPr/>
          </p:nvSpPr>
          <p:spPr>
            <a:xfrm>
              <a:off x="10837116" y="1879670"/>
              <a:ext cx="292549" cy="292074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879D6D5-0194-4FA9-9850-1A6CC6FBCA36}"/>
              </a:ext>
            </a:extLst>
          </p:cNvPr>
          <p:cNvGrpSpPr/>
          <p:nvPr/>
        </p:nvGrpSpPr>
        <p:grpSpPr>
          <a:xfrm>
            <a:off x="5295501" y="4021529"/>
            <a:ext cx="5957216" cy="929826"/>
            <a:chOff x="5295501" y="4021529"/>
            <a:chExt cx="5957216" cy="92982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D514B88-8ECA-4788-BD25-3A30CF2E6473}"/>
                </a:ext>
              </a:extLst>
            </p:cNvPr>
            <p:cNvGrpSpPr/>
            <p:nvPr/>
          </p:nvGrpSpPr>
          <p:grpSpPr>
            <a:xfrm>
              <a:off x="5295501" y="4021529"/>
              <a:ext cx="5957216" cy="929826"/>
              <a:chOff x="-377104" y="2826095"/>
              <a:chExt cx="5957216" cy="929826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9ACF584-9FAE-4842-B7ED-EC0604476F2B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CB335AF-B227-4CC9-BE0E-8B36EEB043BF}"/>
                  </a:ext>
                </a:extLst>
              </p:cNvPr>
              <p:cNvSpPr txBox="1"/>
              <p:nvPr/>
            </p:nvSpPr>
            <p:spPr>
              <a:xfrm>
                <a:off x="-360293" y="3109590"/>
                <a:ext cx="52619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37D0F3A-F58C-48C3-8E1A-36F8BBC0FB81}"/>
                  </a:ext>
                </a:extLst>
              </p:cNvPr>
              <p:cNvSpPr txBox="1"/>
              <p:nvPr/>
            </p:nvSpPr>
            <p:spPr>
              <a:xfrm>
                <a:off x="-377104" y="2832591"/>
                <a:ext cx="527761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60BA5866-492F-488C-9E7D-A4D884C726B4}"/>
                  </a:ext>
                </a:extLst>
              </p:cNvPr>
              <p:cNvCxnSpPr>
                <a:cxnSpLocks/>
                <a:endCxn id="37" idx="2"/>
              </p:cNvCxnSpPr>
              <p:nvPr/>
            </p:nvCxnSpPr>
            <p:spPr>
              <a:xfrm flipV="1">
                <a:off x="-291139" y="3099605"/>
                <a:ext cx="5324232" cy="16044"/>
              </a:xfrm>
              <a:prstGeom prst="line">
                <a:avLst/>
              </a:prstGeom>
              <a:ln>
                <a:solidFill>
                  <a:schemeClr val="accent2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E1D722F8-0683-43A8-B763-257F0DD9D8B7}"/>
                </a:ext>
              </a:extLst>
            </p:cNvPr>
            <p:cNvSpPr/>
            <p:nvPr/>
          </p:nvSpPr>
          <p:spPr>
            <a:xfrm>
              <a:off x="10811037" y="4110790"/>
              <a:ext cx="336343" cy="271454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1" name="Parallelogram 30">
            <a:extLst>
              <a:ext uri="{FF2B5EF4-FFF2-40B4-BE49-F238E27FC236}">
                <a16:creationId xmlns:a16="http://schemas.microsoft.com/office/drawing/2014/main" id="{E0FEB8E2-2B90-4B3D-973E-956A06ACA9CB}"/>
              </a:ext>
            </a:extLst>
          </p:cNvPr>
          <p:cNvSpPr/>
          <p:nvPr/>
        </p:nvSpPr>
        <p:spPr>
          <a:xfrm rot="19380000" flipH="1">
            <a:off x="3195903" y="462001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130">
            <a:extLst>
              <a:ext uri="{FF2B5EF4-FFF2-40B4-BE49-F238E27FC236}">
                <a16:creationId xmlns:a16="http://schemas.microsoft.com/office/drawing/2014/main" id="{B13FAA51-FBBA-4F21-B634-64B5FD492410}"/>
              </a:ext>
            </a:extLst>
          </p:cNvPr>
          <p:cNvSpPr/>
          <p:nvPr/>
        </p:nvSpPr>
        <p:spPr>
          <a:xfrm rot="19380000">
            <a:off x="1812175" y="29691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9DD4C5F7-0D9C-4DA8-AABD-9BDD3C72EA1C}"/>
              </a:ext>
            </a:extLst>
          </p:cNvPr>
          <p:cNvSpPr/>
          <p:nvPr/>
        </p:nvSpPr>
        <p:spPr>
          <a:xfrm rot="19380000">
            <a:off x="1245500" y="216435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Freeform 18">
            <a:extLst>
              <a:ext uri="{FF2B5EF4-FFF2-40B4-BE49-F238E27FC236}">
                <a16:creationId xmlns:a16="http://schemas.microsoft.com/office/drawing/2014/main" id="{91CE22F6-13F8-41BF-954D-6DD0F2E2A4C4}"/>
              </a:ext>
            </a:extLst>
          </p:cNvPr>
          <p:cNvSpPr/>
          <p:nvPr/>
        </p:nvSpPr>
        <p:spPr>
          <a:xfrm rot="19380000">
            <a:off x="2481490" y="38490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CEDD89-FB95-4698-A951-8D667DAD61F7}"/>
              </a:ext>
            </a:extLst>
          </p:cNvPr>
          <p:cNvCxnSpPr/>
          <p:nvPr/>
        </p:nvCxnSpPr>
        <p:spPr>
          <a:xfrm flipV="1">
            <a:off x="981112" y="3709066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3AC6F6-116D-4971-9838-E43566A33F7B}"/>
              </a:ext>
            </a:extLst>
          </p:cNvPr>
          <p:cNvCxnSpPr/>
          <p:nvPr/>
        </p:nvCxnSpPr>
        <p:spPr>
          <a:xfrm flipV="1">
            <a:off x="3301544" y="3064493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2A7DE9A-E02E-4428-88E9-F0BCCAB02C1D}"/>
              </a:ext>
            </a:extLst>
          </p:cNvPr>
          <p:cNvCxnSpPr/>
          <p:nvPr/>
        </p:nvCxnSpPr>
        <p:spPr>
          <a:xfrm flipV="1">
            <a:off x="5621976" y="2419921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4486CC-CA76-4B10-B129-8499FDEA5FEA}"/>
              </a:ext>
            </a:extLst>
          </p:cNvPr>
          <p:cNvCxnSpPr/>
          <p:nvPr/>
        </p:nvCxnSpPr>
        <p:spPr>
          <a:xfrm flipV="1">
            <a:off x="7942408" y="1775349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57">
            <a:extLst>
              <a:ext uri="{FF2B5EF4-FFF2-40B4-BE49-F238E27FC236}">
                <a16:creationId xmlns:a16="http://schemas.microsoft.com/office/drawing/2014/main" id="{0C365D8F-B51C-4EA5-AE51-77287C3CAC89}"/>
              </a:ext>
            </a:extLst>
          </p:cNvPr>
          <p:cNvSpPr/>
          <p:nvPr/>
        </p:nvSpPr>
        <p:spPr>
          <a:xfrm>
            <a:off x="287434" y="4809290"/>
            <a:ext cx="9963150" cy="1238793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0F8524-0A4C-4E1C-9513-B1BD35631E5C}"/>
              </a:ext>
            </a:extLst>
          </p:cNvPr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7CAE00-43F8-43C3-A3AA-0919566D1751}"/>
              </a:ext>
            </a:extLst>
          </p:cNvPr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CE5775-A6BE-48EC-9AE3-DD1B8EB71F14}"/>
              </a:ext>
            </a:extLst>
          </p:cNvPr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CBB38F-1896-40FA-8156-C3F7EFC2A617}"/>
              </a:ext>
            </a:extLst>
          </p:cNvPr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4B46152-1512-46A0-AED5-FF1369FF6B36}"/>
              </a:ext>
            </a:extLst>
          </p:cNvPr>
          <p:cNvSpPr/>
          <p:nvPr/>
        </p:nvSpPr>
        <p:spPr>
          <a:xfrm>
            <a:off x="3386312" y="528798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F7DAB2-4D7F-4052-993B-B9E880C8FCB3}"/>
              </a:ext>
            </a:extLst>
          </p:cNvPr>
          <p:cNvGrpSpPr/>
          <p:nvPr/>
        </p:nvGrpSpPr>
        <p:grpSpPr>
          <a:xfrm>
            <a:off x="1153588" y="3796418"/>
            <a:ext cx="2000666" cy="1096075"/>
            <a:chOff x="4965552" y="1736224"/>
            <a:chExt cx="1374974" cy="10960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2FABD8-8437-483C-A209-7358C76DD032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C208D6-BE11-4807-811F-CAEC097A720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D3E5F9-202C-473B-9C85-C4BAE0E9A712}"/>
              </a:ext>
            </a:extLst>
          </p:cNvPr>
          <p:cNvGrpSpPr/>
          <p:nvPr/>
        </p:nvGrpSpPr>
        <p:grpSpPr>
          <a:xfrm>
            <a:off x="3474020" y="3151845"/>
            <a:ext cx="2000666" cy="1096075"/>
            <a:chOff x="4965552" y="1736224"/>
            <a:chExt cx="1374974" cy="10960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A56744-058B-4CD2-B945-7DFF205FD76A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CE8A56-B8EA-4DE1-B294-EAB2B1FDEC14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F83CEA-F2CB-40FC-BFE8-69F82778871B}"/>
              </a:ext>
            </a:extLst>
          </p:cNvPr>
          <p:cNvGrpSpPr/>
          <p:nvPr/>
        </p:nvGrpSpPr>
        <p:grpSpPr>
          <a:xfrm>
            <a:off x="5794452" y="2507273"/>
            <a:ext cx="2000666" cy="1096075"/>
            <a:chOff x="4965552" y="1736224"/>
            <a:chExt cx="1374974" cy="10960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637843-EC4F-4850-8DCD-76D9B5A7614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AB37D3-FFD6-4670-A108-58560521A2FC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6494AF-B876-4718-83BE-12821BF6DF24}"/>
              </a:ext>
            </a:extLst>
          </p:cNvPr>
          <p:cNvGrpSpPr/>
          <p:nvPr/>
        </p:nvGrpSpPr>
        <p:grpSpPr>
          <a:xfrm>
            <a:off x="8114884" y="1862701"/>
            <a:ext cx="2000666" cy="1096075"/>
            <a:chOff x="4965552" y="1736224"/>
            <a:chExt cx="1374974" cy="1096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1B0A52-75F2-4AEB-A571-E19EF68648AD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DD5444-D5D0-4D54-988D-E267209DDCCA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8DEF2B6-DBC3-4F46-962B-1828454156F9}"/>
              </a:ext>
            </a:extLst>
          </p:cNvPr>
          <p:cNvSpPr txBox="1"/>
          <p:nvPr/>
        </p:nvSpPr>
        <p:spPr>
          <a:xfrm>
            <a:off x="5790434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F1752A-9CE8-4D52-BB83-29A27EBEA44F}"/>
              </a:ext>
            </a:extLst>
          </p:cNvPr>
          <p:cNvSpPr txBox="1"/>
          <p:nvPr/>
        </p:nvSpPr>
        <p:spPr>
          <a:xfrm>
            <a:off x="7865686" y="52207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F8FF07-288F-40E4-BDD3-A9A222BBEAC0}"/>
              </a:ext>
            </a:extLst>
          </p:cNvPr>
          <p:cNvSpPr txBox="1"/>
          <p:nvPr/>
        </p:nvSpPr>
        <p:spPr>
          <a:xfrm>
            <a:off x="9940938" y="4723068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Arc 59">
            <a:extLst>
              <a:ext uri="{FF2B5EF4-FFF2-40B4-BE49-F238E27FC236}">
                <a16:creationId xmlns:a16="http://schemas.microsoft.com/office/drawing/2014/main" id="{62280B5C-AB49-4696-8C67-E38EC738001F}"/>
              </a:ext>
            </a:extLst>
          </p:cNvPr>
          <p:cNvSpPr/>
          <p:nvPr/>
        </p:nvSpPr>
        <p:spPr>
          <a:xfrm>
            <a:off x="5681341" y="46419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Arc 59">
            <a:extLst>
              <a:ext uri="{FF2B5EF4-FFF2-40B4-BE49-F238E27FC236}">
                <a16:creationId xmlns:a16="http://schemas.microsoft.com/office/drawing/2014/main" id="{FEA9DA39-09F0-484A-A419-03A10F52A4EA}"/>
              </a:ext>
            </a:extLst>
          </p:cNvPr>
          <p:cNvSpPr/>
          <p:nvPr/>
        </p:nvSpPr>
        <p:spPr>
          <a:xfrm>
            <a:off x="7976370" y="39958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C5AA7F1D-674B-4EC2-B03F-E41B8FAD09C7}"/>
              </a:ext>
            </a:extLst>
          </p:cNvPr>
          <p:cNvSpPr/>
          <p:nvPr/>
        </p:nvSpPr>
        <p:spPr>
          <a:xfrm rot="2700000">
            <a:off x="4506291" y="44086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774576A9-AA56-450D-A08A-F5581331D4A6}"/>
              </a:ext>
            </a:extLst>
          </p:cNvPr>
          <p:cNvSpPr/>
          <p:nvPr/>
        </p:nvSpPr>
        <p:spPr>
          <a:xfrm>
            <a:off x="2146323" y="51454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848EE227-B84E-4147-ADC4-429ECF2FB05D}"/>
              </a:ext>
            </a:extLst>
          </p:cNvPr>
          <p:cNvSpPr/>
          <p:nvPr/>
        </p:nvSpPr>
        <p:spPr>
          <a:xfrm>
            <a:off x="6704192" y="3823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02220264-15C8-413D-9234-EE2BF1C1A730}"/>
              </a:ext>
            </a:extLst>
          </p:cNvPr>
          <p:cNvSpPr>
            <a:spLocks noChangeAspect="1"/>
          </p:cNvSpPr>
          <p:nvPr/>
        </p:nvSpPr>
        <p:spPr>
          <a:xfrm>
            <a:off x="9141799" y="31075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DAE8B6C6-9CCF-427E-9985-9DDF2B7BE3D9}"/>
              </a:ext>
            </a:extLst>
          </p:cNvPr>
          <p:cNvSpPr txBox="1"/>
          <p:nvPr/>
        </p:nvSpPr>
        <p:spPr>
          <a:xfrm>
            <a:off x="8550613" y="3680019"/>
            <a:ext cx="29709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9F88F0-0442-4CAC-AB52-61BED642CCC3}"/>
              </a:ext>
            </a:extLst>
          </p:cNvPr>
          <p:cNvSpPr txBox="1"/>
          <p:nvPr/>
        </p:nvSpPr>
        <p:spPr>
          <a:xfrm>
            <a:off x="403335" y="482663"/>
            <a:ext cx="3701939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6786FE-39AA-4383-834B-BA67AD2EA17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CBAE4C5-8EE7-4162-B9F0-8F052E3F465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696856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76C358-1959-4F0E-AAB4-395C03991B72}"/>
              </a:ext>
            </a:extLst>
          </p:cNvPr>
          <p:cNvGrpSpPr/>
          <p:nvPr/>
        </p:nvGrpSpPr>
        <p:grpSpPr>
          <a:xfrm>
            <a:off x="3597437" y="2585024"/>
            <a:ext cx="2685364" cy="2660085"/>
            <a:chOff x="1115616" y="1926357"/>
            <a:chExt cx="3181047" cy="315110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FDE9F61-E6FF-4794-BD84-DD26E1ECD702}"/>
                </a:ext>
              </a:extLst>
            </p:cNvPr>
            <p:cNvSpPr/>
            <p:nvPr/>
          </p:nvSpPr>
          <p:spPr>
            <a:xfrm>
              <a:off x="1403648" y="2214389"/>
              <a:ext cx="2592288" cy="259228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54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Arc 31">
              <a:extLst>
                <a:ext uri="{FF2B5EF4-FFF2-40B4-BE49-F238E27FC236}">
                  <a16:creationId xmlns:a16="http://schemas.microsoft.com/office/drawing/2014/main" id="{35981C91-BBD1-4673-927B-97EA3283A93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0" y="1927733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1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6" name="Arc 31">
              <a:extLst>
                <a:ext uri="{FF2B5EF4-FFF2-40B4-BE49-F238E27FC236}">
                  <a16:creationId xmlns:a16="http://schemas.microsoft.com/office/drawing/2014/main" id="{58359723-7980-42FC-9606-B56906D329F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7" y="3665450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7" name="Arc 31">
              <a:extLst>
                <a:ext uri="{FF2B5EF4-FFF2-40B4-BE49-F238E27FC236}">
                  <a16:creationId xmlns:a16="http://schemas.microsoft.com/office/drawing/2014/main" id="{65160D4E-A6F2-46F6-ACD5-52CC63E64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79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8" name="Arc 31">
              <a:extLst>
                <a:ext uri="{FF2B5EF4-FFF2-40B4-BE49-F238E27FC236}">
                  <a16:creationId xmlns:a16="http://schemas.microsoft.com/office/drawing/2014/main" id="{DC30C2C5-F611-46A7-ACB7-5787B6712AF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5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E228A664-CEE4-4F04-8B64-2A68060DA551}"/>
              </a:ext>
            </a:extLst>
          </p:cNvPr>
          <p:cNvSpPr/>
          <p:nvPr/>
        </p:nvSpPr>
        <p:spPr>
          <a:xfrm>
            <a:off x="4509248" y="1989378"/>
            <a:ext cx="851024" cy="851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4D5610-976E-432F-947A-58E7395A1411}"/>
              </a:ext>
            </a:extLst>
          </p:cNvPr>
          <p:cNvSpPr/>
          <p:nvPr/>
        </p:nvSpPr>
        <p:spPr>
          <a:xfrm>
            <a:off x="4493167" y="5016521"/>
            <a:ext cx="851024" cy="851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EAF08A-8F3C-4302-BAB2-FCC8FBCD3BA4}"/>
              </a:ext>
            </a:extLst>
          </p:cNvPr>
          <p:cNvSpPr/>
          <p:nvPr/>
        </p:nvSpPr>
        <p:spPr>
          <a:xfrm>
            <a:off x="6028934" y="3496835"/>
            <a:ext cx="851024" cy="851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5F0E8AA-6CE1-4A34-9CBD-04849ED2F3F4}"/>
              </a:ext>
            </a:extLst>
          </p:cNvPr>
          <p:cNvSpPr/>
          <p:nvPr/>
        </p:nvSpPr>
        <p:spPr>
          <a:xfrm>
            <a:off x="3015611" y="3496835"/>
            <a:ext cx="851024" cy="851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8">
            <a:extLst>
              <a:ext uri="{FF2B5EF4-FFF2-40B4-BE49-F238E27FC236}">
                <a16:creationId xmlns:a16="http://schemas.microsoft.com/office/drawing/2014/main" id="{F0F45C52-72CC-4328-A8FF-0265EEB13137}"/>
              </a:ext>
            </a:extLst>
          </p:cNvPr>
          <p:cNvGrpSpPr/>
          <p:nvPr/>
        </p:nvGrpSpPr>
        <p:grpSpPr>
          <a:xfrm>
            <a:off x="4022949" y="3509482"/>
            <a:ext cx="1823623" cy="816690"/>
            <a:chOff x="1619673" y="3427506"/>
            <a:chExt cx="2160240" cy="9674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C4B682-2411-47A2-B97B-8BC8860A60CB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E5B1E4-B524-4E9F-89D2-A10C2F2DECBD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Your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821E4828-A5C8-439D-B35E-BF16DCE769A1}"/>
              </a:ext>
            </a:extLst>
          </p:cNvPr>
          <p:cNvSpPr/>
          <p:nvPr/>
        </p:nvSpPr>
        <p:spPr>
          <a:xfrm rot="2700000">
            <a:off x="4829103" y="2216538"/>
            <a:ext cx="240124" cy="4304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0B81A5B2-AE4B-40FC-9A53-F47756B56A18}"/>
              </a:ext>
            </a:extLst>
          </p:cNvPr>
          <p:cNvSpPr/>
          <p:nvPr/>
        </p:nvSpPr>
        <p:spPr>
          <a:xfrm>
            <a:off x="6287912" y="3778170"/>
            <a:ext cx="351598" cy="2939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1D380781-10A9-4C3B-8CCF-7B33E2ED9CC1}"/>
              </a:ext>
            </a:extLst>
          </p:cNvPr>
          <p:cNvSpPr>
            <a:spLocks noChangeAspect="1"/>
          </p:cNvSpPr>
          <p:nvPr/>
        </p:nvSpPr>
        <p:spPr>
          <a:xfrm>
            <a:off x="4739885" y="5300676"/>
            <a:ext cx="357585" cy="28271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A1FF8497-5F3F-478B-B7A3-B4EBA65574D6}"/>
              </a:ext>
            </a:extLst>
          </p:cNvPr>
          <p:cNvSpPr>
            <a:spLocks noChangeAspect="1"/>
          </p:cNvSpPr>
          <p:nvPr/>
        </p:nvSpPr>
        <p:spPr>
          <a:xfrm>
            <a:off x="3257952" y="3771601"/>
            <a:ext cx="320270" cy="3229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Donut 66">
            <a:extLst>
              <a:ext uri="{FF2B5EF4-FFF2-40B4-BE49-F238E27FC236}">
                <a16:creationId xmlns:a16="http://schemas.microsoft.com/office/drawing/2014/main" id="{B31F225E-4BBC-4370-95E2-87543E82D83C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3549513-1A65-49B2-8AA2-616FE0117955}"/>
              </a:ext>
            </a:extLst>
          </p:cNvPr>
          <p:cNvCxnSpPr>
            <a:cxnSpLocks/>
            <a:stCxn id="20" idx="6"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2">
            <a:extLst>
              <a:ext uri="{FF2B5EF4-FFF2-40B4-BE49-F238E27FC236}">
                <a16:creationId xmlns:a16="http://schemas.microsoft.com/office/drawing/2014/main" id="{DC9BF953-2E50-4827-B33A-074946F53576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F917776-3C3B-49EF-B97D-51BA7B36F739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F316B7C-1CBA-4C47-9941-55CF6F393E25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Donut 59">
            <a:extLst>
              <a:ext uri="{FF2B5EF4-FFF2-40B4-BE49-F238E27FC236}">
                <a16:creationId xmlns:a16="http://schemas.microsoft.com/office/drawing/2014/main" id="{8D2B3B42-9E69-44D7-9290-7081E0047261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B9BDCA5-B314-44A3-91FA-082308F4D660}"/>
              </a:ext>
            </a:extLst>
          </p:cNvPr>
          <p:cNvCxnSpPr>
            <a:cxnSpLocks/>
            <a:stCxn id="25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6">
            <a:extLst>
              <a:ext uri="{FF2B5EF4-FFF2-40B4-BE49-F238E27FC236}">
                <a16:creationId xmlns:a16="http://schemas.microsoft.com/office/drawing/2014/main" id="{3605F0CB-AC3A-4805-A185-1504D462C8C0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69D4A6-9055-4171-A748-363B59664EA6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28DFBC-8FCD-4FBA-A36F-39630B8703F2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Donut 60">
            <a:extLst>
              <a:ext uri="{FF2B5EF4-FFF2-40B4-BE49-F238E27FC236}">
                <a16:creationId xmlns:a16="http://schemas.microsoft.com/office/drawing/2014/main" id="{CC3E3317-6122-4809-9345-6E0F59EBC2C8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970B52F-DD1A-4C38-AE5E-610293853F59}"/>
              </a:ext>
            </a:extLst>
          </p:cNvPr>
          <p:cNvCxnSpPr>
            <a:cxnSpLocks/>
            <a:stCxn id="30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7">
            <a:extLst>
              <a:ext uri="{FF2B5EF4-FFF2-40B4-BE49-F238E27FC236}">
                <a16:creationId xmlns:a16="http://schemas.microsoft.com/office/drawing/2014/main" id="{D7ED5AAF-B445-4113-9C40-F1E5FC640B12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53E6629-83D1-4F45-91DD-E07EBEE36DC6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396DD3-2DD5-44F8-9C32-B04C4A9BAF4A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Donut 61">
            <a:extLst>
              <a:ext uri="{FF2B5EF4-FFF2-40B4-BE49-F238E27FC236}">
                <a16:creationId xmlns:a16="http://schemas.microsoft.com/office/drawing/2014/main" id="{02C8DEC1-2B76-491E-865F-3CC71EE53F86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176228C-0CF3-4935-A091-8795B83A5243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5">
            <a:extLst>
              <a:ext uri="{FF2B5EF4-FFF2-40B4-BE49-F238E27FC236}">
                <a16:creationId xmlns:a16="http://schemas.microsoft.com/office/drawing/2014/main" id="{1F57341F-66CC-4A84-B170-F11FCD10B884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4AC8D2-135E-4AAE-940F-E55FBA8997F9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797B1F2-CE72-4F95-8A8B-57A467B39F17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Rectangle 30">
            <a:extLst>
              <a:ext uri="{FF2B5EF4-FFF2-40B4-BE49-F238E27FC236}">
                <a16:creationId xmlns:a16="http://schemas.microsoft.com/office/drawing/2014/main" id="{169FB4D0-A247-4045-8F8A-2841F4D95040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2B5312B9-8F5A-4BDA-A60F-63D1AE342CE2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Isosceles Triangle 8">
            <a:extLst>
              <a:ext uri="{FF2B5EF4-FFF2-40B4-BE49-F238E27FC236}">
                <a16:creationId xmlns:a16="http://schemas.microsoft.com/office/drawing/2014/main" id="{638C860C-7FAD-4F12-B7A6-0750A95BBFAC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Donut 39">
            <a:extLst>
              <a:ext uri="{FF2B5EF4-FFF2-40B4-BE49-F238E27FC236}">
                <a16:creationId xmlns:a16="http://schemas.microsoft.com/office/drawing/2014/main" id="{63423188-9F93-4D9E-9DBC-C9BE9110A7F1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4" name="그룹 12">
            <a:extLst>
              <a:ext uri="{FF2B5EF4-FFF2-40B4-BE49-F238E27FC236}">
                <a16:creationId xmlns:a16="http://schemas.microsoft.com/office/drawing/2014/main" id="{7CB1D220-ED5D-4B55-8727-5E2D4B39EC5A}"/>
              </a:ext>
            </a:extLst>
          </p:cNvPr>
          <p:cNvGrpSpPr/>
          <p:nvPr/>
        </p:nvGrpSpPr>
        <p:grpSpPr>
          <a:xfrm>
            <a:off x="908660" y="1516213"/>
            <a:ext cx="1803452" cy="4489741"/>
            <a:chOff x="1989012" y="2175681"/>
            <a:chExt cx="2165302" cy="44897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8D0A998-0692-4FED-9266-44DE9FA76330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1B14A78-20CF-4820-9E92-D42B9574B3F0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D66EC04-7AF5-4D71-9154-90394AA0D7AA}"/>
              </a:ext>
            </a:extLst>
          </p:cNvPr>
          <p:cNvCxnSpPr>
            <a:cxnSpLocks/>
          </p:cNvCxnSpPr>
          <p:nvPr/>
        </p:nvCxnSpPr>
        <p:spPr>
          <a:xfrm>
            <a:off x="908660" y="1829307"/>
            <a:ext cx="1801344" cy="0"/>
          </a:xfrm>
          <a:prstGeom prst="line">
            <a:avLst/>
          </a:prstGeom>
          <a:ln w="12700">
            <a:solidFill>
              <a:schemeClr val="accent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0408B44B-876F-47EB-9B09-119AA6C93F03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163" name="Text Placeholder 8">
              <a:extLst>
                <a:ext uri="{FF2B5EF4-FFF2-40B4-BE49-F238E27FC236}">
                  <a16:creationId xmlns:a16="http://schemas.microsoft.com/office/drawing/2014/main" id="{2808C26A-FDE2-497E-A9DC-5DFEC923FA49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 Placeholder 29">
              <a:extLst>
                <a:ext uri="{FF2B5EF4-FFF2-40B4-BE49-F238E27FC236}">
                  <a16:creationId xmlns:a16="http://schemas.microsoft.com/office/drawing/2014/main" id="{69801AB6-A925-4E66-9209-ED3277206A8C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CCAD608B-FF9D-45FC-AD6B-00A3F32462F4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166" name="Text Placeholder 30">
              <a:extLst>
                <a:ext uri="{FF2B5EF4-FFF2-40B4-BE49-F238E27FC236}">
                  <a16:creationId xmlns:a16="http://schemas.microsoft.com/office/drawing/2014/main" id="{3B91AAB5-18FC-4738-8518-D10F09CD917A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 Placeholder 31">
              <a:extLst>
                <a:ext uri="{FF2B5EF4-FFF2-40B4-BE49-F238E27FC236}">
                  <a16:creationId xmlns:a16="http://schemas.microsoft.com/office/drawing/2014/main" id="{63A4FC7C-7DB8-4995-89B3-CD485ECECA28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68" name="Oval 19">
            <a:extLst>
              <a:ext uri="{FF2B5EF4-FFF2-40B4-BE49-F238E27FC236}">
                <a16:creationId xmlns:a16="http://schemas.microsoft.com/office/drawing/2014/main" id="{8BB8C4E6-3DC2-4E4C-B040-CC7B5FA40560}"/>
              </a:ext>
            </a:extLst>
          </p:cNvPr>
          <p:cNvSpPr/>
          <p:nvPr/>
        </p:nvSpPr>
        <p:spPr>
          <a:xfrm>
            <a:off x="9943809" y="4270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69" name="Oval 20">
            <a:extLst>
              <a:ext uri="{FF2B5EF4-FFF2-40B4-BE49-F238E27FC236}">
                <a16:creationId xmlns:a16="http://schemas.microsoft.com/office/drawing/2014/main" id="{CAB30BBF-F98E-4978-954C-B6CA3F3BB96E}"/>
              </a:ext>
            </a:extLst>
          </p:cNvPr>
          <p:cNvSpPr/>
          <p:nvPr/>
        </p:nvSpPr>
        <p:spPr>
          <a:xfrm>
            <a:off x="1473560" y="4270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70" name="Donut 8">
            <a:extLst>
              <a:ext uri="{FF2B5EF4-FFF2-40B4-BE49-F238E27FC236}">
                <a16:creationId xmlns:a16="http://schemas.microsoft.com/office/drawing/2014/main" id="{89B2DCE3-B5A3-4B19-AC3F-A984DDDAC241}"/>
              </a:ext>
            </a:extLst>
          </p:cNvPr>
          <p:cNvSpPr/>
          <p:nvPr/>
        </p:nvSpPr>
        <p:spPr>
          <a:xfrm>
            <a:off x="10150299" y="442513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71" name="Oval 21">
            <a:extLst>
              <a:ext uri="{FF2B5EF4-FFF2-40B4-BE49-F238E27FC236}">
                <a16:creationId xmlns:a16="http://schemas.microsoft.com/office/drawing/2014/main" id="{486B94E3-E9CA-4AF4-96F8-0C2F2D5C25D7}"/>
              </a:ext>
            </a:extLst>
          </p:cNvPr>
          <p:cNvSpPr>
            <a:spLocks noChangeAspect="1"/>
          </p:cNvSpPr>
          <p:nvPr/>
        </p:nvSpPr>
        <p:spPr>
          <a:xfrm>
            <a:off x="1683310" y="447971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9327CA41-1321-4A5D-83E9-9F4FDA285FF0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173" name="Text Placeholder 30">
              <a:extLst>
                <a:ext uri="{FF2B5EF4-FFF2-40B4-BE49-F238E27FC236}">
                  <a16:creationId xmlns:a16="http://schemas.microsoft.com/office/drawing/2014/main" id="{9ED0DCA1-3352-478B-B8C8-EB4C9572777F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 Placeholder 31">
              <a:extLst>
                <a:ext uri="{FF2B5EF4-FFF2-40B4-BE49-F238E27FC236}">
                  <a16:creationId xmlns:a16="http://schemas.microsoft.com/office/drawing/2014/main" id="{66394069-3517-440D-88F9-027F57618E67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75" name="Oval 19">
            <a:extLst>
              <a:ext uri="{FF2B5EF4-FFF2-40B4-BE49-F238E27FC236}">
                <a16:creationId xmlns:a16="http://schemas.microsoft.com/office/drawing/2014/main" id="{E88FCA26-96F0-4D46-928C-129436CDE05B}"/>
              </a:ext>
            </a:extLst>
          </p:cNvPr>
          <p:cNvSpPr/>
          <p:nvPr/>
        </p:nvSpPr>
        <p:spPr>
          <a:xfrm>
            <a:off x="5718804" y="1671505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76" name="Rounded Rectangle 12">
            <a:extLst>
              <a:ext uri="{FF2B5EF4-FFF2-40B4-BE49-F238E27FC236}">
                <a16:creationId xmlns:a16="http://schemas.microsoft.com/office/drawing/2014/main" id="{A62D1565-5FC2-4603-B311-38B128ED68C6}"/>
              </a:ext>
            </a:extLst>
          </p:cNvPr>
          <p:cNvSpPr>
            <a:spLocks noChangeAspect="1"/>
          </p:cNvSpPr>
          <p:nvPr/>
        </p:nvSpPr>
        <p:spPr>
          <a:xfrm>
            <a:off x="5919413" y="1844594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177" name="Connector: Elbow 176">
            <a:extLst>
              <a:ext uri="{FF2B5EF4-FFF2-40B4-BE49-F238E27FC236}">
                <a16:creationId xmlns:a16="http://schemas.microsoft.com/office/drawing/2014/main" id="{87876C98-F0BF-4B09-84BD-56CE576C953D}"/>
              </a:ext>
            </a:extLst>
          </p:cNvPr>
          <p:cNvCxnSpPr>
            <a:cxnSpLocks/>
            <a:stCxn id="175" idx="6"/>
            <a:endCxn id="168" idx="0"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ctor: Elbow 177">
            <a:extLst>
              <a:ext uri="{FF2B5EF4-FFF2-40B4-BE49-F238E27FC236}">
                <a16:creationId xmlns:a16="http://schemas.microsoft.com/office/drawing/2014/main" id="{98600F5B-68F1-4FD4-ACE5-6516B1E6AE0B}"/>
              </a:ext>
            </a:extLst>
          </p:cNvPr>
          <p:cNvCxnSpPr>
            <a:cxnSpLocks/>
            <a:stCxn id="175" idx="2"/>
            <a:endCxn id="169" idx="0"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4E55BDDB-1056-4CD6-B4E3-505FFD07596A}"/>
              </a:ext>
            </a:extLst>
          </p:cNvPr>
          <p:cNvSpPr/>
          <p:nvPr/>
        </p:nvSpPr>
        <p:spPr>
          <a:xfrm>
            <a:off x="5620185" y="3573292"/>
            <a:ext cx="951630" cy="7005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">
            <a:extLst>
              <a:ext uri="{FF2B5EF4-FFF2-40B4-BE49-F238E27FC236}">
                <a16:creationId xmlns:a16="http://schemas.microsoft.com/office/drawing/2014/main" id="{9CC95D95-2A6D-43EB-9033-FB37E80F9310}"/>
              </a:ext>
            </a:extLst>
          </p:cNvPr>
          <p:cNvSpPr>
            <a:spLocks noChangeAspect="1"/>
          </p:cNvSpPr>
          <p:nvPr/>
        </p:nvSpPr>
        <p:spPr>
          <a:xfrm>
            <a:off x="5430560" y="4462364"/>
            <a:ext cx="1330879" cy="1325946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7293314" y="2945553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7313463" y="3708637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45772D2E-A035-4597-B06F-CAE62C680C47}"/>
              </a:ext>
            </a:extLst>
          </p:cNvPr>
          <p:cNvGrpSpPr/>
          <p:nvPr/>
        </p:nvGrpSpPr>
        <p:grpSpPr>
          <a:xfrm>
            <a:off x="8066381" y="1134009"/>
            <a:ext cx="2723258" cy="5082755"/>
            <a:chOff x="3501573" y="3178068"/>
            <a:chExt cx="1340594" cy="2737840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CFEE0C5-C3F6-4D01-BC14-46C760A13575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4857C0-DC30-4708-BB48-D625DC4D4EB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ACC063E-86C2-4514-9C90-71A497FB7055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69E72B9-54C6-4118-B1A0-5AC3D076DA0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D745595-1A22-4815-91E1-1F13AB9CD351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0E7DB9F-24C9-418E-A174-84087F5E93D4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FCCA02F-AFD4-4B3F-BBBF-990EF80A7D65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782F2B91-A7B4-417E-82CC-451EE7BEDB36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EC60824C-D8D2-4F8D-A856-198B6D92382F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4E71034-62D0-4843-B65C-46F27B5A7B7A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6C2DE674-F641-43AD-907D-25730AED0504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A022ADF-2062-41D0-8581-D1A88F88E7FF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11">
            <a:extLst>
              <a:ext uri="{FF2B5EF4-FFF2-40B4-BE49-F238E27FC236}">
                <a16:creationId xmlns:a16="http://schemas.microsoft.com/office/drawing/2014/main" id="{1039ECA6-74B4-42DF-85CA-3000610DA71C}"/>
              </a:ext>
            </a:extLst>
          </p:cNvPr>
          <p:cNvSpPr txBox="1">
            <a:spLocks/>
          </p:cNvSpPr>
          <p:nvPr/>
        </p:nvSpPr>
        <p:spPr>
          <a:xfrm>
            <a:off x="536897" y="513533"/>
            <a:ext cx="5896140" cy="7108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B4830B5-AA37-4C15-931C-193524AC3DAF}"/>
              </a:ext>
            </a:extLst>
          </p:cNvPr>
          <p:cNvSpPr/>
          <p:nvPr/>
        </p:nvSpPr>
        <p:spPr>
          <a:xfrm>
            <a:off x="932306" y="3762584"/>
            <a:ext cx="556818" cy="5568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CEB76D2-ECE9-411A-BDBF-40BFECDBC661}"/>
              </a:ext>
            </a:extLst>
          </p:cNvPr>
          <p:cNvSpPr/>
          <p:nvPr/>
        </p:nvSpPr>
        <p:spPr>
          <a:xfrm>
            <a:off x="932306" y="4482664"/>
            <a:ext cx="556818" cy="5568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2A7E5E1-AFE3-4500-AD7A-C97743DDDBE1}"/>
              </a:ext>
            </a:extLst>
          </p:cNvPr>
          <p:cNvSpPr/>
          <p:nvPr/>
        </p:nvSpPr>
        <p:spPr>
          <a:xfrm>
            <a:off x="932306" y="5202744"/>
            <a:ext cx="556818" cy="5568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D62FA5-43D0-47A7-9457-8EB1CE9E4B7E}"/>
              </a:ext>
            </a:extLst>
          </p:cNvPr>
          <p:cNvSpPr/>
          <p:nvPr/>
        </p:nvSpPr>
        <p:spPr>
          <a:xfrm>
            <a:off x="932306" y="5922824"/>
            <a:ext cx="556818" cy="5568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826869-00FB-4D61-9D74-D8903CAC3EFF}"/>
              </a:ext>
            </a:extLst>
          </p:cNvPr>
          <p:cNvSpPr txBox="1"/>
          <p:nvPr/>
        </p:nvSpPr>
        <p:spPr>
          <a:xfrm>
            <a:off x="536897" y="1233612"/>
            <a:ext cx="5949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811EFB-753A-4C8C-BC01-2B8A1AE8C65E}"/>
              </a:ext>
            </a:extLst>
          </p:cNvPr>
          <p:cNvSpPr txBox="1"/>
          <p:nvPr/>
        </p:nvSpPr>
        <p:spPr>
          <a:xfrm>
            <a:off x="972738" y="384466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2AF75-1BF1-4E18-A82C-2D24232E1060}"/>
              </a:ext>
            </a:extLst>
          </p:cNvPr>
          <p:cNvSpPr txBox="1"/>
          <p:nvPr/>
        </p:nvSpPr>
        <p:spPr>
          <a:xfrm>
            <a:off x="972738" y="456474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5239E8-7677-49EB-B4B8-8F452CACF990}"/>
              </a:ext>
            </a:extLst>
          </p:cNvPr>
          <p:cNvSpPr txBox="1"/>
          <p:nvPr/>
        </p:nvSpPr>
        <p:spPr>
          <a:xfrm>
            <a:off x="972738" y="528482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208633-356C-415E-9084-8CEAAD8432CD}"/>
              </a:ext>
            </a:extLst>
          </p:cNvPr>
          <p:cNvSpPr txBox="1"/>
          <p:nvPr/>
        </p:nvSpPr>
        <p:spPr>
          <a:xfrm>
            <a:off x="972738" y="600490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7F1DC-1D4B-4F85-B3CD-FF14DDE2BC18}"/>
              </a:ext>
            </a:extLst>
          </p:cNvPr>
          <p:cNvGrpSpPr/>
          <p:nvPr/>
        </p:nvGrpSpPr>
        <p:grpSpPr>
          <a:xfrm>
            <a:off x="1553146" y="4394225"/>
            <a:ext cx="3828479" cy="738664"/>
            <a:chOff x="2551705" y="4283314"/>
            <a:chExt cx="2357003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6BA1D6-FFDA-47D2-B620-602ECCDD039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DC2720-37D2-4AF5-ADD2-13311ACDE7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33EC7E-C9EB-41AB-B15E-D67E9520648A}"/>
              </a:ext>
            </a:extLst>
          </p:cNvPr>
          <p:cNvGrpSpPr/>
          <p:nvPr/>
        </p:nvGrpSpPr>
        <p:grpSpPr>
          <a:xfrm>
            <a:off x="1553146" y="3675387"/>
            <a:ext cx="3828479" cy="738664"/>
            <a:chOff x="2551705" y="4283314"/>
            <a:chExt cx="2357003" cy="7386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DFFA4D-B11D-4CC2-8551-F00B7F5101C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283D42-7AFE-4801-8922-8681D7FBC9B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1625600-D73F-43C3-BD4E-039419DB3313}"/>
              </a:ext>
            </a:extLst>
          </p:cNvPr>
          <p:cNvGrpSpPr/>
          <p:nvPr/>
        </p:nvGrpSpPr>
        <p:grpSpPr>
          <a:xfrm>
            <a:off x="1553146" y="5113063"/>
            <a:ext cx="3828479" cy="738664"/>
            <a:chOff x="2551705" y="4283314"/>
            <a:chExt cx="2357003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2C3E6F-FED3-46AF-9A39-88E791D5D4A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0D914D-CAEF-4598-93BC-25B4B7A73E3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C9448B3-25FF-4027-987F-4449536BC950}"/>
              </a:ext>
            </a:extLst>
          </p:cNvPr>
          <p:cNvGrpSpPr/>
          <p:nvPr/>
        </p:nvGrpSpPr>
        <p:grpSpPr>
          <a:xfrm>
            <a:off x="1553146" y="5831901"/>
            <a:ext cx="3828479" cy="738664"/>
            <a:chOff x="2551705" y="4283314"/>
            <a:chExt cx="2357003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F6C58C-338C-4100-95B3-C5CFA04FC84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DA6371-6E41-4A9A-9812-D8B82EFB805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0A3DD7E5-C446-4D2D-BA89-7253C6653DAA}"/>
              </a:ext>
            </a:extLst>
          </p:cNvPr>
          <p:cNvSpPr/>
          <p:nvPr/>
        </p:nvSpPr>
        <p:spPr>
          <a:xfrm>
            <a:off x="8361025" y="1940238"/>
            <a:ext cx="2195787" cy="361633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Freeform 13">
            <a:extLst>
              <a:ext uri="{FF2B5EF4-FFF2-40B4-BE49-F238E27FC236}">
                <a16:creationId xmlns:a16="http://schemas.microsoft.com/office/drawing/2014/main" id="{15DBB695-92DD-4221-A37E-5CB8A89BC5C8}"/>
              </a:ext>
            </a:extLst>
          </p:cNvPr>
          <p:cNvSpPr>
            <a:spLocks noChangeAspect="1"/>
          </p:cNvSpPr>
          <p:nvPr/>
        </p:nvSpPr>
        <p:spPr>
          <a:xfrm flipH="1">
            <a:off x="6497605" y="3031589"/>
            <a:ext cx="1864005" cy="1004294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3" name="Freeform 15">
            <a:extLst>
              <a:ext uri="{FF2B5EF4-FFF2-40B4-BE49-F238E27FC236}">
                <a16:creationId xmlns:a16="http://schemas.microsoft.com/office/drawing/2014/main" id="{24091523-1F82-4274-B575-5DBDC745BD47}"/>
              </a:ext>
            </a:extLst>
          </p:cNvPr>
          <p:cNvSpPr>
            <a:spLocks noChangeAspect="1"/>
          </p:cNvSpPr>
          <p:nvPr/>
        </p:nvSpPr>
        <p:spPr>
          <a:xfrm flipH="1">
            <a:off x="10097127" y="2701128"/>
            <a:ext cx="1916978" cy="1032835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Freeform 16">
            <a:extLst>
              <a:ext uri="{FF2B5EF4-FFF2-40B4-BE49-F238E27FC236}">
                <a16:creationId xmlns:a16="http://schemas.microsoft.com/office/drawing/2014/main" id="{D1C505C9-9004-4DFD-9D1B-EAC37F8FFA33}"/>
              </a:ext>
            </a:extLst>
          </p:cNvPr>
          <p:cNvSpPr>
            <a:spLocks noChangeAspect="1"/>
          </p:cNvSpPr>
          <p:nvPr/>
        </p:nvSpPr>
        <p:spPr>
          <a:xfrm flipH="1">
            <a:off x="9643269" y="3696878"/>
            <a:ext cx="620266" cy="334189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5" name="Freeform 17">
            <a:extLst>
              <a:ext uri="{FF2B5EF4-FFF2-40B4-BE49-F238E27FC236}">
                <a16:creationId xmlns:a16="http://schemas.microsoft.com/office/drawing/2014/main" id="{4F1B7007-66D9-472A-851F-B2A0D3351F13}"/>
              </a:ext>
            </a:extLst>
          </p:cNvPr>
          <p:cNvSpPr>
            <a:spLocks noChangeAspect="1"/>
          </p:cNvSpPr>
          <p:nvPr/>
        </p:nvSpPr>
        <p:spPr>
          <a:xfrm flipH="1">
            <a:off x="8295537" y="2055289"/>
            <a:ext cx="682413" cy="367674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E71EC0E3-E346-45AD-8239-F4D4613A06F6}"/>
              </a:ext>
            </a:extLst>
          </p:cNvPr>
          <p:cNvSpPr>
            <a:spLocks noChangeAspect="1"/>
          </p:cNvSpPr>
          <p:nvPr/>
        </p:nvSpPr>
        <p:spPr>
          <a:xfrm flipH="1">
            <a:off x="9799623" y="2085313"/>
            <a:ext cx="682413" cy="367674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7" name="Freeform 11">
            <a:extLst>
              <a:ext uri="{FF2B5EF4-FFF2-40B4-BE49-F238E27FC236}">
                <a16:creationId xmlns:a16="http://schemas.microsoft.com/office/drawing/2014/main" id="{1F1EFEAC-1261-4FA1-BC9A-5908E9B5CC41}"/>
              </a:ext>
            </a:extLst>
          </p:cNvPr>
          <p:cNvSpPr/>
          <p:nvPr/>
        </p:nvSpPr>
        <p:spPr>
          <a:xfrm>
            <a:off x="8478318" y="2370499"/>
            <a:ext cx="1864003" cy="1135526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1326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29862" y="1262395"/>
                  <a:pt x="2479035" y="1040919"/>
                </a:cubicBezTo>
                <a:cubicBezTo>
                  <a:pt x="2409740" y="752156"/>
                  <a:pt x="2054193" y="705906"/>
                  <a:pt x="1941165" y="818683"/>
                </a:cubicBezTo>
                <a:cubicBezTo>
                  <a:pt x="2001609" y="758477"/>
                  <a:pt x="2155153" y="753674"/>
                  <a:pt x="2238917" y="775628"/>
                </a:cubicBezTo>
                <a:cubicBezTo>
                  <a:pt x="2283019" y="710348"/>
                  <a:pt x="2245581" y="472540"/>
                  <a:pt x="2142346" y="395289"/>
                </a:cubicBezTo>
                <a:cubicBezTo>
                  <a:pt x="2044729" y="314397"/>
                  <a:pt x="1868195" y="252211"/>
                  <a:pt x="1691478" y="370953"/>
                </a:cubicBezTo>
                <a:cubicBezTo>
                  <a:pt x="1726329" y="510029"/>
                  <a:pt x="1729467" y="707246"/>
                  <a:pt x="1632181" y="878035"/>
                </a:cubicBezTo>
                <a:cubicBezTo>
                  <a:pt x="1782525" y="628164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Rectangle 19">
            <a:extLst>
              <a:ext uri="{FF2B5EF4-FFF2-40B4-BE49-F238E27FC236}">
                <a16:creationId xmlns:a16="http://schemas.microsoft.com/office/drawing/2014/main" id="{15250868-2C9D-4B71-90FE-A54F9765BB56}"/>
              </a:ext>
            </a:extLst>
          </p:cNvPr>
          <p:cNvSpPr>
            <a:spLocks noChangeAspect="1"/>
          </p:cNvSpPr>
          <p:nvPr/>
        </p:nvSpPr>
        <p:spPr>
          <a:xfrm>
            <a:off x="9290199" y="3541166"/>
            <a:ext cx="162933" cy="337413"/>
          </a:xfrm>
          <a:custGeom>
            <a:avLst/>
            <a:gdLst/>
            <a:ahLst/>
            <a:cxnLst/>
            <a:rect l="l" t="t" r="r" b="b"/>
            <a:pathLst>
              <a:path w="162932" h="337413">
                <a:moveTo>
                  <a:pt x="0" y="0"/>
                </a:moveTo>
                <a:lnTo>
                  <a:pt x="156157" y="0"/>
                </a:lnTo>
                <a:cubicBezTo>
                  <a:pt x="159876" y="12458"/>
                  <a:pt x="161254" y="25406"/>
                  <a:pt x="161930" y="38541"/>
                </a:cubicBezTo>
                <a:lnTo>
                  <a:pt x="162932" y="38541"/>
                </a:lnTo>
                <a:lnTo>
                  <a:pt x="162932" y="58380"/>
                </a:lnTo>
                <a:lnTo>
                  <a:pt x="162932" y="337413"/>
                </a:lnTo>
                <a:lnTo>
                  <a:pt x="9481" y="337413"/>
                </a:lnTo>
                <a:lnTo>
                  <a:pt x="9481" y="248768"/>
                </a:lnTo>
                <a:lnTo>
                  <a:pt x="103586" y="248830"/>
                </a:lnTo>
                <a:cubicBezTo>
                  <a:pt x="103586" y="207245"/>
                  <a:pt x="63539" y="172349"/>
                  <a:pt x="9481" y="163097"/>
                </a:cubicBezTo>
                <a:lnTo>
                  <a:pt x="9481" y="58380"/>
                </a:lnTo>
                <a:lnTo>
                  <a:pt x="9289" y="58380"/>
                </a:lnTo>
                <a:cubicBezTo>
                  <a:pt x="9289" y="38017"/>
                  <a:pt x="6378" y="18333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Rectangle 19">
            <a:extLst>
              <a:ext uri="{FF2B5EF4-FFF2-40B4-BE49-F238E27FC236}">
                <a16:creationId xmlns:a16="http://schemas.microsoft.com/office/drawing/2014/main" id="{67D430AF-9481-4FB7-80A1-4088DD64F43D}"/>
              </a:ext>
            </a:extLst>
          </p:cNvPr>
          <p:cNvSpPr>
            <a:spLocks noChangeAspect="1"/>
          </p:cNvSpPr>
          <p:nvPr/>
        </p:nvSpPr>
        <p:spPr>
          <a:xfrm>
            <a:off x="8749117" y="3251816"/>
            <a:ext cx="695125" cy="705058"/>
          </a:xfrm>
          <a:custGeom>
            <a:avLst/>
            <a:gdLst/>
            <a:ahLst/>
            <a:cxnLst/>
            <a:rect l="l" t="t" r="r" b="b"/>
            <a:pathLst>
              <a:path w="695125" h="705057">
                <a:moveTo>
                  <a:pt x="362742" y="0"/>
                </a:moveTo>
                <a:cubicBezTo>
                  <a:pt x="512310" y="0"/>
                  <a:pt x="640735" y="90521"/>
                  <a:pt x="695125" y="220155"/>
                </a:cubicBezTo>
                <a:lnTo>
                  <a:pt x="514150" y="220155"/>
                </a:lnTo>
                <a:cubicBezTo>
                  <a:pt x="476834" y="178912"/>
                  <a:pt x="422739" y="153643"/>
                  <a:pt x="362742" y="153643"/>
                </a:cubicBezTo>
                <a:cubicBezTo>
                  <a:pt x="247260" y="153643"/>
                  <a:pt x="153643" y="247261"/>
                  <a:pt x="153643" y="362743"/>
                </a:cubicBezTo>
                <a:lnTo>
                  <a:pt x="153451" y="362743"/>
                </a:lnTo>
                <a:lnTo>
                  <a:pt x="153451" y="705057"/>
                </a:lnTo>
                <a:lnTo>
                  <a:pt x="0" y="705057"/>
                </a:lnTo>
                <a:lnTo>
                  <a:pt x="0" y="362743"/>
                </a:lnTo>
                <a:cubicBezTo>
                  <a:pt x="0" y="162406"/>
                  <a:pt x="162405" y="0"/>
                  <a:pt x="3627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Freeform 27">
            <a:extLst>
              <a:ext uri="{FF2B5EF4-FFF2-40B4-BE49-F238E27FC236}">
                <a16:creationId xmlns:a16="http://schemas.microsoft.com/office/drawing/2014/main" id="{63FD86D9-6459-4860-941A-08AD15C9328F}"/>
              </a:ext>
            </a:extLst>
          </p:cNvPr>
          <p:cNvSpPr>
            <a:spLocks noChangeAspect="1"/>
          </p:cNvSpPr>
          <p:nvPr/>
        </p:nvSpPr>
        <p:spPr>
          <a:xfrm flipH="1">
            <a:off x="7086887" y="4644509"/>
            <a:ext cx="1378765" cy="742855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Freeform 28">
            <a:extLst>
              <a:ext uri="{FF2B5EF4-FFF2-40B4-BE49-F238E27FC236}">
                <a16:creationId xmlns:a16="http://schemas.microsoft.com/office/drawing/2014/main" id="{DCDB9A51-1997-4206-9B1B-F590B4953FEB}"/>
              </a:ext>
            </a:extLst>
          </p:cNvPr>
          <p:cNvSpPr>
            <a:spLocks noChangeAspect="1"/>
          </p:cNvSpPr>
          <p:nvPr/>
        </p:nvSpPr>
        <p:spPr>
          <a:xfrm flipH="1">
            <a:off x="9133294" y="4509511"/>
            <a:ext cx="1326117" cy="71449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Rectangle 19">
            <a:extLst>
              <a:ext uri="{FF2B5EF4-FFF2-40B4-BE49-F238E27FC236}">
                <a16:creationId xmlns:a16="http://schemas.microsoft.com/office/drawing/2014/main" id="{4EEAB3AA-3AD4-4E41-8525-A7757F060707}"/>
              </a:ext>
            </a:extLst>
          </p:cNvPr>
          <p:cNvSpPr>
            <a:spLocks noChangeAspect="1"/>
          </p:cNvSpPr>
          <p:nvPr/>
        </p:nvSpPr>
        <p:spPr>
          <a:xfrm>
            <a:off x="8496677" y="3980560"/>
            <a:ext cx="1177754" cy="792734"/>
          </a:xfrm>
          <a:custGeom>
            <a:avLst/>
            <a:gdLst/>
            <a:ahLst/>
            <a:cxnLst/>
            <a:rect l="l" t="t" r="r" b="b"/>
            <a:pathLst>
              <a:path w="1177754" h="792734">
                <a:moveTo>
                  <a:pt x="591785" y="290911"/>
                </a:moveTo>
                <a:cubicBezTo>
                  <a:pt x="553819" y="290911"/>
                  <a:pt x="523041" y="321689"/>
                  <a:pt x="523041" y="359656"/>
                </a:cubicBezTo>
                <a:cubicBezTo>
                  <a:pt x="523041" y="384897"/>
                  <a:pt x="536646" y="406962"/>
                  <a:pt x="557063" y="418675"/>
                </a:cubicBezTo>
                <a:lnTo>
                  <a:pt x="494124" y="559323"/>
                </a:lnTo>
                <a:lnTo>
                  <a:pt x="689447" y="559323"/>
                </a:lnTo>
                <a:lnTo>
                  <a:pt x="626507" y="418675"/>
                </a:lnTo>
                <a:cubicBezTo>
                  <a:pt x="646926" y="406962"/>
                  <a:pt x="660530" y="384897"/>
                  <a:pt x="660530" y="359656"/>
                </a:cubicBezTo>
                <a:cubicBezTo>
                  <a:pt x="660530" y="321689"/>
                  <a:pt x="629752" y="290911"/>
                  <a:pt x="591785" y="290911"/>
                </a:cubicBezTo>
                <a:close/>
                <a:moveTo>
                  <a:pt x="229043" y="0"/>
                </a:moveTo>
                <a:lnTo>
                  <a:pt x="382494" y="0"/>
                </a:lnTo>
                <a:lnTo>
                  <a:pt x="382494" y="1695"/>
                </a:lnTo>
                <a:lnTo>
                  <a:pt x="1045912" y="1695"/>
                </a:lnTo>
                <a:cubicBezTo>
                  <a:pt x="1118726" y="1695"/>
                  <a:pt x="1177754" y="60723"/>
                  <a:pt x="1177754" y="133538"/>
                </a:cubicBezTo>
                <a:lnTo>
                  <a:pt x="1177754" y="660892"/>
                </a:lnTo>
                <a:cubicBezTo>
                  <a:pt x="1177754" y="733706"/>
                  <a:pt x="1118726" y="792734"/>
                  <a:pt x="1045912" y="792734"/>
                </a:cubicBezTo>
                <a:lnTo>
                  <a:pt x="131842" y="792734"/>
                </a:lnTo>
                <a:cubicBezTo>
                  <a:pt x="59028" y="792734"/>
                  <a:pt x="0" y="733706"/>
                  <a:pt x="0" y="660892"/>
                </a:cubicBezTo>
                <a:lnTo>
                  <a:pt x="0" y="133538"/>
                </a:lnTo>
                <a:cubicBezTo>
                  <a:pt x="0" y="60723"/>
                  <a:pt x="59028" y="1695"/>
                  <a:pt x="131842" y="1695"/>
                </a:cubicBezTo>
                <a:lnTo>
                  <a:pt x="229043" y="16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Rounded Rectangle 25">
            <a:extLst>
              <a:ext uri="{FF2B5EF4-FFF2-40B4-BE49-F238E27FC236}">
                <a16:creationId xmlns:a16="http://schemas.microsoft.com/office/drawing/2014/main" id="{7FC60D33-FF38-4740-B84F-C047C8921835}"/>
              </a:ext>
            </a:extLst>
          </p:cNvPr>
          <p:cNvSpPr/>
          <p:nvPr/>
        </p:nvSpPr>
        <p:spPr>
          <a:xfrm>
            <a:off x="6152509" y="2175849"/>
            <a:ext cx="1610485" cy="1251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Rounded Rectangle 30">
            <a:extLst>
              <a:ext uri="{FF2B5EF4-FFF2-40B4-BE49-F238E27FC236}">
                <a16:creationId xmlns:a16="http://schemas.microsoft.com/office/drawing/2014/main" id="{CF840D3F-0819-4515-982F-C956B0CDD942}"/>
              </a:ext>
            </a:extLst>
          </p:cNvPr>
          <p:cNvSpPr/>
          <p:nvPr/>
        </p:nvSpPr>
        <p:spPr>
          <a:xfrm>
            <a:off x="6380863" y="2761548"/>
            <a:ext cx="1420858" cy="1251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Rounded Rectangle 31">
            <a:extLst>
              <a:ext uri="{FF2B5EF4-FFF2-40B4-BE49-F238E27FC236}">
                <a16:creationId xmlns:a16="http://schemas.microsoft.com/office/drawing/2014/main" id="{F6057A10-16AA-4A61-918C-59551D6B3501}"/>
              </a:ext>
            </a:extLst>
          </p:cNvPr>
          <p:cNvSpPr/>
          <p:nvPr/>
        </p:nvSpPr>
        <p:spPr>
          <a:xfrm>
            <a:off x="6874147" y="2468698"/>
            <a:ext cx="615706" cy="1251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" name="Rounded Rectangle 32">
            <a:extLst>
              <a:ext uri="{FF2B5EF4-FFF2-40B4-BE49-F238E27FC236}">
                <a16:creationId xmlns:a16="http://schemas.microsoft.com/office/drawing/2014/main" id="{E1ECFA4F-D59B-44D5-8B07-74D6E41D431E}"/>
              </a:ext>
            </a:extLst>
          </p:cNvPr>
          <p:cNvSpPr/>
          <p:nvPr/>
        </p:nvSpPr>
        <p:spPr>
          <a:xfrm>
            <a:off x="7607191" y="2468698"/>
            <a:ext cx="615706" cy="1251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D422474-65EE-4035-9B84-CA9A11039715}"/>
              </a:ext>
            </a:extLst>
          </p:cNvPr>
          <p:cNvSpPr/>
          <p:nvPr/>
        </p:nvSpPr>
        <p:spPr>
          <a:xfrm>
            <a:off x="999052" y="2897887"/>
            <a:ext cx="3115749" cy="2016224"/>
          </a:xfrm>
          <a:prstGeom prst="roundRect">
            <a:avLst>
              <a:gd name="adj" fmla="val 1525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6EAFC0-C1D8-476B-851D-E2BBAC617CFC}"/>
              </a:ext>
            </a:extLst>
          </p:cNvPr>
          <p:cNvGrpSpPr/>
          <p:nvPr/>
        </p:nvGrpSpPr>
        <p:grpSpPr>
          <a:xfrm>
            <a:off x="1261872" y="3120724"/>
            <a:ext cx="2606000" cy="1569661"/>
            <a:chOff x="3017859" y="4283314"/>
            <a:chExt cx="1886852" cy="15696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F834912-EBBC-40CB-81AC-2659CE26D76A}"/>
                </a:ext>
              </a:extLst>
            </p:cNvPr>
            <p:cNvSpPr txBox="1"/>
            <p:nvPr/>
          </p:nvSpPr>
          <p:spPr>
            <a:xfrm>
              <a:off x="3017859" y="4652646"/>
              <a:ext cx="188685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3B6F1F-02F9-49B9-9516-635FB28D5432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Quad Arrow 7">
            <a:extLst>
              <a:ext uri="{FF2B5EF4-FFF2-40B4-BE49-F238E27FC236}">
                <a16:creationId xmlns:a16="http://schemas.microsoft.com/office/drawing/2014/main" id="{6040CBE7-E525-4EF8-AEF7-4C43F1B5CA23}"/>
              </a:ext>
            </a:extLst>
          </p:cNvPr>
          <p:cNvSpPr/>
          <p:nvPr/>
        </p:nvSpPr>
        <p:spPr>
          <a:xfrm>
            <a:off x="4937668" y="2861883"/>
            <a:ext cx="2384286" cy="2088232"/>
          </a:xfrm>
          <a:prstGeom prst="quadArrow">
            <a:avLst>
              <a:gd name="adj1" fmla="val 14289"/>
              <a:gd name="adj2" fmla="val 17483"/>
              <a:gd name="adj3" fmla="val 188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550A8A5A-5724-43DC-8879-C1B673859B70}"/>
              </a:ext>
            </a:extLst>
          </p:cNvPr>
          <p:cNvSpPr/>
          <p:nvPr/>
        </p:nvSpPr>
        <p:spPr>
          <a:xfrm>
            <a:off x="8144822" y="3111816"/>
            <a:ext cx="3102822" cy="15607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1EC4B1B-1B18-4739-9A1F-5B5317EA918A}"/>
              </a:ext>
            </a:extLst>
          </p:cNvPr>
          <p:cNvSpPr/>
          <p:nvPr/>
        </p:nvSpPr>
        <p:spPr>
          <a:xfrm>
            <a:off x="4114800" y="1749808"/>
            <a:ext cx="4067546" cy="97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C6D852F9-9125-4273-B05A-3E90E3CB342E}"/>
              </a:ext>
            </a:extLst>
          </p:cNvPr>
          <p:cNvSpPr/>
          <p:nvPr/>
        </p:nvSpPr>
        <p:spPr>
          <a:xfrm>
            <a:off x="4096038" y="5125614"/>
            <a:ext cx="4067546" cy="97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6796BA-EDC9-4293-B371-56F811528626}"/>
              </a:ext>
            </a:extLst>
          </p:cNvPr>
          <p:cNvGrpSpPr/>
          <p:nvPr/>
        </p:nvGrpSpPr>
        <p:grpSpPr>
          <a:xfrm>
            <a:off x="8340262" y="3368383"/>
            <a:ext cx="2772970" cy="1107996"/>
            <a:chOff x="3017859" y="4283314"/>
            <a:chExt cx="1886852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5BD120B-34A0-4FF3-BCEA-46CD92852BDB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08B03A-2B41-4162-A0C8-273062F847A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A79F9A-0309-4C46-AE0E-62A40CD8A5B9}"/>
              </a:ext>
            </a:extLst>
          </p:cNvPr>
          <p:cNvGrpSpPr/>
          <p:nvPr/>
        </p:nvGrpSpPr>
        <p:grpSpPr>
          <a:xfrm>
            <a:off x="4496770" y="5242073"/>
            <a:ext cx="3374620" cy="738665"/>
            <a:chOff x="3017859" y="4283314"/>
            <a:chExt cx="1890849" cy="7386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C99F91-44AD-467D-ADA3-BD283CDA3DBF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F52879-9EE0-4EC5-92A5-E93385248DF8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0B0D515-575D-4776-ABD1-3D79DE2A6CDA}"/>
              </a:ext>
            </a:extLst>
          </p:cNvPr>
          <p:cNvGrpSpPr/>
          <p:nvPr/>
        </p:nvGrpSpPr>
        <p:grpSpPr>
          <a:xfrm>
            <a:off x="4442501" y="1866479"/>
            <a:ext cx="3374620" cy="738665"/>
            <a:chOff x="3017859" y="4283314"/>
            <a:chExt cx="1890849" cy="738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1B2E7A-E378-4EFA-B2A7-736852E383E7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B252D7-6E70-4D3D-A34C-15AF22C166D5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EA3547-6D6E-41FF-89F8-207E780B5D47}"/>
              </a:ext>
            </a:extLst>
          </p:cNvPr>
          <p:cNvGrpSpPr/>
          <p:nvPr/>
        </p:nvGrpSpPr>
        <p:grpSpPr>
          <a:xfrm>
            <a:off x="2463300" y="2025340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FFFD8D38-3833-45F0-99A8-70A395C0FDE1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DAB2563-15D9-425C-BD0C-8808427199EB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D660EC2-F9BE-428C-98FB-0F4B4AF36A1C}"/>
              </a:ext>
            </a:extLst>
          </p:cNvPr>
          <p:cNvGrpSpPr/>
          <p:nvPr/>
        </p:nvGrpSpPr>
        <p:grpSpPr>
          <a:xfrm flipV="1">
            <a:off x="2463300" y="4356523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42EDBCA6-9757-4545-BF62-C723F652B6E8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DBE5E2E-FA83-480E-952A-456784E2FE11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1854BD-9981-4026-8BBC-A5DB2B62F1B2}"/>
              </a:ext>
            </a:extLst>
          </p:cNvPr>
          <p:cNvGrpSpPr/>
          <p:nvPr/>
        </p:nvGrpSpPr>
        <p:grpSpPr>
          <a:xfrm flipH="1" flipV="1">
            <a:off x="8466855" y="4452362"/>
            <a:ext cx="1419600" cy="1328046"/>
            <a:chOff x="1750148" y="2047591"/>
            <a:chExt cx="1419600" cy="1328046"/>
          </a:xfrm>
          <a:solidFill>
            <a:schemeClr val="accent3"/>
          </a:solidFill>
        </p:grpSpPr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C488F26C-0E72-4016-BC8B-53B50E5C52A8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45A8E7-F483-4D3C-A15F-104464B9DBD4}"/>
                </a:ext>
              </a:extLst>
            </p:cNvPr>
            <p:cNvSpPr/>
            <p:nvPr/>
          </p:nvSpPr>
          <p:spPr>
            <a:xfrm rot="10800000">
              <a:off x="1750148" y="2702865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C33118-B593-42EF-A66C-47ED6584A81F}"/>
              </a:ext>
            </a:extLst>
          </p:cNvPr>
          <p:cNvGrpSpPr/>
          <p:nvPr/>
        </p:nvGrpSpPr>
        <p:grpSpPr>
          <a:xfrm flipH="1">
            <a:off x="8466855" y="2025340"/>
            <a:ext cx="1419600" cy="1328046"/>
            <a:chOff x="1750148" y="2047591"/>
            <a:chExt cx="1419600" cy="1328046"/>
          </a:xfrm>
          <a:solidFill>
            <a:schemeClr val="accent1"/>
          </a:solidFill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E97497CA-9646-4D33-9C52-E1563FFD4FAC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85376E8C-6166-4287-9AC4-978EE6CA5E42}"/>
                </a:ext>
              </a:extLst>
            </p:cNvPr>
            <p:cNvSpPr/>
            <p:nvPr/>
          </p:nvSpPr>
          <p:spPr>
            <a:xfrm rot="10800000">
              <a:off x="1750148" y="2704926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B37D12-4D50-4312-9DD0-EEC955319A88}"/>
              </a:ext>
            </a:extLst>
          </p:cNvPr>
          <p:cNvSpPr/>
          <p:nvPr/>
        </p:nvSpPr>
        <p:spPr>
          <a:xfrm>
            <a:off x="90560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88F15A-711E-46FC-A62D-4C7E534A009E}"/>
              </a:ext>
            </a:extLst>
          </p:cNvPr>
          <p:cNvGrpSpPr/>
          <p:nvPr/>
        </p:nvGrpSpPr>
        <p:grpSpPr>
          <a:xfrm>
            <a:off x="1282543" y="3752625"/>
            <a:ext cx="1368152" cy="872368"/>
            <a:chOff x="867339" y="4843642"/>
            <a:chExt cx="1368152" cy="872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A9F976C-97B6-463C-8F0C-55F91232C8C5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F5DA47-DF40-4AC7-A14A-384FED3D95C4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2C3A2BF-F4DE-4CFB-85A8-B5B5CB84E11E}"/>
              </a:ext>
            </a:extLst>
          </p:cNvPr>
          <p:cNvSpPr/>
          <p:nvPr/>
        </p:nvSpPr>
        <p:spPr>
          <a:xfrm>
            <a:off x="3662568" y="3658094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149F4E2-62CE-4F86-8659-6E5FF80BE0B7}"/>
              </a:ext>
            </a:extLst>
          </p:cNvPr>
          <p:cNvGrpSpPr/>
          <p:nvPr/>
        </p:nvGrpSpPr>
        <p:grpSpPr>
          <a:xfrm>
            <a:off x="4021784" y="3752625"/>
            <a:ext cx="1368152" cy="872368"/>
            <a:chOff x="867339" y="4843642"/>
            <a:chExt cx="1368152" cy="8723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D86D05-C243-4945-826C-AB21FE4E6A2A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BC5753-63AC-46D5-B29B-5E86FCF888D3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9B340655-1F1A-4728-A412-67625345F15A}"/>
              </a:ext>
            </a:extLst>
          </p:cNvPr>
          <p:cNvSpPr/>
          <p:nvPr/>
        </p:nvSpPr>
        <p:spPr>
          <a:xfrm>
            <a:off x="641952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BB1BEC-660E-4C6C-8A83-15F993A1A2D9}"/>
              </a:ext>
            </a:extLst>
          </p:cNvPr>
          <p:cNvGrpSpPr/>
          <p:nvPr/>
        </p:nvGrpSpPr>
        <p:grpSpPr>
          <a:xfrm>
            <a:off x="6779452" y="3752625"/>
            <a:ext cx="1368152" cy="872368"/>
            <a:chOff x="867339" y="4843642"/>
            <a:chExt cx="1368152" cy="8723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277DE61-C764-4926-AD8C-B39B911859BA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40B4B1-F9B4-48BD-9A5F-50DE4314B51D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9963E5E-9753-4D12-8A37-A2E5D0BEA858}"/>
              </a:ext>
            </a:extLst>
          </p:cNvPr>
          <p:cNvSpPr/>
          <p:nvPr/>
        </p:nvSpPr>
        <p:spPr>
          <a:xfrm>
            <a:off x="9176489" y="3642078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7D91-AD21-49F8-BA76-A252D598C1C5}"/>
              </a:ext>
            </a:extLst>
          </p:cNvPr>
          <p:cNvGrpSpPr/>
          <p:nvPr/>
        </p:nvGrpSpPr>
        <p:grpSpPr>
          <a:xfrm>
            <a:off x="9536413" y="3752625"/>
            <a:ext cx="1368152" cy="872368"/>
            <a:chOff x="867339" y="4843642"/>
            <a:chExt cx="1368152" cy="87236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00211EE-2AEB-48F3-B58C-30C6FECC0DDB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679F23-7E2B-44EE-8290-880E4093A0B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12F5E8B-26F0-429E-862B-16CBA008251C}"/>
              </a:ext>
            </a:extLst>
          </p:cNvPr>
          <p:cNvCxnSpPr/>
          <p:nvPr/>
        </p:nvCxnSpPr>
        <p:spPr>
          <a:xfrm>
            <a:off x="315096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FA1E60C-7F26-4C11-9673-5CEEAA69D427}"/>
              </a:ext>
            </a:extLst>
          </p:cNvPr>
          <p:cNvCxnSpPr/>
          <p:nvPr/>
        </p:nvCxnSpPr>
        <p:spPr>
          <a:xfrm>
            <a:off x="5907926" y="4182138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A0DEA1E-EF28-4384-8014-D3679E8F2565}"/>
              </a:ext>
            </a:extLst>
          </p:cNvPr>
          <p:cNvCxnSpPr/>
          <p:nvPr/>
        </p:nvCxnSpPr>
        <p:spPr>
          <a:xfrm>
            <a:off x="866488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94A1FE5-CFF9-411D-8F37-1D17AAC4C1D4}"/>
              </a:ext>
            </a:extLst>
          </p:cNvPr>
          <p:cNvSpPr/>
          <p:nvPr/>
        </p:nvSpPr>
        <p:spPr>
          <a:xfrm>
            <a:off x="3661860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7ED6690-C56A-4846-B28B-CBD67D840C64}"/>
              </a:ext>
            </a:extLst>
          </p:cNvPr>
          <p:cNvGrpSpPr/>
          <p:nvPr/>
        </p:nvGrpSpPr>
        <p:grpSpPr>
          <a:xfrm>
            <a:off x="4021784" y="5091899"/>
            <a:ext cx="1368152" cy="872368"/>
            <a:chOff x="867339" y="4843642"/>
            <a:chExt cx="1368152" cy="87236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D5FC416-825E-49D5-B884-56622122A621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8D2753-FCA1-4F82-A5CF-F3A2D7B6689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E71F61DD-D574-4B62-B319-8814A0767F07}"/>
              </a:ext>
            </a:extLst>
          </p:cNvPr>
          <p:cNvSpPr/>
          <p:nvPr/>
        </p:nvSpPr>
        <p:spPr>
          <a:xfrm>
            <a:off x="6432677" y="4981352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2388AAF-52D1-4D89-89A0-EE8D5CF9941B}"/>
              </a:ext>
            </a:extLst>
          </p:cNvPr>
          <p:cNvGrpSpPr/>
          <p:nvPr/>
        </p:nvGrpSpPr>
        <p:grpSpPr>
          <a:xfrm>
            <a:off x="6779452" y="5091899"/>
            <a:ext cx="1368152" cy="872368"/>
            <a:chOff x="867339" y="4843642"/>
            <a:chExt cx="1368152" cy="87236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75F3321-3810-4EB0-9D28-CC3B5C3BE75D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8FF2D3-5272-480E-BD78-ECF60F203A0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25056E3E-69DB-41BE-9B26-ADCE166814C0}"/>
              </a:ext>
            </a:extLst>
          </p:cNvPr>
          <p:cNvSpPr/>
          <p:nvPr/>
        </p:nvSpPr>
        <p:spPr>
          <a:xfrm>
            <a:off x="9176489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3D671C-44FD-4712-A697-BCF287C2926A}"/>
              </a:ext>
            </a:extLst>
          </p:cNvPr>
          <p:cNvGrpSpPr/>
          <p:nvPr/>
        </p:nvGrpSpPr>
        <p:grpSpPr>
          <a:xfrm>
            <a:off x="9536413" y="5091899"/>
            <a:ext cx="1368152" cy="872368"/>
            <a:chOff x="867339" y="4843642"/>
            <a:chExt cx="1368152" cy="87236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D51680B-60F9-42E4-A63F-D0F76437E09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B81AD85-601A-4E1F-ABDC-C1F5C7F6E07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881219-79B3-457F-A522-E2CFB24DE194}"/>
              </a:ext>
            </a:extLst>
          </p:cNvPr>
          <p:cNvCxnSpPr/>
          <p:nvPr/>
        </p:nvCxnSpPr>
        <p:spPr>
          <a:xfrm flipH="1">
            <a:off x="5923783" y="5521412"/>
            <a:ext cx="334973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5AFD982-1594-4A16-91CB-1BEE948B58AE}"/>
              </a:ext>
            </a:extLst>
          </p:cNvPr>
          <p:cNvCxnSpPr/>
          <p:nvPr/>
        </p:nvCxnSpPr>
        <p:spPr>
          <a:xfrm flipH="1">
            <a:off x="8694599" y="5521412"/>
            <a:ext cx="307968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0E171E2-FA25-4833-83F0-49F88B265B7A}"/>
              </a:ext>
            </a:extLst>
          </p:cNvPr>
          <p:cNvCxnSpPr/>
          <p:nvPr/>
        </p:nvCxnSpPr>
        <p:spPr>
          <a:xfrm>
            <a:off x="10214937" y="4738214"/>
            <a:ext cx="11104" cy="243138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7DB70A6-5E39-4998-835B-25141D78D412}"/>
              </a:ext>
            </a:extLst>
          </p:cNvPr>
          <p:cNvCxnSpPr/>
          <p:nvPr/>
        </p:nvCxnSpPr>
        <p:spPr>
          <a:xfrm flipH="1">
            <a:off x="3041063" y="5522355"/>
            <a:ext cx="334973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76399F-A0B2-44CF-BA24-1E84B92B47CF}"/>
              </a:ext>
            </a:extLst>
          </p:cNvPr>
          <p:cNvGrpSpPr/>
          <p:nvPr/>
        </p:nvGrpSpPr>
        <p:grpSpPr>
          <a:xfrm>
            <a:off x="1282544" y="5103478"/>
            <a:ext cx="1660875" cy="864741"/>
            <a:chOff x="4601865" y="1984732"/>
            <a:chExt cx="2246195" cy="864741"/>
          </a:xfrm>
          <a:solidFill>
            <a:schemeClr val="bg1"/>
          </a:solidFill>
        </p:grpSpPr>
        <p:sp>
          <p:nvSpPr>
            <p:cNvPr id="39" name="Text Placeholder 12">
              <a:extLst>
                <a:ext uri="{FF2B5EF4-FFF2-40B4-BE49-F238E27FC236}">
                  <a16:creationId xmlns:a16="http://schemas.microsoft.com/office/drawing/2014/main" id="{D02D5C81-71DA-4679-8E8D-860663418733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628573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 Placeholder 13">
              <a:extLst>
                <a:ext uri="{FF2B5EF4-FFF2-40B4-BE49-F238E27FC236}">
                  <a16:creationId xmlns:a16="http://schemas.microsoft.com/office/drawing/2014/main" id="{76B29E2D-B2FA-45D7-A8E7-726953E6C603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41" name="Chart 16">
            <a:extLst>
              <a:ext uri="{FF2B5EF4-FFF2-40B4-BE49-F238E27FC236}">
                <a16:creationId xmlns:a16="http://schemas.microsoft.com/office/drawing/2014/main" id="{2F090A4F-9540-4D4B-83BE-5F06115B7B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583161"/>
              </p:ext>
            </p:extLst>
          </p:nvPr>
        </p:nvGraphicFramePr>
        <p:xfrm>
          <a:off x="896816" y="1700809"/>
          <a:ext cx="10410093" cy="185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821C0FD-B5EF-4D94-BE2E-60F02BDA3D98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F0CE4-1AA4-4781-A459-F01954AE5FAA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36A26A-2E3A-47AE-954E-9DF5BBE68113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00679DC6-FE1A-482B-90BA-0C89B207A6B2}"/>
              </a:ext>
            </a:extLst>
          </p:cNvPr>
          <p:cNvSpPr txBox="1">
            <a:spLocks/>
          </p:cNvSpPr>
          <p:nvPr/>
        </p:nvSpPr>
        <p:spPr>
          <a:xfrm>
            <a:off x="5751667" y="6141409"/>
            <a:ext cx="2615596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2000" dirty="0"/>
              <a:t>PRESENTATION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E75FCF7-AF4B-42AF-B16E-A23B01A44B88}"/>
              </a:ext>
            </a:extLst>
          </p:cNvPr>
          <p:cNvSpPr txBox="1">
            <a:spLocks/>
          </p:cNvSpPr>
          <p:nvPr/>
        </p:nvSpPr>
        <p:spPr>
          <a:xfrm>
            <a:off x="4405044" y="5699238"/>
            <a:ext cx="2853005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000" spc="300" dirty="0">
                <a:solidFill>
                  <a:schemeClr val="accent2"/>
                </a:solidFill>
                <a:latin typeface="+mj-lt"/>
              </a:rPr>
              <a:t>BIG DATA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A1CA93-D859-420F-B59D-CDE7B8D631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42988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82B93-EAB2-45C2-913D-74B2DF42F552}"/>
              </a:ext>
            </a:extLst>
          </p:cNvPr>
          <p:cNvSpPr/>
          <p:nvPr/>
        </p:nvSpPr>
        <p:spPr>
          <a:xfrm>
            <a:off x="0" y="1261745"/>
            <a:ext cx="12192000" cy="366609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2C74D4-75C6-41D1-ACF9-3817693EA3D5}"/>
              </a:ext>
            </a:extLst>
          </p:cNvPr>
          <p:cNvGrpSpPr/>
          <p:nvPr/>
        </p:nvGrpSpPr>
        <p:grpSpPr>
          <a:xfrm>
            <a:off x="634076" y="4927360"/>
            <a:ext cx="2517958" cy="1477328"/>
            <a:chOff x="591750" y="4882491"/>
            <a:chExt cx="2517958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87ADD29-63EC-42CD-9A85-516DFAAD3253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E09762B-FDB0-4F7E-9042-95117CE871DE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EB0D3E-920A-473B-AEC3-2EE1248A4F97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2217C34-C900-4D37-94ED-A2FF49315ABC}"/>
              </a:ext>
            </a:extLst>
          </p:cNvPr>
          <p:cNvGrpSpPr/>
          <p:nvPr/>
        </p:nvGrpSpPr>
        <p:grpSpPr>
          <a:xfrm>
            <a:off x="3403893" y="4927360"/>
            <a:ext cx="2517958" cy="1477328"/>
            <a:chOff x="591750" y="4882491"/>
            <a:chExt cx="2517958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33816C4-F9AB-4778-AAE0-6B9261183247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6CA503-BD50-4528-AAC4-A9112B36DD60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F21196-8EC2-4A4F-81E3-02909BE51184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F44B03-18CC-4F37-B9BC-932DAB436EF3}"/>
              </a:ext>
            </a:extLst>
          </p:cNvPr>
          <p:cNvGrpSpPr/>
          <p:nvPr/>
        </p:nvGrpSpPr>
        <p:grpSpPr>
          <a:xfrm>
            <a:off x="6173710" y="4927360"/>
            <a:ext cx="2517958" cy="1477328"/>
            <a:chOff x="591750" y="4882491"/>
            <a:chExt cx="2517958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40DB3B-2410-4582-A416-5F65A5BF6FD6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C5B735-3BD0-4327-945D-67F6F6E55F67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D2BBB9-3502-43D7-9D67-FC35F89BBAD2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012DE8-4949-47CA-9CEE-045C201286C7}"/>
              </a:ext>
            </a:extLst>
          </p:cNvPr>
          <p:cNvCxnSpPr/>
          <p:nvPr/>
        </p:nvCxnSpPr>
        <p:spPr>
          <a:xfrm>
            <a:off x="735666" y="5503425"/>
            <a:ext cx="2445359" cy="1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61FB78F-F4BE-4DF9-BDC0-49BCDDC0A1F6}"/>
              </a:ext>
            </a:extLst>
          </p:cNvPr>
          <p:cNvCxnSpPr/>
          <p:nvPr/>
        </p:nvCxnSpPr>
        <p:spPr>
          <a:xfrm>
            <a:off x="3491680" y="5503425"/>
            <a:ext cx="2445359" cy="1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ADC6304-2FF3-46E9-9146-00876D2AB5DD}"/>
              </a:ext>
            </a:extLst>
          </p:cNvPr>
          <p:cNvCxnSpPr/>
          <p:nvPr/>
        </p:nvCxnSpPr>
        <p:spPr>
          <a:xfrm>
            <a:off x="6247694" y="5503425"/>
            <a:ext cx="2445359" cy="1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297">
            <a:extLst>
              <a:ext uri="{FF2B5EF4-FFF2-40B4-BE49-F238E27FC236}">
                <a16:creationId xmlns:a16="http://schemas.microsoft.com/office/drawing/2014/main" id="{5D33A941-4F12-4386-82D0-6A52C3AF5D54}"/>
              </a:ext>
            </a:extLst>
          </p:cNvPr>
          <p:cNvGrpSpPr/>
          <p:nvPr/>
        </p:nvGrpSpPr>
        <p:grpSpPr>
          <a:xfrm>
            <a:off x="8943528" y="4927360"/>
            <a:ext cx="2517958" cy="1477328"/>
            <a:chOff x="591750" y="4882491"/>
            <a:chExt cx="2517958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A74745-3D1C-4686-8351-5EC8F930D38E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1AB31C-A3DB-4D63-9C02-796189AA997E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6ECB91-9F46-426A-9766-7F105F0F6741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Connector 308">
            <a:extLst>
              <a:ext uri="{FF2B5EF4-FFF2-40B4-BE49-F238E27FC236}">
                <a16:creationId xmlns:a16="http://schemas.microsoft.com/office/drawing/2014/main" id="{1C7050BA-64EA-4C41-8FCE-FE56873C34A6}"/>
              </a:ext>
            </a:extLst>
          </p:cNvPr>
          <p:cNvCxnSpPr/>
          <p:nvPr/>
        </p:nvCxnSpPr>
        <p:spPr>
          <a:xfrm>
            <a:off x="9003708" y="5503425"/>
            <a:ext cx="2445359" cy="1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aphic 17">
            <a:extLst>
              <a:ext uri="{FF2B5EF4-FFF2-40B4-BE49-F238E27FC236}">
                <a16:creationId xmlns:a16="http://schemas.microsoft.com/office/drawing/2014/main" id="{E31BDA2A-8CF2-4B2D-93CF-0D33789C5DA6}"/>
              </a:ext>
            </a:extLst>
          </p:cNvPr>
          <p:cNvGrpSpPr/>
          <p:nvPr/>
        </p:nvGrpSpPr>
        <p:grpSpPr>
          <a:xfrm>
            <a:off x="3181025" y="1533494"/>
            <a:ext cx="5610722" cy="3292758"/>
            <a:chOff x="2687161" y="3731096"/>
            <a:chExt cx="5158677" cy="3027467"/>
          </a:xfrm>
          <a:solidFill>
            <a:schemeClr val="bg1">
              <a:lumMod val="9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AA033E1-C03E-4D06-A0C8-5C5D856530C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29D13CE-37FD-4E8B-B774-833D6105D20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B6EA32-6BBC-4644-8203-3609D7B5481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804C802-FDD5-4548-804D-2D355CA1CFD7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38EBC7B-A7AE-4937-8A7A-B429353CF49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D56EBE1-ADC0-4BF4-AEFF-5FB129835357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EDF1520-468D-4167-9DF1-1A060C72A3D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5094546-150B-489F-B35C-F6D588A311F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44747A-4C15-4DA3-9384-B8096CF397D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676F5A5-30EA-4FB7-B94D-8825ECD83D4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C09A1FF-203C-48DF-9252-03BC05F71EA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48DCE94-F378-4648-BBC9-9E1CC9DF080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C77CA31-5165-4648-89FC-282D9A3A3BC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49C2365-2398-405C-B4A4-D669D1E006B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8E271A3-F23F-45E4-945C-BEC4E43F0A8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C19A94E-5F70-4275-B89E-A261D44CF53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319E824-1F91-4699-8972-044CD73150C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62A58C9-3B33-41FF-BA62-3C6AB631ACE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4AA34FF-D3EB-4ABF-A7E1-4B1C6C97B64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EE25DC6-7774-425A-B187-195045E42A52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5A8D566-FDAD-4447-991D-77BB11730B4C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74AFA77-7F08-4B71-A124-C7F9EF60E09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EA4E7DD-9688-4DFA-AB60-CF97E45E712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5F890FD-AE2C-464F-9321-08F62099BB1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9A08CFA-4C45-49C2-85B8-DCAA3A72094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6F3692A-1F9D-4D4A-96EE-4BDB76B927D6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44BB9FE-4FA7-4335-BBEE-15817B1514A9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1CAC688-F65F-4A84-961A-E8B773BBBFBC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960A44E-28ED-4B6B-9F2F-70ED7E3BD8C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264145D-6D99-4BEE-BDCD-03BBBC0F304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7808212-F089-4640-A2C9-AABD4390CD6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8425AF9-3032-462A-9A9D-B9263C74335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F0B6501-D1F6-46A7-9776-6C88408DB25F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46CC40F-7053-4299-91C8-32389921F33F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BEE480E-8728-46D5-B3C9-340858C9CF7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5295C23-842C-4F12-BBF1-762067D4CE40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E886344-1208-4040-9362-CA99529D0A4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0485C90-B70B-4EBF-9414-79CF24EC7C8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26B8FB0-CC43-4F1B-A038-F9D1EC82FCD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80D1632-01E8-448F-879D-4E9286CC6D8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B400A-DBF7-41DB-8996-12CF12186156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DF6E3A0-C692-49FA-8032-6754534863C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E6B567E-52F9-4F74-B527-84BF3A89FE9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A72F423-D0E7-4171-9F56-EC040BCAF0C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2C5F0C7-9033-441F-8272-C6C98FCD45E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02D26C4-45C9-467A-A794-FCD28FDD1491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65F1B03-F49E-4A77-A31A-F208F5ECC6E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BD9D9AB-3BDB-4FA9-965D-A556ACBDC4A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22056A7-7D7D-4413-8FC5-443D4A4068B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8752D51-7B9B-4E3F-83C7-A6241566E0A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BA0AEDC-C589-4F64-9E86-2E9472EFCDF3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78287D8-8D3B-44D7-9A3A-7C990647DC5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DC3FB7B-E1A3-4841-B7C0-CC292B43B37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212D049-967F-4A3A-8E2E-568E6DB5AD9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E33881C-94E7-4E2E-AC0D-B9E707EA14B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0B39A79-ADCE-4B4C-94A1-B4C442F2CCE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F17D3C9-2ED0-4CB8-9414-0B611A4DF0D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4108D09-97B6-4F08-804F-567FA3AB443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983F9A3-893B-413C-A78A-ECB719FDC82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FD79D5-B3FD-438F-9D52-871514B8FDBF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66A9D47-45F4-471C-A082-9BA3E6F272B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B86305E-CB26-43EF-A7CC-2ECB820D261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B91DB80-3C6D-432C-8940-9AB2B576888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CF94971-941A-466C-AA54-BA85AD6688D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4F191D7-4D2A-4A0C-AF4B-4979F631599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9F0918-1B38-45D8-BE09-224F1F5C432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88C2A18-ED35-4CE0-8872-C037198C01F1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6D94584-FC48-4EE0-8003-B92062665BA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E63B7CD-7A8B-4A42-BE41-BD9A96541008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9F693D5-9294-4474-A756-189C6FF787A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39FD53A-B783-49C5-B744-28BAA127971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B699FF5-BC91-4728-8B7F-ECCA1123AAD8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779AF87-3212-43E5-8C82-CC2F06F1A9FD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BBD9116-F02D-44EF-92B2-EC79B4AA0DAC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B629708-8023-4787-88C3-440C8B6191D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1C837DF-E820-4CC3-A78D-B9C0C035C2F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53A7A79-69E3-4DED-9E7C-57A5D1FF6FE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22609ED-FAAD-454F-A523-01969FE7EEFF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03BBC69-521C-42C4-83CE-88EF974D2F9D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9813353-FAE8-4D2E-B91D-24279BD7FA8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3634F52-0487-4633-B307-F78CA08ED18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8660D76-1605-4D2F-9DBC-F3FF2074C86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4ABBAA5-AA83-42CA-B81E-6F5631F10B9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EA1D98C-105F-46FF-8C58-B0F494B2905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58F7572-9372-4030-BAAC-2FF311BBF32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A64F840-CB15-45FD-BB37-F2F3B9FFBB0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420A29-A382-4FD6-BE37-54268F896F1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9D8E2EB-C56C-4F52-B99D-A29C418FA5D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2503B0C-AAC0-4886-A7E7-410E4499B80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9EF45C0-7A38-4E70-820E-049DBB43EC7E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9FF52C6-672E-4D44-A62F-4BD05063DD1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FA81D39-9F32-4593-92E4-93DF28FC74F4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B91636A-C179-4241-83EB-BB78D3DB3A8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281C05B-F330-49F8-A4BB-9840131FD23F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35DCA50-93AA-47E9-B048-C59F3E11229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350EC6F-43C4-4C0B-BE44-8675A62092E9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531B261-3F4D-414F-9770-5F924E10118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0482AA6-BDFF-4D2C-8B63-AD031C1132CF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1ED97C1-83BC-4089-AF63-80E8073FCCB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05BE3AC-8798-4FEF-82E5-A7F0DD02EB6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A01ADFF-6737-492B-ACD4-5A693819892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244425B-E2FC-4E3E-A726-DD9666E645F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B195A84-B1B1-442E-B9FD-19387825249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0D58D65-7E27-414C-BE66-88E4A320FCF0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292C5D2-CEAC-4CC4-8D39-382D7F64FA35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C1278D9-1841-4957-BAFC-86549656016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C3E661C-E3AC-49A4-9196-63E5A4FAD0E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080885D3-058D-4A58-B777-743B5D1E05E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BA24768-3FB8-4A30-8BC4-B948F830E24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0787B6D-2C50-464F-90E9-E268EBEAFEB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8EF0E34-DDAC-495A-9135-53FC22B634E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4B4F57E-8879-49A3-8C51-0102F1B897C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7" name="Oval 136">
            <a:extLst>
              <a:ext uri="{FF2B5EF4-FFF2-40B4-BE49-F238E27FC236}">
                <a16:creationId xmlns:a16="http://schemas.microsoft.com/office/drawing/2014/main" id="{BB869597-FB38-45C9-89F2-F14C0ADC74C9}"/>
              </a:ext>
            </a:extLst>
          </p:cNvPr>
          <p:cNvSpPr/>
          <p:nvPr/>
        </p:nvSpPr>
        <p:spPr>
          <a:xfrm>
            <a:off x="3754427" y="2312113"/>
            <a:ext cx="1008112" cy="1008112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38" name="Elbow Connector 5">
            <a:extLst>
              <a:ext uri="{FF2B5EF4-FFF2-40B4-BE49-F238E27FC236}">
                <a16:creationId xmlns:a16="http://schemas.microsoft.com/office/drawing/2014/main" id="{C6620A44-DE44-435A-9B72-579511C99AFA}"/>
              </a:ext>
            </a:extLst>
          </p:cNvPr>
          <p:cNvCxnSpPr>
            <a:cxnSpLocks/>
            <a:stCxn id="141" idx="0"/>
            <a:endCxn id="137" idx="0"/>
          </p:cNvCxnSpPr>
          <p:nvPr/>
        </p:nvCxnSpPr>
        <p:spPr>
          <a:xfrm rot="16200000" flipH="1">
            <a:off x="3193837" y="1247468"/>
            <a:ext cx="15957" cy="2113333"/>
          </a:xfrm>
          <a:prstGeom prst="bentConnector3">
            <a:avLst>
              <a:gd name="adj1" fmla="val -1432600"/>
            </a:avLst>
          </a:prstGeom>
          <a:ln w="19050">
            <a:solidFill>
              <a:schemeClr val="accent4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9" name="Chart 7">
            <a:extLst>
              <a:ext uri="{FF2B5EF4-FFF2-40B4-BE49-F238E27FC236}">
                <a16:creationId xmlns:a16="http://schemas.microsoft.com/office/drawing/2014/main" id="{303F68C5-5EC3-4DDB-B1F3-0A82D7A2B6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7811998"/>
              </p:ext>
            </p:extLst>
          </p:nvPr>
        </p:nvGraphicFramePr>
        <p:xfrm>
          <a:off x="630250" y="2138477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0" name="그룹 9">
            <a:extLst>
              <a:ext uri="{FF2B5EF4-FFF2-40B4-BE49-F238E27FC236}">
                <a16:creationId xmlns:a16="http://schemas.microsoft.com/office/drawing/2014/main" id="{2BE989A4-63E6-40C6-9FAB-F6390F5041F8}"/>
              </a:ext>
            </a:extLst>
          </p:cNvPr>
          <p:cNvGrpSpPr/>
          <p:nvPr/>
        </p:nvGrpSpPr>
        <p:grpSpPr>
          <a:xfrm>
            <a:off x="1461150" y="2296156"/>
            <a:ext cx="1368000" cy="680372"/>
            <a:chOff x="1461150" y="2929298"/>
            <a:chExt cx="1368000" cy="680372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E2FCF5F-3C25-461D-9477-CBAF2D6F2112}"/>
                </a:ext>
              </a:extLst>
            </p:cNvPr>
            <p:cNvSpPr txBox="1"/>
            <p:nvPr/>
          </p:nvSpPr>
          <p:spPr>
            <a:xfrm>
              <a:off x="1461150" y="292929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Country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97AC8E5-2057-41F8-9499-7E576EBDF1AC}"/>
                </a:ext>
              </a:extLst>
            </p:cNvPr>
            <p:cNvSpPr txBox="1"/>
            <p:nvPr/>
          </p:nvSpPr>
          <p:spPr>
            <a:xfrm>
              <a:off x="1461150" y="314800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Data_02 : 23,300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3" name="Oval 142">
            <a:extLst>
              <a:ext uri="{FF2B5EF4-FFF2-40B4-BE49-F238E27FC236}">
                <a16:creationId xmlns:a16="http://schemas.microsoft.com/office/drawing/2014/main" id="{35482AF6-6CF7-4205-A9DF-940C9EC1F7A8}"/>
              </a:ext>
            </a:extLst>
          </p:cNvPr>
          <p:cNvSpPr/>
          <p:nvPr/>
        </p:nvSpPr>
        <p:spPr>
          <a:xfrm>
            <a:off x="4571575" y="3446192"/>
            <a:ext cx="1008112" cy="1008112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44" name="Elbow Connector 97">
            <a:extLst>
              <a:ext uri="{FF2B5EF4-FFF2-40B4-BE49-F238E27FC236}">
                <a16:creationId xmlns:a16="http://schemas.microsoft.com/office/drawing/2014/main" id="{41ABC3CE-3251-46C9-812F-CC9F3B176458}"/>
              </a:ext>
            </a:extLst>
          </p:cNvPr>
          <p:cNvCxnSpPr>
            <a:cxnSpLocks/>
            <a:stCxn id="147" idx="2"/>
            <a:endCxn id="143" idx="4"/>
          </p:cNvCxnSpPr>
          <p:nvPr/>
        </p:nvCxnSpPr>
        <p:spPr>
          <a:xfrm rot="16200000" flipH="1">
            <a:off x="3444767" y="2823440"/>
            <a:ext cx="331246" cy="2930481"/>
          </a:xfrm>
          <a:prstGeom prst="bentConnector3">
            <a:avLst>
              <a:gd name="adj1" fmla="val 169012"/>
            </a:avLst>
          </a:prstGeom>
          <a:ln w="19050">
            <a:solidFill>
              <a:schemeClr val="accent1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그룹 10">
            <a:extLst>
              <a:ext uri="{FF2B5EF4-FFF2-40B4-BE49-F238E27FC236}">
                <a16:creationId xmlns:a16="http://schemas.microsoft.com/office/drawing/2014/main" id="{A2D0197B-D9BB-48AA-B46E-A5AD55A42875}"/>
              </a:ext>
            </a:extLst>
          </p:cNvPr>
          <p:cNvGrpSpPr/>
          <p:nvPr/>
        </p:nvGrpSpPr>
        <p:grpSpPr>
          <a:xfrm>
            <a:off x="1461150" y="3442686"/>
            <a:ext cx="1368000" cy="680372"/>
            <a:chOff x="1461150" y="3733768"/>
            <a:chExt cx="1368000" cy="680372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B7B5353-0840-4B6B-9B93-918C488B3131}"/>
                </a:ext>
              </a:extLst>
            </p:cNvPr>
            <p:cNvSpPr txBox="1"/>
            <p:nvPr/>
          </p:nvSpPr>
          <p:spPr>
            <a:xfrm>
              <a:off x="1461150" y="373376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Country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3157451F-43C1-40A5-89AB-12FAAF1ED6EE}"/>
                </a:ext>
              </a:extLst>
            </p:cNvPr>
            <p:cNvSpPr txBox="1"/>
            <p:nvPr/>
          </p:nvSpPr>
          <p:spPr>
            <a:xfrm>
              <a:off x="1461150" y="395247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Data_02 : 23,300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8" name="Oval 147">
            <a:extLst>
              <a:ext uri="{FF2B5EF4-FFF2-40B4-BE49-F238E27FC236}">
                <a16:creationId xmlns:a16="http://schemas.microsoft.com/office/drawing/2014/main" id="{2C3C5118-9E8B-421A-A7C8-F47C4AD4E41A}"/>
              </a:ext>
            </a:extLst>
          </p:cNvPr>
          <p:cNvSpPr/>
          <p:nvPr/>
        </p:nvSpPr>
        <p:spPr>
          <a:xfrm>
            <a:off x="6275640" y="2147678"/>
            <a:ext cx="1008112" cy="1008112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49" name="Elbow Connector 117">
            <a:extLst>
              <a:ext uri="{FF2B5EF4-FFF2-40B4-BE49-F238E27FC236}">
                <a16:creationId xmlns:a16="http://schemas.microsoft.com/office/drawing/2014/main" id="{F4EC5A19-F497-4452-9F4C-E17A01AD0C19}"/>
              </a:ext>
            </a:extLst>
          </p:cNvPr>
          <p:cNvCxnSpPr>
            <a:cxnSpLocks/>
            <a:stCxn id="153" idx="0"/>
            <a:endCxn id="148" idx="0"/>
          </p:cNvCxnSpPr>
          <p:nvPr/>
        </p:nvCxnSpPr>
        <p:spPr>
          <a:xfrm rot="16200000" flipV="1">
            <a:off x="8349666" y="577708"/>
            <a:ext cx="148478" cy="3288418"/>
          </a:xfrm>
          <a:prstGeom prst="bentConnector3">
            <a:avLst>
              <a:gd name="adj1" fmla="val 253962"/>
            </a:avLst>
          </a:prstGeom>
          <a:ln w="19050">
            <a:solidFill>
              <a:schemeClr val="accent3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Oval 149">
            <a:extLst>
              <a:ext uri="{FF2B5EF4-FFF2-40B4-BE49-F238E27FC236}">
                <a16:creationId xmlns:a16="http://schemas.microsoft.com/office/drawing/2014/main" id="{90E09987-EC34-4AA8-8476-ACBF43368304}"/>
              </a:ext>
            </a:extLst>
          </p:cNvPr>
          <p:cNvSpPr/>
          <p:nvPr/>
        </p:nvSpPr>
        <p:spPr>
          <a:xfrm>
            <a:off x="7564430" y="3766511"/>
            <a:ext cx="746774" cy="746774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51" name="Elbow Connector 119">
            <a:extLst>
              <a:ext uri="{FF2B5EF4-FFF2-40B4-BE49-F238E27FC236}">
                <a16:creationId xmlns:a16="http://schemas.microsoft.com/office/drawing/2014/main" id="{FB08BEA9-70BD-4A6E-81E5-B4D4D63B5F2D}"/>
              </a:ext>
            </a:extLst>
          </p:cNvPr>
          <p:cNvCxnSpPr>
            <a:cxnSpLocks/>
            <a:stCxn id="157" idx="2"/>
            <a:endCxn id="150" idx="4"/>
          </p:cNvCxnSpPr>
          <p:nvPr/>
        </p:nvCxnSpPr>
        <p:spPr>
          <a:xfrm rot="5400000">
            <a:off x="8809624" y="3251252"/>
            <a:ext cx="390227" cy="2133839"/>
          </a:xfrm>
          <a:prstGeom prst="bentConnector3">
            <a:avLst>
              <a:gd name="adj1" fmla="val 158581"/>
            </a:avLst>
          </a:prstGeom>
          <a:ln w="19050">
            <a:solidFill>
              <a:schemeClr val="accent2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그룹 11">
            <a:extLst>
              <a:ext uri="{FF2B5EF4-FFF2-40B4-BE49-F238E27FC236}">
                <a16:creationId xmlns:a16="http://schemas.microsoft.com/office/drawing/2014/main" id="{E3A54896-1356-45D6-9281-8DA9AFF298E8}"/>
              </a:ext>
            </a:extLst>
          </p:cNvPr>
          <p:cNvGrpSpPr/>
          <p:nvPr/>
        </p:nvGrpSpPr>
        <p:grpSpPr>
          <a:xfrm>
            <a:off x="9384114" y="2296156"/>
            <a:ext cx="1368000" cy="680372"/>
            <a:chOff x="9384114" y="2697830"/>
            <a:chExt cx="1368000" cy="680372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56545549-E3C2-44B1-9F19-F3741AFF2AA6}"/>
                </a:ext>
              </a:extLst>
            </p:cNvPr>
            <p:cNvSpPr txBox="1"/>
            <p:nvPr/>
          </p:nvSpPr>
          <p:spPr>
            <a:xfrm>
              <a:off x="9384114" y="2697830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Country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B4E316E-2B66-403E-879B-F8E6EDD291FD}"/>
                </a:ext>
              </a:extLst>
            </p:cNvPr>
            <p:cNvSpPr txBox="1"/>
            <p:nvPr/>
          </p:nvSpPr>
          <p:spPr>
            <a:xfrm>
              <a:off x="9384114" y="2916537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Data_02 : 23,300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5" name="그룹 12">
            <a:extLst>
              <a:ext uri="{FF2B5EF4-FFF2-40B4-BE49-F238E27FC236}">
                <a16:creationId xmlns:a16="http://schemas.microsoft.com/office/drawing/2014/main" id="{71E47E7D-21E3-453A-ABC9-37B0F67F7EC8}"/>
              </a:ext>
            </a:extLst>
          </p:cNvPr>
          <p:cNvGrpSpPr/>
          <p:nvPr/>
        </p:nvGrpSpPr>
        <p:grpSpPr>
          <a:xfrm>
            <a:off x="9387656" y="3442686"/>
            <a:ext cx="1368000" cy="680372"/>
            <a:chOff x="9387656" y="3672034"/>
            <a:chExt cx="1368000" cy="680372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11FB202B-CA3C-4A5E-82BB-6A001E39ECA7}"/>
                </a:ext>
              </a:extLst>
            </p:cNvPr>
            <p:cNvSpPr txBox="1"/>
            <p:nvPr/>
          </p:nvSpPr>
          <p:spPr>
            <a:xfrm>
              <a:off x="9387656" y="3672034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Country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3E91599-A0C0-4091-915E-7400BC670FD8}"/>
                </a:ext>
              </a:extLst>
            </p:cNvPr>
            <p:cNvSpPr txBox="1"/>
            <p:nvPr/>
          </p:nvSpPr>
          <p:spPr>
            <a:xfrm>
              <a:off x="9387656" y="3890741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Data_02 : 23,300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58" name="Chart 7">
            <a:extLst>
              <a:ext uri="{FF2B5EF4-FFF2-40B4-BE49-F238E27FC236}">
                <a16:creationId xmlns:a16="http://schemas.microsoft.com/office/drawing/2014/main" id="{42D3A43C-BCF4-48AA-9DCB-9956662D52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715311"/>
              </p:ext>
            </p:extLst>
          </p:nvPr>
        </p:nvGraphicFramePr>
        <p:xfrm>
          <a:off x="10659043" y="3285007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9" name="Chart 7">
            <a:extLst>
              <a:ext uri="{FF2B5EF4-FFF2-40B4-BE49-F238E27FC236}">
                <a16:creationId xmlns:a16="http://schemas.microsoft.com/office/drawing/2014/main" id="{53102C37-AF86-48BE-B4B8-6A02965479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8689707"/>
              </p:ext>
            </p:extLst>
          </p:nvPr>
        </p:nvGraphicFramePr>
        <p:xfrm>
          <a:off x="10659043" y="2138477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0" name="Chart 7">
            <a:extLst>
              <a:ext uri="{FF2B5EF4-FFF2-40B4-BE49-F238E27FC236}">
                <a16:creationId xmlns:a16="http://schemas.microsoft.com/office/drawing/2014/main" id="{D4A0C8A2-E89D-4589-8D29-656DD6CEDF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079196"/>
              </p:ext>
            </p:extLst>
          </p:nvPr>
        </p:nvGraphicFramePr>
        <p:xfrm>
          <a:off x="632895" y="3285007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5">
            <a:extLst>
              <a:ext uri="{FF2B5EF4-FFF2-40B4-BE49-F238E27FC236}">
                <a16:creationId xmlns:a16="http://schemas.microsoft.com/office/drawing/2014/main" id="{3EF28E97-EA60-43C2-9B75-820CB91FF030}"/>
              </a:ext>
            </a:extLst>
          </p:cNvPr>
          <p:cNvGrpSpPr/>
          <p:nvPr/>
        </p:nvGrpSpPr>
        <p:grpSpPr>
          <a:xfrm>
            <a:off x="5326209" y="1681696"/>
            <a:ext cx="1510540" cy="4514073"/>
            <a:chOff x="3802209" y="1681694"/>
            <a:chExt cx="1510540" cy="4514073"/>
          </a:xfrm>
        </p:grpSpPr>
        <p:sp>
          <p:nvSpPr>
            <p:cNvPr id="32" name="Rectangle 24">
              <a:extLst>
                <a:ext uri="{FF2B5EF4-FFF2-40B4-BE49-F238E27FC236}">
                  <a16:creationId xmlns:a16="http://schemas.microsoft.com/office/drawing/2014/main" id="{0234B3AB-A4FF-4299-9174-50EF3C1B1160}"/>
                </a:ext>
              </a:extLst>
            </p:cNvPr>
            <p:cNvSpPr/>
            <p:nvPr/>
          </p:nvSpPr>
          <p:spPr>
            <a:xfrm rot="3600000">
              <a:off x="3802210" y="2518620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5DCBDD6-759C-4777-898F-48B8D42D1C66}"/>
                </a:ext>
              </a:extLst>
            </p:cNvPr>
            <p:cNvSpPr/>
            <p:nvPr/>
          </p:nvSpPr>
          <p:spPr>
            <a:xfrm rot="3600000">
              <a:off x="3775735" y="1734643"/>
              <a:ext cx="1589964" cy="14840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24">
              <a:extLst>
                <a:ext uri="{FF2B5EF4-FFF2-40B4-BE49-F238E27FC236}">
                  <a16:creationId xmlns:a16="http://schemas.microsoft.com/office/drawing/2014/main" id="{C79746E7-C027-4C0D-B0CD-8A319C806F89}"/>
                </a:ext>
              </a:extLst>
            </p:cNvPr>
            <p:cNvSpPr/>
            <p:nvPr/>
          </p:nvSpPr>
          <p:spPr>
            <a:xfrm rot="3600000">
              <a:off x="3802210" y="3249647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24">
              <a:extLst>
                <a:ext uri="{FF2B5EF4-FFF2-40B4-BE49-F238E27FC236}">
                  <a16:creationId xmlns:a16="http://schemas.microsoft.com/office/drawing/2014/main" id="{2009C3FE-144F-4B88-8A04-8E00F0DA233D}"/>
                </a:ext>
              </a:extLst>
            </p:cNvPr>
            <p:cNvSpPr/>
            <p:nvPr/>
          </p:nvSpPr>
          <p:spPr>
            <a:xfrm rot="3600000">
              <a:off x="3802210" y="3980674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3BBB3778-2975-429C-BBF1-C752057F635E}"/>
                </a:ext>
              </a:extLst>
            </p:cNvPr>
            <p:cNvSpPr/>
            <p:nvPr/>
          </p:nvSpPr>
          <p:spPr>
            <a:xfrm rot="3600000">
              <a:off x="3802210" y="4711702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645DB-A856-4296-A043-6A6214055E9F}"/>
              </a:ext>
            </a:extLst>
          </p:cNvPr>
          <p:cNvSpPr/>
          <p:nvPr/>
        </p:nvSpPr>
        <p:spPr>
          <a:xfrm>
            <a:off x="7275760" y="4242436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18B02A-D042-4B9C-9122-B3B096F418A2}"/>
              </a:ext>
            </a:extLst>
          </p:cNvPr>
          <p:cNvSpPr/>
          <p:nvPr/>
        </p:nvSpPr>
        <p:spPr>
          <a:xfrm>
            <a:off x="7275760" y="270799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1C78A4E-2956-4A65-B5A2-D85DBBE64492}"/>
              </a:ext>
            </a:extLst>
          </p:cNvPr>
          <p:cNvSpPr/>
          <p:nvPr/>
        </p:nvSpPr>
        <p:spPr>
          <a:xfrm>
            <a:off x="4068991" y="5009657"/>
            <a:ext cx="792088" cy="7920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E0A994B-C77E-49A4-8936-AAB5B8E95A5F}"/>
              </a:ext>
            </a:extLst>
          </p:cNvPr>
          <p:cNvSpPr/>
          <p:nvPr/>
        </p:nvSpPr>
        <p:spPr>
          <a:xfrm>
            <a:off x="4068991" y="347521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3BF0162-0665-430F-A075-7DBFBEAAD45A}"/>
              </a:ext>
            </a:extLst>
          </p:cNvPr>
          <p:cNvSpPr/>
          <p:nvPr/>
        </p:nvSpPr>
        <p:spPr>
          <a:xfrm>
            <a:off x="4068991" y="194077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4266D72-89E5-40B0-8592-B29A1C53DE9A}"/>
              </a:ext>
            </a:extLst>
          </p:cNvPr>
          <p:cNvGrpSpPr/>
          <p:nvPr/>
        </p:nvGrpSpPr>
        <p:grpSpPr>
          <a:xfrm>
            <a:off x="828634" y="1887074"/>
            <a:ext cx="3143416" cy="899495"/>
            <a:chOff x="1772309" y="4307149"/>
            <a:chExt cx="3116362" cy="89949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E698E-3B31-42CC-BCA8-4BE773673440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6F7AA4-546A-4F89-87EB-75A03EE85B6E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5C31FD-6BE5-4237-B56C-C2A2692FC580}"/>
              </a:ext>
            </a:extLst>
          </p:cNvPr>
          <p:cNvGrpSpPr/>
          <p:nvPr/>
        </p:nvGrpSpPr>
        <p:grpSpPr>
          <a:xfrm>
            <a:off x="828634" y="4955955"/>
            <a:ext cx="3143416" cy="899495"/>
            <a:chOff x="1772309" y="4307149"/>
            <a:chExt cx="3116362" cy="8994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ACE9FA-4495-40C1-9DE8-393B189107CA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0B8936-2B63-472E-B707-A01FFA323C8E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C4A59C-C194-4FF9-86DC-04CB7AED92AF}"/>
              </a:ext>
            </a:extLst>
          </p:cNvPr>
          <p:cNvGrpSpPr/>
          <p:nvPr/>
        </p:nvGrpSpPr>
        <p:grpSpPr>
          <a:xfrm>
            <a:off x="828634" y="3421514"/>
            <a:ext cx="3143416" cy="899495"/>
            <a:chOff x="1772309" y="4307149"/>
            <a:chExt cx="3116362" cy="8994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017764-73A2-4EA6-AEE1-574302E30FC3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97C0B7-F38F-41C9-9864-5E3E35BE9E5D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6BCAC83-6555-4BEC-AA13-9444378F3BA0}"/>
              </a:ext>
            </a:extLst>
          </p:cNvPr>
          <p:cNvGrpSpPr/>
          <p:nvPr/>
        </p:nvGrpSpPr>
        <p:grpSpPr>
          <a:xfrm>
            <a:off x="8162759" y="2654294"/>
            <a:ext cx="3143416" cy="899495"/>
            <a:chOff x="1772309" y="4307149"/>
            <a:chExt cx="3116362" cy="8994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8DBEE7-4024-49B8-9B80-3ADBD316E259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ED58C0-8D16-4BEE-94CF-4BA589AF9D3F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4E2E171-AD4C-4908-A301-7DA48D5C3A15}"/>
              </a:ext>
            </a:extLst>
          </p:cNvPr>
          <p:cNvGrpSpPr/>
          <p:nvPr/>
        </p:nvGrpSpPr>
        <p:grpSpPr>
          <a:xfrm>
            <a:off x="8158195" y="4188734"/>
            <a:ext cx="3143416" cy="899495"/>
            <a:chOff x="1772309" y="4307149"/>
            <a:chExt cx="3116362" cy="89949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06B648-AB13-4B10-A4A7-68B3B9E99B21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D7826A-C6D3-4401-85C1-46C137289437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F6086D9-A041-4576-8B0C-0825E97F4971}"/>
              </a:ext>
            </a:extLst>
          </p:cNvPr>
          <p:cNvGrpSpPr/>
          <p:nvPr/>
        </p:nvGrpSpPr>
        <p:grpSpPr>
          <a:xfrm>
            <a:off x="5485233" y="1915415"/>
            <a:ext cx="1429717" cy="1171091"/>
            <a:chOff x="3233964" y="1954419"/>
            <a:chExt cx="1410044" cy="1171091"/>
          </a:xfrm>
          <a:scene3d>
            <a:camera prst="isometricTopUp"/>
            <a:lightRig rig="threePt" dir="t"/>
          </a:scene3d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7A9DD2-9B2F-42AD-B623-394A7669D01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2467D82-CA07-44F2-9BC9-CBE42C75FFEF}"/>
                </a:ext>
              </a:extLst>
            </p:cNvPr>
            <p:cNvSpPr txBox="1"/>
            <p:nvPr/>
          </p:nvSpPr>
          <p:spPr>
            <a:xfrm>
              <a:off x="3243490" y="2171403"/>
              <a:ext cx="14005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7">
            <a:extLst>
              <a:ext uri="{FF2B5EF4-FFF2-40B4-BE49-F238E27FC236}">
                <a16:creationId xmlns:a16="http://schemas.microsoft.com/office/drawing/2014/main" id="{FD06EF8E-55BD-4F66-A7C7-E52E92A67795}"/>
              </a:ext>
            </a:extLst>
          </p:cNvPr>
          <p:cNvSpPr/>
          <p:nvPr/>
        </p:nvSpPr>
        <p:spPr>
          <a:xfrm>
            <a:off x="4304015" y="523295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B60C8652-611F-4B60-A63D-DA5FD3036CCB}"/>
              </a:ext>
            </a:extLst>
          </p:cNvPr>
          <p:cNvSpPr/>
          <p:nvPr/>
        </p:nvSpPr>
        <p:spPr>
          <a:xfrm>
            <a:off x="7559840" y="448713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845AA80E-DB51-43AE-AF8D-5DCCEECA29BC}"/>
              </a:ext>
            </a:extLst>
          </p:cNvPr>
          <p:cNvSpPr/>
          <p:nvPr/>
        </p:nvSpPr>
        <p:spPr>
          <a:xfrm flipH="1">
            <a:off x="4256140" y="37208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11748711-F48E-4072-974F-264C28F56D7B}"/>
              </a:ext>
            </a:extLst>
          </p:cNvPr>
          <p:cNvSpPr>
            <a:spLocks noChangeAspect="1"/>
          </p:cNvSpPr>
          <p:nvPr/>
        </p:nvSpPr>
        <p:spPr>
          <a:xfrm rot="9900000">
            <a:off x="7465694" y="29560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43A66D6F-9A0A-4886-8E79-91A59935B5E0}"/>
              </a:ext>
            </a:extLst>
          </p:cNvPr>
          <p:cNvSpPr/>
          <p:nvPr/>
        </p:nvSpPr>
        <p:spPr>
          <a:xfrm>
            <a:off x="4256141" y="22070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5DDAEA-CD33-44C9-815C-135FACCEEA54}"/>
              </a:ext>
            </a:extLst>
          </p:cNvPr>
          <p:cNvSpPr/>
          <p:nvPr/>
        </p:nvSpPr>
        <p:spPr>
          <a:xfrm>
            <a:off x="1757995" y="0"/>
            <a:ext cx="2628900" cy="177165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AB4AFC-4A41-44BD-B4F3-A0FD1DAD16FD}"/>
              </a:ext>
            </a:extLst>
          </p:cNvPr>
          <p:cNvSpPr/>
          <p:nvPr/>
        </p:nvSpPr>
        <p:spPr>
          <a:xfrm>
            <a:off x="4781550" y="0"/>
            <a:ext cx="2628900" cy="177165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1AAF58-9E07-4119-8705-FE7626A87753}"/>
              </a:ext>
            </a:extLst>
          </p:cNvPr>
          <p:cNvSpPr/>
          <p:nvPr/>
        </p:nvSpPr>
        <p:spPr>
          <a:xfrm>
            <a:off x="7805105" y="0"/>
            <a:ext cx="2628900" cy="177165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7D55495C-D7F9-48AA-9E60-16345302F50C}"/>
              </a:ext>
            </a:extLst>
          </p:cNvPr>
          <p:cNvSpPr>
            <a:spLocks noChangeAspect="1"/>
          </p:cNvSpPr>
          <p:nvPr/>
        </p:nvSpPr>
        <p:spPr>
          <a:xfrm>
            <a:off x="2046128" y="5970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5C6013EE-DD03-4F6F-93B7-A485FEDE3BF0}"/>
              </a:ext>
            </a:extLst>
          </p:cNvPr>
          <p:cNvSpPr/>
          <p:nvPr/>
        </p:nvSpPr>
        <p:spPr>
          <a:xfrm>
            <a:off x="8055071" y="5970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Trapezoid 18">
            <a:extLst>
              <a:ext uri="{FF2B5EF4-FFF2-40B4-BE49-F238E27FC236}">
                <a16:creationId xmlns:a16="http://schemas.microsoft.com/office/drawing/2014/main" id="{40605136-6FD3-458B-8CFF-0C4B7F3B24C2}"/>
              </a:ext>
            </a:extLst>
          </p:cNvPr>
          <p:cNvSpPr/>
          <p:nvPr/>
        </p:nvSpPr>
        <p:spPr>
          <a:xfrm rot="10800000">
            <a:off x="5007777" y="6274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1936F9-DC9C-41BF-A3E5-764E0830FA22}"/>
              </a:ext>
            </a:extLst>
          </p:cNvPr>
          <p:cNvSpPr txBox="1"/>
          <p:nvPr/>
        </p:nvSpPr>
        <p:spPr>
          <a:xfrm>
            <a:off x="2791672" y="3826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EAD02E-1294-4415-8FFD-FD0AEB4A5458}"/>
              </a:ext>
            </a:extLst>
          </p:cNvPr>
          <p:cNvSpPr txBox="1"/>
          <p:nvPr/>
        </p:nvSpPr>
        <p:spPr>
          <a:xfrm>
            <a:off x="5995747" y="3826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E22BC6-1759-4CEB-A69E-5F4C8A8C4045}"/>
              </a:ext>
            </a:extLst>
          </p:cNvPr>
          <p:cNvSpPr txBox="1"/>
          <p:nvPr/>
        </p:nvSpPr>
        <p:spPr>
          <a:xfrm>
            <a:off x="8857293" y="3826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80607B-F20B-4EFF-A478-FA24CB2B9526}"/>
              </a:ext>
            </a:extLst>
          </p:cNvPr>
          <p:cNvSpPr txBox="1"/>
          <p:nvPr/>
        </p:nvSpPr>
        <p:spPr>
          <a:xfrm>
            <a:off x="0" y="2049558"/>
            <a:ext cx="12192000" cy="98488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1E290B-833F-467D-81D5-AB8423F80F75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B8C4D3C-31C9-47FD-AB53-67708063B367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CE66991-2F15-466C-8960-98034F820FC0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D3D22288-4496-4729-83F8-9BB0601A965A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BA503-C7E2-458D-86CE-14E2BFB22F64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0A295-1094-4995-B9C5-214558A28872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BC12CD-A055-4D23-AE11-A40AA534A162}"/>
              </a:ext>
            </a:extLst>
          </p:cNvPr>
          <p:cNvCxnSpPr>
            <a:stCxn id="6" idx="6"/>
          </p:cNvCxnSpPr>
          <p:nvPr/>
        </p:nvCxnSpPr>
        <p:spPr>
          <a:xfrm>
            <a:off x="7525494" y="2367657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644BEFAF-3E31-4BED-8C15-194E8692EAF8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8430E1-709F-4FAB-8921-4460DFB1B91C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2EE89-DB4D-44DE-A5C4-89AD1AF9996A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2043EA-6852-4A0F-9979-3B60031BEA3F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6126DCFA-2155-4556-B6B2-A1D10477F8E1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F64A1C-0A53-47B1-84CC-FB02DE978A94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2ED025-0BB5-4246-9649-91BA3E537B90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7337D-435D-4836-9A63-E71679B64105}"/>
              </a:ext>
            </a:extLst>
          </p:cNvPr>
          <p:cNvCxnSpPr>
            <a:stCxn id="14" idx="6"/>
          </p:cNvCxnSpPr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B7A4A55-1731-4D29-AF0D-30D677A2F55C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234AAD-AC05-4A1A-A6E4-ECE64F301D6D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B38D09-A0FD-4C37-A6F8-5F450BA01968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3117A4-19C3-4167-8B4E-317B7B602005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B877E8-FF49-4E36-AC07-6D866E7F9A06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3B073DB-53D1-4FDC-BF4E-68B7113A3A67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6338E53-F799-40E0-AF16-17E6E9465302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8AA8EA-3F81-4B6B-B558-41B6AC1AE61D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9354458-87E2-4B01-AD84-7568ECA2B475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D3C5BDB-988A-4982-9C86-9D61840FDE39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3BAFD40D-82F5-4CCC-985D-95FE5B3D8B02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C5E7C0-B6FE-4E2A-9714-601376BF3B97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4391DF-8494-44C1-B1E8-45D011C26DE3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C6DD1DF-FF4C-4A36-8B2A-7B3EC9489E53}"/>
              </a:ext>
            </a:extLst>
          </p:cNvPr>
          <p:cNvCxnSpPr>
            <a:stCxn id="28" idx="6"/>
          </p:cNvCxnSpPr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17CA5449-90A0-4C9F-96FB-097077733839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FAA98416-0251-41FF-83E8-7B4F922A38F6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6845DBB1-1547-4096-B949-66A5A12673C3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9E916927-A8F1-4562-98F9-C82F75C3924E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1085D00E-9B2E-4F54-9A92-F1B45A952252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A42E3DEC-DAED-4178-AE9D-70060F413AFE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A91D8AD-48D1-47C6-ACDD-5D93ABDB20D0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EF3B076C-EFD3-4E6D-863E-54B00CA20015}"/>
              </a:ext>
            </a:extLst>
          </p:cNvPr>
          <p:cNvSpPr/>
          <p:nvPr/>
        </p:nvSpPr>
        <p:spPr>
          <a:xfrm>
            <a:off x="7180241" y="3843093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5A2A17D9-45AC-4AFC-9F55-3DD5503274E7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0D7F3BC7-EB6D-4495-98E4-941ADE8D96AD}"/>
              </a:ext>
            </a:extLst>
          </p:cNvPr>
          <p:cNvSpPr>
            <a:spLocks noChangeAspect="1"/>
          </p:cNvSpPr>
          <p:nvPr/>
        </p:nvSpPr>
        <p:spPr>
          <a:xfrm>
            <a:off x="4801607" y="4529377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57DF80-CC0B-4FB0-B3FA-04BEEB5BB8AC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6939B2-CD07-473C-A947-63EC27D7496F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04C859-E471-47C8-A11B-5D07DC2827EA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D9E6AF-1C60-428C-81D6-8374ABF1BAAA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7" name="Picture 3" descr="D:\Fullppt\005-PNG이미지\magnifying-glass-189254.png">
            <a:extLst>
              <a:ext uri="{FF2B5EF4-FFF2-40B4-BE49-F238E27FC236}">
                <a16:creationId xmlns:a16="http://schemas.microsoft.com/office/drawing/2014/main" id="{E8F1937B-D93F-4C69-AF01-4A3D6DFA9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8045" y="1691950"/>
            <a:ext cx="4824536" cy="47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3D5ACD9-9994-4EF2-9848-CEA691E96652}"/>
              </a:ext>
            </a:extLst>
          </p:cNvPr>
          <p:cNvGrpSpPr/>
          <p:nvPr/>
        </p:nvGrpSpPr>
        <p:grpSpPr>
          <a:xfrm>
            <a:off x="4778450" y="1892576"/>
            <a:ext cx="2700000" cy="2700000"/>
            <a:chOff x="7794000" y="1096324"/>
            <a:chExt cx="2700000" cy="2700000"/>
          </a:xfrm>
        </p:grpSpPr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815AC6A6-69E1-4AD1-874D-580C29653D2A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7251933C-4F6C-4F5C-93D1-71D2FF099B32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2AD467F4-54B2-4E01-B7D3-AB2A6F7C8715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8">
              <a:extLst>
                <a:ext uri="{FF2B5EF4-FFF2-40B4-BE49-F238E27FC236}">
                  <a16:creationId xmlns:a16="http://schemas.microsoft.com/office/drawing/2014/main" id="{4C1AC449-FD5D-42FB-8992-F0028E81E10E}"/>
                </a:ext>
              </a:extLst>
            </p:cNvPr>
            <p:cNvSpPr/>
            <p:nvPr/>
          </p:nvSpPr>
          <p:spPr>
            <a:xfrm>
              <a:off x="7984931" y="1096324"/>
              <a:ext cx="2318138" cy="660432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A48F04-F4BB-4A19-954B-B653A54B7464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7A4BEC-A3AD-4A46-991E-AE3853C45F0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4F66A3-08E8-4943-98FA-4A7C0AFCFD7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D2C38AC-1FD1-4956-92E7-F028406A4A5D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5AE912-F285-42C6-8C5E-51C3F127AB5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CABBB1-3A56-4AB5-9BD5-9921FA7385C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A65EC0-3D31-4947-A323-09C791F9065F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909C35-3746-419A-8BEC-2F6F95C5335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1F3588-0C02-46AD-89C4-FF490ED3C57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8AA8E9-AC13-4714-8ADC-19408F77B10C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4B151B-5B54-4415-8FCE-78F6E838E3E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9A0CAB-620E-48B4-90E6-C4ACFDB29A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1559AD-3320-4719-AA9A-8BE286037DCB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AAEA14-165A-4C51-A3E2-FBAB48D60E6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408730-4EE8-459D-85ED-BBFA3310B3C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02A07721-68B3-4F9D-BE20-D5D98F2EFC55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6F85632E-9427-4EAF-BB32-82469E15E652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C19C39FC-3F16-4956-A9F9-82B9C041D87C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4D082ADF-B67B-404F-A2EB-9353A0CAFCF4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C832B47-3C10-41A4-8CC1-172FDF10C2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이등변 삼각형 1">
            <a:extLst>
              <a:ext uri="{FF2B5EF4-FFF2-40B4-BE49-F238E27FC236}">
                <a16:creationId xmlns:a16="http://schemas.microsoft.com/office/drawing/2014/main" id="{5C904BCA-AD51-46D9-9C35-488AF2A352F9}"/>
              </a:ext>
            </a:extLst>
          </p:cNvPr>
          <p:cNvSpPr/>
          <p:nvPr/>
        </p:nvSpPr>
        <p:spPr>
          <a:xfrm>
            <a:off x="2976665" y="1223620"/>
            <a:ext cx="3263499" cy="2813361"/>
          </a:xfrm>
          <a:prstGeom prst="triangl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0903E154-8E4F-4CC1-8BAE-1F05CE753D9A}"/>
              </a:ext>
            </a:extLst>
          </p:cNvPr>
          <p:cNvSpPr txBox="1">
            <a:spLocks/>
          </p:cNvSpPr>
          <p:nvPr/>
        </p:nvSpPr>
        <p:spPr>
          <a:xfrm>
            <a:off x="4749694" y="1180862"/>
            <a:ext cx="4218459" cy="240548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ortfolio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sentation</a:t>
            </a:r>
          </a:p>
        </p:txBody>
      </p:sp>
      <p:sp>
        <p:nvSpPr>
          <p:cNvPr id="9" name="자유형: 도형 14">
            <a:extLst>
              <a:ext uri="{FF2B5EF4-FFF2-40B4-BE49-F238E27FC236}">
                <a16:creationId xmlns:a16="http://schemas.microsoft.com/office/drawing/2014/main" id="{66B6F891-ADCA-4E19-804E-C61E90D4C615}"/>
              </a:ext>
            </a:extLst>
          </p:cNvPr>
          <p:cNvSpPr/>
          <p:nvPr/>
        </p:nvSpPr>
        <p:spPr>
          <a:xfrm rot="10800000">
            <a:off x="11241053" y="3584307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F5BC3F1-D2BF-4076-BA6F-973093A13EAF}"/>
              </a:ext>
            </a:extLst>
          </p:cNvPr>
          <p:cNvSpPr/>
          <p:nvPr/>
        </p:nvSpPr>
        <p:spPr>
          <a:xfrm>
            <a:off x="8968153" y="761078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B0B71E-AD65-4735-8AF0-2EB441B77B4B}"/>
              </a:ext>
            </a:extLst>
          </p:cNvPr>
          <p:cNvSpPr txBox="1"/>
          <p:nvPr/>
        </p:nvSpPr>
        <p:spPr>
          <a:xfrm>
            <a:off x="9422042" y="906651"/>
            <a:ext cx="224132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그룹 21">
            <a:extLst>
              <a:ext uri="{FF2B5EF4-FFF2-40B4-BE49-F238E27FC236}">
                <a16:creationId xmlns:a16="http://schemas.microsoft.com/office/drawing/2014/main" id="{BE10A0B7-03D1-4925-8DA4-10C99A662480}"/>
              </a:ext>
            </a:extLst>
          </p:cNvPr>
          <p:cNvGrpSpPr/>
          <p:nvPr/>
        </p:nvGrpSpPr>
        <p:grpSpPr>
          <a:xfrm>
            <a:off x="6458054" y="4565298"/>
            <a:ext cx="5020197" cy="646331"/>
            <a:chOff x="959011" y="259762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11A2E1-5282-4691-927D-311DA2FB4CFB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157B96-CAA7-4E60-9C80-9A544F326D52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6" name="Chevron 25">
              <a:extLst>
                <a:ext uri="{FF2B5EF4-FFF2-40B4-BE49-F238E27FC236}">
                  <a16:creationId xmlns:a16="http://schemas.microsoft.com/office/drawing/2014/main" id="{D22FE223-840A-42F4-830D-286345F6A0A4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20">
            <a:extLst>
              <a:ext uri="{FF2B5EF4-FFF2-40B4-BE49-F238E27FC236}">
                <a16:creationId xmlns:a16="http://schemas.microsoft.com/office/drawing/2014/main" id="{2CFC116D-F017-4A1A-82CF-DC5A5656DB7B}"/>
              </a:ext>
            </a:extLst>
          </p:cNvPr>
          <p:cNvGrpSpPr/>
          <p:nvPr/>
        </p:nvGrpSpPr>
        <p:grpSpPr>
          <a:xfrm>
            <a:off x="6458054" y="5243471"/>
            <a:ext cx="5020197" cy="646331"/>
            <a:chOff x="959011" y="3630156"/>
            <a:chExt cx="5020197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250338-FA2A-4EBD-917A-088A275AF344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54E1D0-EB48-491A-9CCD-8D73A3B4848B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Chevron 26">
              <a:extLst>
                <a:ext uri="{FF2B5EF4-FFF2-40B4-BE49-F238E27FC236}">
                  <a16:creationId xmlns:a16="http://schemas.microsoft.com/office/drawing/2014/main" id="{A1EFEBA4-516A-4472-AA3C-AF8C929A15FB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BA3B5F49-8815-4562-894C-2451D8D694FC}"/>
              </a:ext>
            </a:extLst>
          </p:cNvPr>
          <p:cNvGrpSpPr/>
          <p:nvPr/>
        </p:nvGrpSpPr>
        <p:grpSpPr>
          <a:xfrm>
            <a:off x="6458054" y="5921643"/>
            <a:ext cx="5020197" cy="646331"/>
            <a:chOff x="959011" y="4662686"/>
            <a:chExt cx="5020197" cy="6463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DE449C-0409-4333-A741-0D3526086ACE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CF5BC8-4431-45B8-B55A-0B49A59218CA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Chevron 27">
              <a:extLst>
                <a:ext uri="{FF2B5EF4-FFF2-40B4-BE49-F238E27FC236}">
                  <a16:creationId xmlns:a16="http://schemas.microsoft.com/office/drawing/2014/main" id="{D1228FB9-7131-457A-95A7-BBA59A076B9B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3499E92-50A7-4680-90CB-41532F4FC718}"/>
              </a:ext>
            </a:extLst>
          </p:cNvPr>
          <p:cNvSpPr/>
          <p:nvPr/>
        </p:nvSpPr>
        <p:spPr>
          <a:xfrm>
            <a:off x="6106651" y="293611"/>
            <a:ext cx="5636534" cy="6270778"/>
          </a:xfrm>
          <a:prstGeom prst="roundRect">
            <a:avLst>
              <a:gd name="adj" fmla="val 1286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7081344" y="2364515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305942" y="1681595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7081344" y="350350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305942" y="2820587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7081344" y="4642499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6305942" y="3959579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7081344" y="5781491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6305942" y="5098571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6420242" y="391190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09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 도형 3">
            <a:extLst>
              <a:ext uri="{FF2B5EF4-FFF2-40B4-BE49-F238E27FC236}">
                <a16:creationId xmlns:a16="http://schemas.microsoft.com/office/drawing/2014/main" id="{CF00337B-08D8-4F82-86BB-37B129C4372E}"/>
              </a:ext>
            </a:extLst>
          </p:cNvPr>
          <p:cNvSpPr/>
          <p:nvPr/>
        </p:nvSpPr>
        <p:spPr>
          <a:xfrm rot="5400000">
            <a:off x="6830726" y="2172441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L 도형 4">
            <a:extLst>
              <a:ext uri="{FF2B5EF4-FFF2-40B4-BE49-F238E27FC236}">
                <a16:creationId xmlns:a16="http://schemas.microsoft.com/office/drawing/2014/main" id="{B9871221-A788-4446-B4DB-CC350EE224B2}"/>
              </a:ext>
            </a:extLst>
          </p:cNvPr>
          <p:cNvSpPr/>
          <p:nvPr/>
        </p:nvSpPr>
        <p:spPr>
          <a:xfrm rot="5400000">
            <a:off x="9383069" y="1654718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L 도형 5">
            <a:extLst>
              <a:ext uri="{FF2B5EF4-FFF2-40B4-BE49-F238E27FC236}">
                <a16:creationId xmlns:a16="http://schemas.microsoft.com/office/drawing/2014/main" id="{9E3528F8-4E57-4601-B34C-9348F77EEE36}"/>
              </a:ext>
            </a:extLst>
          </p:cNvPr>
          <p:cNvSpPr/>
          <p:nvPr/>
        </p:nvSpPr>
        <p:spPr>
          <a:xfrm rot="5400000">
            <a:off x="4278384" y="2690165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6" name="그룹 19">
            <a:extLst>
              <a:ext uri="{FF2B5EF4-FFF2-40B4-BE49-F238E27FC236}">
                <a16:creationId xmlns:a16="http://schemas.microsoft.com/office/drawing/2014/main" id="{B06CB436-13A7-4824-81B1-BC8C01DDBF43}"/>
              </a:ext>
            </a:extLst>
          </p:cNvPr>
          <p:cNvGrpSpPr/>
          <p:nvPr/>
        </p:nvGrpSpPr>
        <p:grpSpPr>
          <a:xfrm>
            <a:off x="3954196" y="3695741"/>
            <a:ext cx="1955627" cy="760699"/>
            <a:chOff x="1464245" y="3861050"/>
            <a:chExt cx="1955627" cy="7606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8FAE6B4-C1D4-4CB8-9B06-C828D47E44F8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45D4848-137E-4B00-A6B8-CE273B1E03BF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9" name="그룹 18">
            <a:extLst>
              <a:ext uri="{FF2B5EF4-FFF2-40B4-BE49-F238E27FC236}">
                <a16:creationId xmlns:a16="http://schemas.microsoft.com/office/drawing/2014/main" id="{78AEE17E-2A63-4780-BD9C-153EFD3E28B7}"/>
              </a:ext>
            </a:extLst>
          </p:cNvPr>
          <p:cNvGrpSpPr/>
          <p:nvPr/>
        </p:nvGrpSpPr>
        <p:grpSpPr>
          <a:xfrm>
            <a:off x="6512883" y="3178518"/>
            <a:ext cx="1944216" cy="760699"/>
            <a:chOff x="3737115" y="3284986"/>
            <a:chExt cx="1944216" cy="7606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B98AF79-7E0A-4A0F-AD69-3C7BB6BD5669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F2F0AF-1D7A-4D79-91C8-F0CF99675E26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97C03D54-19A9-47A1-972D-77C3786CB84B}"/>
              </a:ext>
            </a:extLst>
          </p:cNvPr>
          <p:cNvGrpSpPr/>
          <p:nvPr/>
        </p:nvGrpSpPr>
        <p:grpSpPr>
          <a:xfrm>
            <a:off x="9060160" y="2661297"/>
            <a:ext cx="1944216" cy="760699"/>
            <a:chOff x="6012160" y="2708922"/>
            <a:chExt cx="1944216" cy="7606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9FC90C-9028-4219-B249-3412D9A0FAB2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D8A4B4-7042-4B1B-AD1B-833CB9F736A2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15" name="Oval 10">
            <a:extLst>
              <a:ext uri="{FF2B5EF4-FFF2-40B4-BE49-F238E27FC236}">
                <a16:creationId xmlns:a16="http://schemas.microsoft.com/office/drawing/2014/main" id="{FA4D4BBB-DF2F-42A9-8222-629027AF2C70}"/>
              </a:ext>
            </a:extLst>
          </p:cNvPr>
          <p:cNvSpPr/>
          <p:nvPr/>
        </p:nvSpPr>
        <p:spPr>
          <a:xfrm>
            <a:off x="3540668" y="5368283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6" name="그룹 20">
            <a:extLst>
              <a:ext uri="{FF2B5EF4-FFF2-40B4-BE49-F238E27FC236}">
                <a16:creationId xmlns:a16="http://schemas.microsoft.com/office/drawing/2014/main" id="{ED49B942-5508-4288-ADA9-CF513F8E88CA}"/>
              </a:ext>
            </a:extLst>
          </p:cNvPr>
          <p:cNvGrpSpPr/>
          <p:nvPr/>
        </p:nvGrpSpPr>
        <p:grpSpPr>
          <a:xfrm>
            <a:off x="4277948" y="5316702"/>
            <a:ext cx="1780233" cy="740405"/>
            <a:chOff x="1204823" y="4992851"/>
            <a:chExt cx="1911560" cy="7404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14057D-62C3-4406-97F5-23A8B466789A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F2033E-F974-480F-94BE-FE307F2FEB84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10">
            <a:extLst>
              <a:ext uri="{FF2B5EF4-FFF2-40B4-BE49-F238E27FC236}">
                <a16:creationId xmlns:a16="http://schemas.microsoft.com/office/drawing/2014/main" id="{92CCBC9B-F48F-4BE5-95DF-D827ADD2B04F}"/>
              </a:ext>
            </a:extLst>
          </p:cNvPr>
          <p:cNvSpPr/>
          <p:nvPr/>
        </p:nvSpPr>
        <p:spPr>
          <a:xfrm>
            <a:off x="6194713" y="5368283"/>
            <a:ext cx="640080" cy="64008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0" name="그룹 21">
            <a:extLst>
              <a:ext uri="{FF2B5EF4-FFF2-40B4-BE49-F238E27FC236}">
                <a16:creationId xmlns:a16="http://schemas.microsoft.com/office/drawing/2014/main" id="{38B488F2-AEF7-47EC-A047-E3110FD4E979}"/>
              </a:ext>
            </a:extLst>
          </p:cNvPr>
          <p:cNvGrpSpPr/>
          <p:nvPr/>
        </p:nvGrpSpPr>
        <p:grpSpPr>
          <a:xfrm>
            <a:off x="6931993" y="5316702"/>
            <a:ext cx="1780233" cy="740405"/>
            <a:chOff x="4028592" y="4992851"/>
            <a:chExt cx="1911560" cy="7404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BFA8A2-19ED-41F8-8845-97982EE9CB51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5F476E-56A4-4A3D-B577-627D6A2EB1ED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Oval 10">
            <a:extLst>
              <a:ext uri="{FF2B5EF4-FFF2-40B4-BE49-F238E27FC236}">
                <a16:creationId xmlns:a16="http://schemas.microsoft.com/office/drawing/2014/main" id="{E3F27E78-1E03-4107-BCF2-0183E62D97D0}"/>
              </a:ext>
            </a:extLst>
          </p:cNvPr>
          <p:cNvSpPr/>
          <p:nvPr/>
        </p:nvSpPr>
        <p:spPr>
          <a:xfrm>
            <a:off x="8848757" y="5368283"/>
            <a:ext cx="640080" cy="64008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4" name="그룹 22">
            <a:extLst>
              <a:ext uri="{FF2B5EF4-FFF2-40B4-BE49-F238E27FC236}">
                <a16:creationId xmlns:a16="http://schemas.microsoft.com/office/drawing/2014/main" id="{16051942-7918-4A56-A8EB-691B5F5680A3}"/>
              </a:ext>
            </a:extLst>
          </p:cNvPr>
          <p:cNvGrpSpPr/>
          <p:nvPr/>
        </p:nvGrpSpPr>
        <p:grpSpPr>
          <a:xfrm>
            <a:off x="9586037" y="5316702"/>
            <a:ext cx="1780233" cy="740405"/>
            <a:chOff x="6852361" y="4992851"/>
            <a:chExt cx="1911560" cy="7404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2D9CE0-03FB-49C3-A884-C43D2852ADF7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B4079B-0EFD-43C6-ADBE-1F9E1FF8B062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L 도형 36">
            <a:extLst>
              <a:ext uri="{FF2B5EF4-FFF2-40B4-BE49-F238E27FC236}">
                <a16:creationId xmlns:a16="http://schemas.microsoft.com/office/drawing/2014/main" id="{85AEC616-5B18-49FB-9C38-B88A6190CAD7}"/>
              </a:ext>
            </a:extLst>
          </p:cNvPr>
          <p:cNvSpPr/>
          <p:nvPr/>
        </p:nvSpPr>
        <p:spPr>
          <a:xfrm rot="5400000">
            <a:off x="1726042" y="320788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8" name="그룹 38">
            <a:extLst>
              <a:ext uri="{FF2B5EF4-FFF2-40B4-BE49-F238E27FC236}">
                <a16:creationId xmlns:a16="http://schemas.microsoft.com/office/drawing/2014/main" id="{879F4A8D-CBB0-4234-A3CF-B6F2B3DA8CB9}"/>
              </a:ext>
            </a:extLst>
          </p:cNvPr>
          <p:cNvGrpSpPr/>
          <p:nvPr/>
        </p:nvGrpSpPr>
        <p:grpSpPr>
          <a:xfrm>
            <a:off x="1395508" y="4212963"/>
            <a:ext cx="1955627" cy="760699"/>
            <a:chOff x="1464245" y="3861050"/>
            <a:chExt cx="1955627" cy="7606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B9D29F-D6E0-400C-8E1B-97D8A689B46B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6DE628-B3DC-46CF-8BE2-1995104EBBE7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id="{DFE8D75E-3502-45A4-B86D-6D93AA994A23}"/>
              </a:ext>
            </a:extLst>
          </p:cNvPr>
          <p:cNvSpPr/>
          <p:nvPr/>
        </p:nvSpPr>
        <p:spPr>
          <a:xfrm>
            <a:off x="886623" y="5375996"/>
            <a:ext cx="640080" cy="64008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32" name="그룹 47">
            <a:extLst>
              <a:ext uri="{FF2B5EF4-FFF2-40B4-BE49-F238E27FC236}">
                <a16:creationId xmlns:a16="http://schemas.microsoft.com/office/drawing/2014/main" id="{1E0354A4-AEAB-4A3B-9872-024E12C2C15B}"/>
              </a:ext>
            </a:extLst>
          </p:cNvPr>
          <p:cNvGrpSpPr/>
          <p:nvPr/>
        </p:nvGrpSpPr>
        <p:grpSpPr>
          <a:xfrm>
            <a:off x="1623903" y="5324416"/>
            <a:ext cx="1780233" cy="740405"/>
            <a:chOff x="1204823" y="4992851"/>
            <a:chExt cx="1911560" cy="7404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280F15-8B50-431C-A0EE-0C39F97904DA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DB11FB-097D-417E-9F5B-AA71E282526A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화살표: 원형 14">
            <a:extLst>
              <a:ext uri="{FF2B5EF4-FFF2-40B4-BE49-F238E27FC236}">
                <a16:creationId xmlns:a16="http://schemas.microsoft.com/office/drawing/2014/main" id="{4C89D2FA-0A50-44F3-B744-1D90D915B9F4}"/>
              </a:ext>
            </a:extLst>
          </p:cNvPr>
          <p:cNvSpPr/>
          <p:nvPr/>
        </p:nvSpPr>
        <p:spPr>
          <a:xfrm>
            <a:off x="2794753" y="2568061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화살표: 원형 44">
            <a:extLst>
              <a:ext uri="{FF2B5EF4-FFF2-40B4-BE49-F238E27FC236}">
                <a16:creationId xmlns:a16="http://schemas.microsoft.com/office/drawing/2014/main" id="{7E798B87-F727-477C-82E9-604088217C37}"/>
              </a:ext>
            </a:extLst>
          </p:cNvPr>
          <p:cNvSpPr/>
          <p:nvPr/>
        </p:nvSpPr>
        <p:spPr>
          <a:xfrm>
            <a:off x="5405561" y="2030656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화살표: 원형 45">
            <a:extLst>
              <a:ext uri="{FF2B5EF4-FFF2-40B4-BE49-F238E27FC236}">
                <a16:creationId xmlns:a16="http://schemas.microsoft.com/office/drawing/2014/main" id="{7EFAE7E8-F521-4A49-9ABA-B4827F680804}"/>
              </a:ext>
            </a:extLst>
          </p:cNvPr>
          <p:cNvSpPr/>
          <p:nvPr/>
        </p:nvSpPr>
        <p:spPr>
          <a:xfrm>
            <a:off x="8016369" y="1493250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FD9C316C-FB4D-434C-8C3E-B9E20A0F33E7}"/>
              </a:ext>
            </a:extLst>
          </p:cNvPr>
          <p:cNvSpPr/>
          <p:nvPr/>
        </p:nvSpPr>
        <p:spPr>
          <a:xfrm>
            <a:off x="1055212" y="5595442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F8134C8C-1259-43FB-8B44-035D6FFF0706}"/>
              </a:ext>
            </a:extLst>
          </p:cNvPr>
          <p:cNvSpPr/>
          <p:nvPr/>
        </p:nvSpPr>
        <p:spPr>
          <a:xfrm>
            <a:off x="3718669" y="5551350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0ED0922C-3E5B-4668-9F43-30A447FFF853}"/>
              </a:ext>
            </a:extLst>
          </p:cNvPr>
          <p:cNvSpPr/>
          <p:nvPr/>
        </p:nvSpPr>
        <p:spPr>
          <a:xfrm rot="18805991">
            <a:off x="6359054" y="5527886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2874428C-093B-4F65-8EA0-4899EBAD9EE4}"/>
              </a:ext>
            </a:extLst>
          </p:cNvPr>
          <p:cNvSpPr/>
          <p:nvPr/>
        </p:nvSpPr>
        <p:spPr>
          <a:xfrm>
            <a:off x="9016172" y="5564910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8FD366-5FF9-4486-9131-C2FB19EC9AD6}"/>
              </a:ext>
            </a:extLst>
          </p:cNvPr>
          <p:cNvGrpSpPr/>
          <p:nvPr/>
        </p:nvGrpSpPr>
        <p:grpSpPr>
          <a:xfrm>
            <a:off x="4347658" y="1959412"/>
            <a:ext cx="3496686" cy="3888157"/>
            <a:chOff x="2808139" y="1972867"/>
            <a:chExt cx="3544350" cy="39411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7F6D1EE-EF3B-404F-8F97-509F41B8A930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028A865-E187-4DFA-BA86-8EF6500AB322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 Same Side Corner Rectangle 2">
                <a:extLst>
                  <a:ext uri="{FF2B5EF4-FFF2-40B4-BE49-F238E27FC236}">
                    <a16:creationId xmlns:a16="http://schemas.microsoft.com/office/drawing/2014/main" id="{2B211F91-A5DE-4D74-B9B0-7831F74A06E9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2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375D4C-48E3-48D0-90AA-7FF14F1F46FE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330847B-9134-41BE-9F47-4B3235CDC5E3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 Same Side Corner Rectangle 2">
                <a:extLst>
                  <a:ext uri="{FF2B5EF4-FFF2-40B4-BE49-F238E27FC236}">
                    <a16:creationId xmlns:a16="http://schemas.microsoft.com/office/drawing/2014/main" id="{A520453A-A40D-459E-80D3-DD40842BFD13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DD210C7-D584-4FB2-8AE6-DC0518D8502D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AE1D78A-33E1-4775-BE9C-80FDEE1749EE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 Same Side Corner Rectangle 2">
                <a:extLst>
                  <a:ext uri="{FF2B5EF4-FFF2-40B4-BE49-F238E27FC236}">
                    <a16:creationId xmlns:a16="http://schemas.microsoft.com/office/drawing/2014/main" id="{6ED69095-E9E8-425A-94A1-5AB64DE48C61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6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C6970B8-E820-453F-B9FF-9E27DFB9FEF8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C12A1E8-F85B-431B-AAF3-4AE6DD86847B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 Same Side Corner Rectangle 2">
                <a:extLst>
                  <a:ext uri="{FF2B5EF4-FFF2-40B4-BE49-F238E27FC236}">
                    <a16:creationId xmlns:a16="http://schemas.microsoft.com/office/drawing/2014/main" id="{5240D010-5CC3-4765-A90D-CA576D4688BB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5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E448561-2288-4FC6-A921-EE7CF957A032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5584BDC-A1D3-4B56-BD7F-D05FF022F968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 Same Side Corner Rectangle 2">
                <a:extLst>
                  <a:ext uri="{FF2B5EF4-FFF2-40B4-BE49-F238E27FC236}">
                    <a16:creationId xmlns:a16="http://schemas.microsoft.com/office/drawing/2014/main" id="{A9A7C5F1-2AB8-492C-992E-C17894ED7D7E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4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94C20-9D63-4CBF-9A50-219761E74F06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0744909-3E1D-4254-9EC9-D4E7ADDF4650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 Same Side Corner Rectangle 2">
                <a:extLst>
                  <a:ext uri="{FF2B5EF4-FFF2-40B4-BE49-F238E27FC236}">
                    <a16:creationId xmlns:a16="http://schemas.microsoft.com/office/drawing/2014/main" id="{5C46D473-2DDD-4784-98EB-711F446F4F78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3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D8CEC9-A0DF-414F-B47F-F3714F02DE31}"/>
              </a:ext>
            </a:extLst>
          </p:cNvPr>
          <p:cNvGrpSpPr/>
          <p:nvPr/>
        </p:nvGrpSpPr>
        <p:grpSpPr>
          <a:xfrm>
            <a:off x="5455660" y="3496936"/>
            <a:ext cx="1280683" cy="733351"/>
            <a:chOff x="3340671" y="1947423"/>
            <a:chExt cx="1429684" cy="7333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D13D8A-E59D-400A-84CC-046F3ADDF324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7103F25-48AD-4791-9335-DB9201C802B4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1CF21A9-BA8F-4E02-8326-21E58D1E9890}"/>
              </a:ext>
            </a:extLst>
          </p:cNvPr>
          <p:cNvGrpSpPr/>
          <p:nvPr/>
        </p:nvGrpSpPr>
        <p:grpSpPr>
          <a:xfrm>
            <a:off x="6993217" y="5142189"/>
            <a:ext cx="3276000" cy="923330"/>
            <a:chOff x="2551706" y="4283314"/>
            <a:chExt cx="1416829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A1F784-5FBF-4CD7-B839-9DD91F46433D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3333C9-D04E-4FEA-AD1E-8405B38CF23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246895-0CF7-4345-BC74-FA4C7A5D0022}"/>
              </a:ext>
            </a:extLst>
          </p:cNvPr>
          <p:cNvGrpSpPr/>
          <p:nvPr/>
        </p:nvGrpSpPr>
        <p:grpSpPr>
          <a:xfrm>
            <a:off x="8213477" y="3749685"/>
            <a:ext cx="3276000" cy="923330"/>
            <a:chOff x="2551706" y="4283314"/>
            <a:chExt cx="1416829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C77AA9-1D24-4E3C-B60E-C70CFB3AE6E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5A99D17-618B-42E0-973E-BDFB0742BC0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2790619-8DAA-4F64-BDFC-4891746F034E}"/>
              </a:ext>
            </a:extLst>
          </p:cNvPr>
          <p:cNvGrpSpPr/>
          <p:nvPr/>
        </p:nvGrpSpPr>
        <p:grpSpPr>
          <a:xfrm>
            <a:off x="8213477" y="2357181"/>
            <a:ext cx="3276000" cy="923330"/>
            <a:chOff x="2551706" y="4283314"/>
            <a:chExt cx="1416829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3597581-3FCE-48D0-859C-FCB19952C7A1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DDF999-8F69-4960-B20C-F6D47B59CA9A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D4985E4-17C3-4C25-9178-8FAB63774F1D}"/>
              </a:ext>
            </a:extLst>
          </p:cNvPr>
          <p:cNvGrpSpPr/>
          <p:nvPr/>
        </p:nvGrpSpPr>
        <p:grpSpPr>
          <a:xfrm>
            <a:off x="729762" y="4445937"/>
            <a:ext cx="3276000" cy="923330"/>
            <a:chOff x="2551706" y="4283314"/>
            <a:chExt cx="1416829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2003DB-66E6-413A-B1EA-0195AEE5D9E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EC2C88-9317-4A28-B7CD-39C5541F232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447AE23-7FCC-4DBB-9753-5AF5D7C84863}"/>
              </a:ext>
            </a:extLst>
          </p:cNvPr>
          <p:cNvGrpSpPr/>
          <p:nvPr/>
        </p:nvGrpSpPr>
        <p:grpSpPr>
          <a:xfrm>
            <a:off x="729762" y="3053433"/>
            <a:ext cx="3276000" cy="923330"/>
            <a:chOff x="2551706" y="4283314"/>
            <a:chExt cx="1416829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A23640E-D25C-4BA5-BA35-479F7A11627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35B6B04-15B4-4C0A-AF77-96A61C5A59C2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DAB62DA-BE62-463A-8C17-063C716D188B}"/>
              </a:ext>
            </a:extLst>
          </p:cNvPr>
          <p:cNvGrpSpPr/>
          <p:nvPr/>
        </p:nvGrpSpPr>
        <p:grpSpPr>
          <a:xfrm>
            <a:off x="1948058" y="1660929"/>
            <a:ext cx="3276000" cy="923330"/>
            <a:chOff x="2551706" y="4283314"/>
            <a:chExt cx="1416829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3E282A8-9B16-4CEA-AD34-1A9998B4695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F47E64B-52B0-4DA2-987E-4531671CD29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105B335D-4346-48DA-B023-7212D14BB046}"/>
              </a:ext>
            </a:extLst>
          </p:cNvPr>
          <p:cNvSpPr/>
          <p:nvPr/>
        </p:nvSpPr>
        <p:spPr>
          <a:xfrm>
            <a:off x="747961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3E1E7337-34AB-4C02-8336-C8C8994B5A9B}"/>
              </a:ext>
            </a:extLst>
          </p:cNvPr>
          <p:cNvSpPr/>
          <p:nvPr/>
        </p:nvSpPr>
        <p:spPr>
          <a:xfrm>
            <a:off x="747961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6D3827EE-FCBF-42FB-A07E-86649FEF7DBA}"/>
              </a:ext>
            </a:extLst>
          </p:cNvPr>
          <p:cNvSpPr/>
          <p:nvPr/>
        </p:nvSpPr>
        <p:spPr>
          <a:xfrm>
            <a:off x="747961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064E3AF-C187-444F-AA0E-28D7E0A80331}"/>
              </a:ext>
            </a:extLst>
          </p:cNvPr>
          <p:cNvGrpSpPr/>
          <p:nvPr/>
        </p:nvGrpSpPr>
        <p:grpSpPr>
          <a:xfrm>
            <a:off x="1747689" y="1839492"/>
            <a:ext cx="2412000" cy="1080592"/>
            <a:chOff x="6210998" y="1433695"/>
            <a:chExt cx="1457346" cy="10805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06A147-F4FC-46AD-AD94-6BCDAB0F552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3F7091-0B27-4247-B7CF-0C5F7DFEB345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AD226C53-13E5-49AC-84B5-EA95A62BCB9B}"/>
              </a:ext>
            </a:extLst>
          </p:cNvPr>
          <p:cNvGrpSpPr/>
          <p:nvPr/>
        </p:nvGrpSpPr>
        <p:grpSpPr>
          <a:xfrm>
            <a:off x="1747689" y="3397590"/>
            <a:ext cx="2412000" cy="1080592"/>
            <a:chOff x="6210998" y="1433695"/>
            <a:chExt cx="1457346" cy="10805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D3B461-0E4E-419D-A6AE-D41E5119ACC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A12979-FF33-433A-8EB1-0825981C71E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1140953-78F6-44CF-8747-C9357F7160EB}"/>
              </a:ext>
            </a:extLst>
          </p:cNvPr>
          <p:cNvGrpSpPr/>
          <p:nvPr/>
        </p:nvGrpSpPr>
        <p:grpSpPr>
          <a:xfrm>
            <a:off x="1742778" y="4955688"/>
            <a:ext cx="2412000" cy="1080592"/>
            <a:chOff x="6210998" y="1433695"/>
            <a:chExt cx="1457346" cy="10805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33EBDD-5A49-44B6-AE46-429346E0A90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79CA08-90EB-4331-B22C-22E8384F56A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6">
            <a:extLst>
              <a:ext uri="{FF2B5EF4-FFF2-40B4-BE49-F238E27FC236}">
                <a16:creationId xmlns:a16="http://schemas.microsoft.com/office/drawing/2014/main" id="{FEE774A3-DA01-4F52-99C5-CC94D1F77155}"/>
              </a:ext>
            </a:extLst>
          </p:cNvPr>
          <p:cNvSpPr/>
          <p:nvPr/>
        </p:nvSpPr>
        <p:spPr>
          <a:xfrm>
            <a:off x="10747226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7BA6155E-EB1F-4802-A794-BCC7D636FC8E}"/>
              </a:ext>
            </a:extLst>
          </p:cNvPr>
          <p:cNvSpPr/>
          <p:nvPr/>
        </p:nvSpPr>
        <p:spPr>
          <a:xfrm>
            <a:off x="10747226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8">
            <a:extLst>
              <a:ext uri="{FF2B5EF4-FFF2-40B4-BE49-F238E27FC236}">
                <a16:creationId xmlns:a16="http://schemas.microsoft.com/office/drawing/2014/main" id="{E7B6D28A-3437-470A-AEF7-10891B1D3FEC}"/>
              </a:ext>
            </a:extLst>
          </p:cNvPr>
          <p:cNvSpPr/>
          <p:nvPr/>
        </p:nvSpPr>
        <p:spPr>
          <a:xfrm>
            <a:off x="10747226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F7D85DB2-4E55-44F6-9C4B-412F031B8177}"/>
              </a:ext>
            </a:extLst>
          </p:cNvPr>
          <p:cNvGrpSpPr/>
          <p:nvPr/>
        </p:nvGrpSpPr>
        <p:grpSpPr>
          <a:xfrm>
            <a:off x="7857728" y="1839492"/>
            <a:ext cx="2412000" cy="1080592"/>
            <a:chOff x="6210998" y="1433695"/>
            <a:chExt cx="1457346" cy="10805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90E83E-9AFB-43A0-A418-05A2DD6E1640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0BEC01-6353-4C7D-8EBD-5FD4B4CA98E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B4C9EC43-5527-4AC7-B204-96C7DD464D3B}"/>
              </a:ext>
            </a:extLst>
          </p:cNvPr>
          <p:cNvGrpSpPr/>
          <p:nvPr/>
        </p:nvGrpSpPr>
        <p:grpSpPr>
          <a:xfrm>
            <a:off x="7857728" y="3397590"/>
            <a:ext cx="2412000" cy="1080592"/>
            <a:chOff x="6210998" y="1433695"/>
            <a:chExt cx="1457346" cy="10805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77F918-2D78-4E4A-8757-DC433684DB6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C62C75-8BA9-4699-B828-7A9FDA47A32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37ABC22E-EA1D-488B-B4E3-FB8593BC3D46}"/>
              </a:ext>
            </a:extLst>
          </p:cNvPr>
          <p:cNvGrpSpPr/>
          <p:nvPr/>
        </p:nvGrpSpPr>
        <p:grpSpPr>
          <a:xfrm>
            <a:off x="7852817" y="4955688"/>
            <a:ext cx="2412000" cy="1080592"/>
            <a:chOff x="6210998" y="1433695"/>
            <a:chExt cx="1457346" cy="108059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BC2150-E3F4-4E30-B2D3-B92D8229BD1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657B59-057B-43B8-9DCA-5D9EBC04C50E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16">
            <a:extLst>
              <a:ext uri="{FF2B5EF4-FFF2-40B4-BE49-F238E27FC236}">
                <a16:creationId xmlns:a16="http://schemas.microsoft.com/office/drawing/2014/main" id="{253F2E68-CD8F-42DB-B301-9B07659A449F}"/>
              </a:ext>
            </a:extLst>
          </p:cNvPr>
          <p:cNvSpPr/>
          <p:nvPr/>
        </p:nvSpPr>
        <p:spPr>
          <a:xfrm>
            <a:off x="10919982" y="224892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FA69698E-47C0-461A-BF3C-F76BB5907EB3}"/>
              </a:ext>
            </a:extLst>
          </p:cNvPr>
          <p:cNvSpPr>
            <a:spLocks noChangeAspect="1"/>
          </p:cNvSpPr>
          <p:nvPr/>
        </p:nvSpPr>
        <p:spPr>
          <a:xfrm>
            <a:off x="951953" y="377178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6C8C5BD8-180B-4FA7-9EA4-B90F87CB810F}"/>
              </a:ext>
            </a:extLst>
          </p:cNvPr>
          <p:cNvSpPr/>
          <p:nvPr/>
        </p:nvSpPr>
        <p:spPr>
          <a:xfrm>
            <a:off x="936219" y="535145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0EC1DB81-58ED-41B3-8823-9F3983487C13}"/>
              </a:ext>
            </a:extLst>
          </p:cNvPr>
          <p:cNvSpPr/>
          <p:nvPr/>
        </p:nvSpPr>
        <p:spPr>
          <a:xfrm>
            <a:off x="951952" y="218304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B0241654-09B3-4651-97B7-20E87D8C91D8}"/>
              </a:ext>
            </a:extLst>
          </p:cNvPr>
          <p:cNvSpPr/>
          <p:nvPr/>
        </p:nvSpPr>
        <p:spPr>
          <a:xfrm rot="2700000">
            <a:off x="10982054" y="3713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DE9D5955-C20B-4AE2-8E51-9908CAD8DA58}"/>
              </a:ext>
            </a:extLst>
          </p:cNvPr>
          <p:cNvSpPr/>
          <p:nvPr/>
        </p:nvSpPr>
        <p:spPr>
          <a:xfrm>
            <a:off x="10938270" y="532738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1FBF17DA-56C0-4E25-802F-CC5980D3026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F33360-0433-4AF3-A64E-A88A5635CE2E}"/>
              </a:ext>
            </a:extLst>
          </p:cNvPr>
          <p:cNvSpPr/>
          <p:nvPr/>
        </p:nvSpPr>
        <p:spPr>
          <a:xfrm>
            <a:off x="5618753" y="1794327"/>
            <a:ext cx="972000" cy="9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781734-3D78-4BCA-9444-78DA5A28371E}"/>
              </a:ext>
            </a:extLst>
          </p:cNvPr>
          <p:cNvSpPr/>
          <p:nvPr/>
        </p:nvSpPr>
        <p:spPr>
          <a:xfrm>
            <a:off x="903622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15F007-3D0A-4148-8906-B28DFD68B8FC}"/>
              </a:ext>
            </a:extLst>
          </p:cNvPr>
          <p:cNvSpPr/>
          <p:nvPr/>
        </p:nvSpPr>
        <p:spPr>
          <a:xfrm>
            <a:off x="1965358" y="5031013"/>
            <a:ext cx="8268434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DB0DC9-5EAB-4BD4-9316-7A777A0DD76E}"/>
              </a:ext>
            </a:extLst>
          </p:cNvPr>
          <p:cNvSpPr/>
          <p:nvPr/>
        </p:nvSpPr>
        <p:spPr>
          <a:xfrm>
            <a:off x="10313338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3622F4-714F-481E-9006-2413544A99CF}"/>
              </a:ext>
            </a:extLst>
          </p:cNvPr>
          <p:cNvSpPr/>
          <p:nvPr/>
        </p:nvSpPr>
        <p:spPr>
          <a:xfrm>
            <a:off x="1065359" y="5255405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8" name="그룹 10">
            <a:extLst>
              <a:ext uri="{FF2B5EF4-FFF2-40B4-BE49-F238E27FC236}">
                <a16:creationId xmlns:a16="http://schemas.microsoft.com/office/drawing/2014/main" id="{678067F8-F330-4D7F-AC3B-3D3FE008BC68}"/>
              </a:ext>
            </a:extLst>
          </p:cNvPr>
          <p:cNvGrpSpPr/>
          <p:nvPr/>
        </p:nvGrpSpPr>
        <p:grpSpPr>
          <a:xfrm>
            <a:off x="2547991" y="5161564"/>
            <a:ext cx="7103168" cy="710904"/>
            <a:chOff x="2547991" y="5161561"/>
            <a:chExt cx="7103168" cy="7109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5A7D5A-FA80-4CA3-9E74-B5C006267795}"/>
                </a:ext>
              </a:extLst>
            </p:cNvPr>
            <p:cNvSpPr txBox="1"/>
            <p:nvPr/>
          </p:nvSpPr>
          <p:spPr>
            <a:xfrm>
              <a:off x="2547991" y="5410800"/>
              <a:ext cx="7103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07AD73-65AF-4F0A-88B9-951B923663DF}"/>
                </a:ext>
              </a:extLst>
            </p:cNvPr>
            <p:cNvSpPr txBox="1"/>
            <p:nvPr/>
          </p:nvSpPr>
          <p:spPr>
            <a:xfrm>
              <a:off x="2547991" y="5161561"/>
              <a:ext cx="71031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7D22E29-20D8-4946-BD08-FC672D3E1266}"/>
              </a:ext>
            </a:extLst>
          </p:cNvPr>
          <p:cNvSpPr/>
          <p:nvPr/>
        </p:nvSpPr>
        <p:spPr>
          <a:xfrm>
            <a:off x="1875971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2DCC6D-DC86-46A2-8ED5-DCCE56C025A4}"/>
              </a:ext>
            </a:extLst>
          </p:cNvPr>
          <p:cNvSpPr/>
          <p:nvPr/>
        </p:nvSpPr>
        <p:spPr>
          <a:xfrm>
            <a:off x="2937707" y="3952117"/>
            <a:ext cx="6323736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CD4970-ADD3-40DC-BAEC-2F612DEC7435}"/>
              </a:ext>
            </a:extLst>
          </p:cNvPr>
          <p:cNvSpPr/>
          <p:nvPr/>
        </p:nvSpPr>
        <p:spPr>
          <a:xfrm>
            <a:off x="9340988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59B40F-49C4-43A1-B1C4-1AF3B2501193}"/>
              </a:ext>
            </a:extLst>
          </p:cNvPr>
          <p:cNvSpPr/>
          <p:nvPr/>
        </p:nvSpPr>
        <p:spPr>
          <a:xfrm>
            <a:off x="2037708" y="4176509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D7DEDD88-9FD4-4D67-8FE0-0F0F0C700EB9}"/>
              </a:ext>
            </a:extLst>
          </p:cNvPr>
          <p:cNvGrpSpPr/>
          <p:nvPr/>
        </p:nvGrpSpPr>
        <p:grpSpPr>
          <a:xfrm>
            <a:off x="3431570" y="4082664"/>
            <a:ext cx="5336014" cy="710904"/>
            <a:chOff x="3431570" y="3972778"/>
            <a:chExt cx="5336014" cy="71090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6C08CA-B006-49EB-9998-8956F4517B95}"/>
                </a:ext>
              </a:extLst>
            </p:cNvPr>
            <p:cNvSpPr txBox="1"/>
            <p:nvPr/>
          </p:nvSpPr>
          <p:spPr>
            <a:xfrm>
              <a:off x="3431570" y="4222017"/>
              <a:ext cx="5336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51D24C-E0AA-4601-89BC-56D31D6A11DB}"/>
                </a:ext>
              </a:extLst>
            </p:cNvPr>
            <p:cNvSpPr txBox="1"/>
            <p:nvPr/>
          </p:nvSpPr>
          <p:spPr>
            <a:xfrm>
              <a:off x="3431570" y="3972778"/>
              <a:ext cx="5336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99B02AC-22AE-40A6-B401-A9801DADDAF5}"/>
              </a:ext>
            </a:extLst>
          </p:cNvPr>
          <p:cNvSpPr/>
          <p:nvPr/>
        </p:nvSpPr>
        <p:spPr>
          <a:xfrm>
            <a:off x="2865971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695D53-A289-49C1-8444-6FC8EE3D5068}"/>
              </a:ext>
            </a:extLst>
          </p:cNvPr>
          <p:cNvSpPr/>
          <p:nvPr/>
        </p:nvSpPr>
        <p:spPr>
          <a:xfrm>
            <a:off x="3939850" y="2873222"/>
            <a:ext cx="431945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EE314B-8419-4CA5-BCB0-03852763E672}"/>
              </a:ext>
            </a:extLst>
          </p:cNvPr>
          <p:cNvSpPr/>
          <p:nvPr/>
        </p:nvSpPr>
        <p:spPr>
          <a:xfrm>
            <a:off x="8350988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8BF3C6F-3682-4EF3-8F6E-6A64421E53C4}"/>
              </a:ext>
            </a:extLst>
          </p:cNvPr>
          <p:cNvSpPr/>
          <p:nvPr/>
        </p:nvSpPr>
        <p:spPr>
          <a:xfrm>
            <a:off x="3027708" y="3097613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2" name="그룹 5">
            <a:extLst>
              <a:ext uri="{FF2B5EF4-FFF2-40B4-BE49-F238E27FC236}">
                <a16:creationId xmlns:a16="http://schemas.microsoft.com/office/drawing/2014/main" id="{EDDC714E-907E-4ABE-B146-43D888A7987C}"/>
              </a:ext>
            </a:extLst>
          </p:cNvPr>
          <p:cNvGrpSpPr/>
          <p:nvPr/>
        </p:nvGrpSpPr>
        <p:grpSpPr>
          <a:xfrm>
            <a:off x="4284325" y="3003770"/>
            <a:ext cx="3630504" cy="710904"/>
            <a:chOff x="4284325" y="2935254"/>
            <a:chExt cx="3630504" cy="7109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110FA3-C504-4A9D-969E-767F4DB127E4}"/>
                </a:ext>
              </a:extLst>
            </p:cNvPr>
            <p:cNvSpPr txBox="1"/>
            <p:nvPr/>
          </p:nvSpPr>
          <p:spPr>
            <a:xfrm>
              <a:off x="4284325" y="3184493"/>
              <a:ext cx="3630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218383-9C35-4999-AE73-06AE04200757}"/>
                </a:ext>
              </a:extLst>
            </p:cNvPr>
            <p:cNvSpPr txBox="1"/>
            <p:nvPr/>
          </p:nvSpPr>
          <p:spPr>
            <a:xfrm>
              <a:off x="4284325" y="2935254"/>
              <a:ext cx="36305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9DA89D9B-17D4-4ABF-A06D-A68CC220E612}"/>
              </a:ext>
            </a:extLst>
          </p:cNvPr>
          <p:cNvCxnSpPr/>
          <p:nvPr/>
        </p:nvCxnSpPr>
        <p:spPr>
          <a:xfrm flipV="1">
            <a:off x="1359269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62">
            <a:extLst>
              <a:ext uri="{FF2B5EF4-FFF2-40B4-BE49-F238E27FC236}">
                <a16:creationId xmlns:a16="http://schemas.microsoft.com/office/drawing/2014/main" id="{84F7426D-6267-43CA-9B7C-7B263AD043AD}"/>
              </a:ext>
            </a:extLst>
          </p:cNvPr>
          <p:cNvCxnSpPr/>
          <p:nvPr/>
        </p:nvCxnSpPr>
        <p:spPr>
          <a:xfrm flipV="1">
            <a:off x="236058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63">
            <a:extLst>
              <a:ext uri="{FF2B5EF4-FFF2-40B4-BE49-F238E27FC236}">
                <a16:creationId xmlns:a16="http://schemas.microsoft.com/office/drawing/2014/main" id="{E3F6BB6A-1B6A-4369-9754-9ABD1CDD409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41065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64">
            <a:extLst>
              <a:ext uri="{FF2B5EF4-FFF2-40B4-BE49-F238E27FC236}">
                <a16:creationId xmlns:a16="http://schemas.microsoft.com/office/drawing/2014/main" id="{8251829D-F188-47DF-ABA4-86743C63ECF2}"/>
              </a:ext>
            </a:extLst>
          </p:cNvPr>
          <p:cNvCxnSpPr/>
          <p:nvPr/>
        </p:nvCxnSpPr>
        <p:spPr>
          <a:xfrm flipH="1" flipV="1">
            <a:off x="10352261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65">
            <a:extLst>
              <a:ext uri="{FF2B5EF4-FFF2-40B4-BE49-F238E27FC236}">
                <a16:creationId xmlns:a16="http://schemas.microsoft.com/office/drawing/2014/main" id="{231F709F-3D5E-464A-AAE9-22DBDD8F8607}"/>
              </a:ext>
            </a:extLst>
          </p:cNvPr>
          <p:cNvCxnSpPr/>
          <p:nvPr/>
        </p:nvCxnSpPr>
        <p:spPr>
          <a:xfrm flipH="1" flipV="1">
            <a:off x="933462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66">
            <a:extLst>
              <a:ext uri="{FF2B5EF4-FFF2-40B4-BE49-F238E27FC236}">
                <a16:creationId xmlns:a16="http://schemas.microsoft.com/office/drawing/2014/main" id="{EEA45C16-8978-4655-A217-37D0250D1D0A}"/>
              </a:ext>
            </a:extLst>
          </p:cNvPr>
          <p:cNvCxnSpPr>
            <a:cxnSpLocks/>
          </p:cNvCxnSpPr>
          <p:nvPr/>
        </p:nvCxnSpPr>
        <p:spPr>
          <a:xfrm rot="16200000" flipV="1">
            <a:off x="7438936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16">
            <a:extLst>
              <a:ext uri="{FF2B5EF4-FFF2-40B4-BE49-F238E27FC236}">
                <a16:creationId xmlns:a16="http://schemas.microsoft.com/office/drawing/2014/main" id="{30E4E21C-EEF5-489E-BFC9-AAA2C41EB383}"/>
              </a:ext>
            </a:extLst>
          </p:cNvPr>
          <p:cNvSpPr/>
          <p:nvPr/>
        </p:nvSpPr>
        <p:spPr>
          <a:xfrm rot="2700000">
            <a:off x="8674110" y="3094092"/>
            <a:ext cx="294439" cy="5278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152443B7-B497-440B-A2D1-655EE743CB80}"/>
              </a:ext>
            </a:extLst>
          </p:cNvPr>
          <p:cNvSpPr/>
          <p:nvPr/>
        </p:nvSpPr>
        <p:spPr>
          <a:xfrm>
            <a:off x="5931269" y="2097835"/>
            <a:ext cx="364797" cy="3414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C81D472F-FAC4-422C-AF6B-2DFBCDF05567}"/>
              </a:ext>
            </a:extLst>
          </p:cNvPr>
          <p:cNvSpPr/>
          <p:nvPr/>
        </p:nvSpPr>
        <p:spPr>
          <a:xfrm>
            <a:off x="9622860" y="4242860"/>
            <a:ext cx="431129" cy="3603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248C7865-4E36-4B8A-8315-797C339C3E6A}"/>
              </a:ext>
            </a:extLst>
          </p:cNvPr>
          <p:cNvSpPr/>
          <p:nvPr/>
        </p:nvSpPr>
        <p:spPr>
          <a:xfrm>
            <a:off x="10598232" y="5380289"/>
            <a:ext cx="436386" cy="27344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DBF20CA8-984F-48ED-8F8B-786AC47FFF21}"/>
              </a:ext>
            </a:extLst>
          </p:cNvPr>
          <p:cNvSpPr/>
          <p:nvPr/>
        </p:nvSpPr>
        <p:spPr>
          <a:xfrm rot="16200000">
            <a:off x="3885538" y="1823056"/>
            <a:ext cx="1468576" cy="138703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6">
            <a:extLst>
              <a:ext uri="{FF2B5EF4-FFF2-40B4-BE49-F238E27FC236}">
                <a16:creationId xmlns:a16="http://schemas.microsoft.com/office/drawing/2014/main" id="{C36D9C24-487D-4091-935A-87BA7853C713}"/>
              </a:ext>
            </a:extLst>
          </p:cNvPr>
          <p:cNvSpPr/>
          <p:nvPr/>
        </p:nvSpPr>
        <p:spPr>
          <a:xfrm rot="5400000">
            <a:off x="6842298" y="4582318"/>
            <a:ext cx="1468576" cy="138703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5BA679-5560-4C1E-8698-A9E55819D047}"/>
              </a:ext>
            </a:extLst>
          </p:cNvPr>
          <p:cNvGrpSpPr/>
          <p:nvPr/>
        </p:nvGrpSpPr>
        <p:grpSpPr>
          <a:xfrm>
            <a:off x="7940100" y="1752358"/>
            <a:ext cx="3384391" cy="672313"/>
            <a:chOff x="4965552" y="1768882"/>
            <a:chExt cx="2583556" cy="6723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ACD8EF-757E-4FF2-BF4F-D6E6164EB02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236E99-782C-4A10-9E87-D43A69C77C6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72819BC-03F7-4DBF-96C6-EEC5EBEAAD7C}"/>
              </a:ext>
            </a:extLst>
          </p:cNvPr>
          <p:cNvGrpSpPr/>
          <p:nvPr/>
        </p:nvGrpSpPr>
        <p:grpSpPr>
          <a:xfrm>
            <a:off x="7940100" y="2453182"/>
            <a:ext cx="3384391" cy="672313"/>
            <a:chOff x="4965552" y="1768882"/>
            <a:chExt cx="2583556" cy="67231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15137A-CC08-492F-ACFE-410FFB8AACB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034D2D-2150-4BC9-BBB5-8916448F84C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317EA6-A7BB-440A-B0EC-63B92CDBACA3}"/>
              </a:ext>
            </a:extLst>
          </p:cNvPr>
          <p:cNvGrpSpPr/>
          <p:nvPr/>
        </p:nvGrpSpPr>
        <p:grpSpPr>
          <a:xfrm>
            <a:off x="7940100" y="3154006"/>
            <a:ext cx="3384391" cy="672313"/>
            <a:chOff x="4965552" y="1768882"/>
            <a:chExt cx="2583556" cy="67231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9E62D3-909C-4AD1-A086-EDADD29C658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F556A9-4E81-43E9-A3BC-EE57037B1C8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Freeform 16">
            <a:extLst>
              <a:ext uri="{FF2B5EF4-FFF2-40B4-BE49-F238E27FC236}">
                <a16:creationId xmlns:a16="http://schemas.microsoft.com/office/drawing/2014/main" id="{60A7F60C-7726-4E3F-A57B-6A97A9C06E7E}"/>
              </a:ext>
            </a:extLst>
          </p:cNvPr>
          <p:cNvSpPr/>
          <p:nvPr/>
        </p:nvSpPr>
        <p:spPr>
          <a:xfrm>
            <a:off x="5540831" y="1642817"/>
            <a:ext cx="2917371" cy="1277063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5AA8D00E-19A0-4BFF-AB80-180801051FCB}"/>
              </a:ext>
            </a:extLst>
          </p:cNvPr>
          <p:cNvSpPr/>
          <p:nvPr/>
        </p:nvSpPr>
        <p:spPr>
          <a:xfrm>
            <a:off x="7023190" y="2577477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26D8B266-34F9-4E7D-A99A-C41515C7722D}"/>
              </a:ext>
            </a:extLst>
          </p:cNvPr>
          <p:cNvSpPr/>
          <p:nvPr/>
        </p:nvSpPr>
        <p:spPr>
          <a:xfrm>
            <a:off x="7436846" y="347738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4AD7BAA-C786-4F2F-B1BD-6AD4419D098E}"/>
              </a:ext>
            </a:extLst>
          </p:cNvPr>
          <p:cNvGrpSpPr/>
          <p:nvPr/>
        </p:nvGrpSpPr>
        <p:grpSpPr>
          <a:xfrm>
            <a:off x="888022" y="4047360"/>
            <a:ext cx="3391027" cy="672313"/>
            <a:chOff x="4965552" y="1768882"/>
            <a:chExt cx="2583556" cy="6723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B318F6-5DF3-43EC-865D-F6500264AC4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6CDC5C-2523-4E60-B531-BF012BC9FD4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0AC73C-0069-4703-A9E3-5FF15A3C9C4A}"/>
              </a:ext>
            </a:extLst>
          </p:cNvPr>
          <p:cNvGrpSpPr/>
          <p:nvPr/>
        </p:nvGrpSpPr>
        <p:grpSpPr>
          <a:xfrm>
            <a:off x="888022" y="4743788"/>
            <a:ext cx="3391027" cy="672313"/>
            <a:chOff x="4965552" y="1768882"/>
            <a:chExt cx="2583556" cy="672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FD8589-0F2B-4EA3-8A79-78F8E07C5C8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BA88BC-1EB7-4265-8AA8-F5C2D3A95FF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10A545-ABDB-4907-8CD7-8D2E3E01A060}"/>
              </a:ext>
            </a:extLst>
          </p:cNvPr>
          <p:cNvGrpSpPr/>
          <p:nvPr/>
        </p:nvGrpSpPr>
        <p:grpSpPr>
          <a:xfrm>
            <a:off x="888022" y="5440216"/>
            <a:ext cx="3391027" cy="672313"/>
            <a:chOff x="4965552" y="1768882"/>
            <a:chExt cx="2583556" cy="672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7E13CA-6C0A-44D5-B9C1-59DAE87AECB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57799C-0A99-4EBC-A06C-ECFDA39A4E2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Freeform 79">
            <a:extLst>
              <a:ext uri="{FF2B5EF4-FFF2-40B4-BE49-F238E27FC236}">
                <a16:creationId xmlns:a16="http://schemas.microsoft.com/office/drawing/2014/main" id="{45E8B407-891D-4CBA-8F39-CE7F890174EB}"/>
              </a:ext>
            </a:extLst>
          </p:cNvPr>
          <p:cNvSpPr/>
          <p:nvPr/>
        </p:nvSpPr>
        <p:spPr>
          <a:xfrm flipH="1" flipV="1">
            <a:off x="3719737" y="5060918"/>
            <a:ext cx="2917371" cy="1132835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80">
            <a:extLst>
              <a:ext uri="{FF2B5EF4-FFF2-40B4-BE49-F238E27FC236}">
                <a16:creationId xmlns:a16="http://schemas.microsoft.com/office/drawing/2014/main" id="{46094FE5-FFB8-437C-B65D-2EB87A12A663}"/>
              </a:ext>
            </a:extLst>
          </p:cNvPr>
          <p:cNvSpPr/>
          <p:nvPr/>
        </p:nvSpPr>
        <p:spPr>
          <a:xfrm rot="10800000">
            <a:off x="4296678" y="5282554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 81">
            <a:extLst>
              <a:ext uri="{FF2B5EF4-FFF2-40B4-BE49-F238E27FC236}">
                <a16:creationId xmlns:a16="http://schemas.microsoft.com/office/drawing/2014/main" id="{A254E898-20CB-405E-85AF-8F2D013FA0D1}"/>
              </a:ext>
            </a:extLst>
          </p:cNvPr>
          <p:cNvSpPr/>
          <p:nvPr/>
        </p:nvSpPr>
        <p:spPr>
          <a:xfrm rot="10800000">
            <a:off x="4296678" y="4383514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A5D299-FB8E-4CCC-BF0A-40FA8AED80FE}"/>
              </a:ext>
            </a:extLst>
          </p:cNvPr>
          <p:cNvGrpSpPr/>
          <p:nvPr/>
        </p:nvGrpSpPr>
        <p:grpSpPr>
          <a:xfrm>
            <a:off x="8516065" y="4751981"/>
            <a:ext cx="2711712" cy="1068786"/>
            <a:chOff x="270023" y="1671304"/>
            <a:chExt cx="2279585" cy="107947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E17347-D378-45BE-B65A-C225E1C6B546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24D849-0C42-47E8-B2B9-7DDFA7F8B851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C4F2392-E3FD-4D9B-B331-BB511911443D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2AFA86-E8B7-43B3-A9F2-F8F609049B1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8C5EC6-D654-41CE-AA04-32BEF530980A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EAE5C0E-7BB0-41D3-A743-1A14D2F96ABB}"/>
              </a:ext>
            </a:extLst>
          </p:cNvPr>
          <p:cNvGrpSpPr/>
          <p:nvPr/>
        </p:nvGrpSpPr>
        <p:grpSpPr>
          <a:xfrm>
            <a:off x="4804222" y="1983399"/>
            <a:ext cx="2583556" cy="3900173"/>
            <a:chOff x="3253514" y="1896261"/>
            <a:chExt cx="2398606" cy="362097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746A550-EDE4-4962-A72A-40DE3340911F}"/>
                </a:ext>
              </a:extLst>
            </p:cNvPr>
            <p:cNvGrpSpPr/>
            <p:nvPr/>
          </p:nvGrpSpPr>
          <p:grpSpPr>
            <a:xfrm>
              <a:off x="3741014" y="1896261"/>
              <a:ext cx="1911106" cy="1929974"/>
              <a:chOff x="3516559" y="2420888"/>
              <a:chExt cx="1911106" cy="1929974"/>
            </a:xfrm>
          </p:grpSpPr>
          <p:sp>
            <p:nvSpPr>
              <p:cNvPr id="42" name="Hexagon 41">
                <a:extLst>
                  <a:ext uri="{FF2B5EF4-FFF2-40B4-BE49-F238E27FC236}">
                    <a16:creationId xmlns:a16="http://schemas.microsoft.com/office/drawing/2014/main" id="{1AA2419F-9A95-4B93-862C-06885C27FB81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56921FF-9B6C-421C-AEFA-ED9BB2F6F219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44" name="Hexagon 43">
                  <a:extLst>
                    <a:ext uri="{FF2B5EF4-FFF2-40B4-BE49-F238E27FC236}">
                      <a16:creationId xmlns:a16="http://schemas.microsoft.com/office/drawing/2014/main" id="{B07CDD88-AC53-4199-A9C7-8F67691A7943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5" name="Hexagon 44">
                  <a:extLst>
                    <a:ext uri="{FF2B5EF4-FFF2-40B4-BE49-F238E27FC236}">
                      <a16:creationId xmlns:a16="http://schemas.microsoft.com/office/drawing/2014/main" id="{5B90C88B-AD89-4165-93E6-701951DCF612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A534048-F099-49C3-85B7-09D08D250BFE}"/>
                </a:ext>
              </a:extLst>
            </p:cNvPr>
            <p:cNvGrpSpPr/>
            <p:nvPr/>
          </p:nvGrpSpPr>
          <p:grpSpPr>
            <a:xfrm rot="10800000">
              <a:off x="3253514" y="3587257"/>
              <a:ext cx="1911106" cy="1929974"/>
              <a:chOff x="3516559" y="2420888"/>
              <a:chExt cx="1911106" cy="1929974"/>
            </a:xfrm>
          </p:grpSpPr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30606743-2EE7-444F-8087-EEB9F428E071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B41F6BAE-BAE8-46DE-A37E-8588A123BD4F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40" name="Hexagon 39">
                  <a:extLst>
                    <a:ext uri="{FF2B5EF4-FFF2-40B4-BE49-F238E27FC236}">
                      <a16:creationId xmlns:a16="http://schemas.microsoft.com/office/drawing/2014/main" id="{64E7FE7C-AB25-45C8-AE0B-8C24026ACA87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1" name="Hexagon 40">
                  <a:extLst>
                    <a:ext uri="{FF2B5EF4-FFF2-40B4-BE49-F238E27FC236}">
                      <a16:creationId xmlns:a16="http://schemas.microsoft.com/office/drawing/2014/main" id="{C72BDC6D-99A6-4621-8E22-B69BB2635221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sp>
        <p:nvSpPr>
          <p:cNvPr id="46" name="Rectangle 30">
            <a:extLst>
              <a:ext uri="{FF2B5EF4-FFF2-40B4-BE49-F238E27FC236}">
                <a16:creationId xmlns:a16="http://schemas.microsoft.com/office/drawing/2014/main" id="{EA6BFA0C-4B77-4CBB-9CF1-7CC507388758}"/>
              </a:ext>
            </a:extLst>
          </p:cNvPr>
          <p:cNvSpPr/>
          <p:nvPr/>
        </p:nvSpPr>
        <p:spPr>
          <a:xfrm>
            <a:off x="5695799" y="33315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ame 17">
            <a:extLst>
              <a:ext uri="{FF2B5EF4-FFF2-40B4-BE49-F238E27FC236}">
                <a16:creationId xmlns:a16="http://schemas.microsoft.com/office/drawing/2014/main" id="{E315BA8E-2F2C-416A-BBB7-C2FC69F308E8}"/>
              </a:ext>
            </a:extLst>
          </p:cNvPr>
          <p:cNvSpPr/>
          <p:nvPr/>
        </p:nvSpPr>
        <p:spPr>
          <a:xfrm>
            <a:off x="6220276" y="242764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30">
            <a:extLst>
              <a:ext uri="{FF2B5EF4-FFF2-40B4-BE49-F238E27FC236}">
                <a16:creationId xmlns:a16="http://schemas.microsoft.com/office/drawing/2014/main" id="{0EF6DB6A-E5DB-4FF9-A178-B31131937C12}"/>
              </a:ext>
            </a:extLst>
          </p:cNvPr>
          <p:cNvSpPr/>
          <p:nvPr/>
        </p:nvSpPr>
        <p:spPr>
          <a:xfrm>
            <a:off x="5127190" y="423478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Isosceles Triangle 8">
            <a:extLst>
              <a:ext uri="{FF2B5EF4-FFF2-40B4-BE49-F238E27FC236}">
                <a16:creationId xmlns:a16="http://schemas.microsoft.com/office/drawing/2014/main" id="{38A103EE-8405-4F4D-B7C0-B1D7436F8777}"/>
              </a:ext>
            </a:extLst>
          </p:cNvPr>
          <p:cNvSpPr/>
          <p:nvPr/>
        </p:nvSpPr>
        <p:spPr>
          <a:xfrm rot="16200000">
            <a:off x="6210164" y="4177852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Freeform 18">
            <a:extLst>
              <a:ext uri="{FF2B5EF4-FFF2-40B4-BE49-F238E27FC236}">
                <a16:creationId xmlns:a16="http://schemas.microsoft.com/office/drawing/2014/main" id="{9587B07F-B235-445D-A0D3-1A55764DC7A8}"/>
              </a:ext>
            </a:extLst>
          </p:cNvPr>
          <p:cNvSpPr/>
          <p:nvPr/>
        </p:nvSpPr>
        <p:spPr>
          <a:xfrm>
            <a:off x="5619736" y="508557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Donut 39">
            <a:extLst>
              <a:ext uri="{FF2B5EF4-FFF2-40B4-BE49-F238E27FC236}">
                <a16:creationId xmlns:a16="http://schemas.microsoft.com/office/drawing/2014/main" id="{91AB55C3-9411-4783-8E6C-E16A95451A17}"/>
              </a:ext>
            </a:extLst>
          </p:cNvPr>
          <p:cNvSpPr/>
          <p:nvPr/>
        </p:nvSpPr>
        <p:spPr>
          <a:xfrm>
            <a:off x="6686110" y="3279118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1171599" y="9713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1182227" y="34191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1171597" y="26583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1171598" y="4085626"/>
            <a:ext cx="3734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749883-F4A1-438D-B890-0AC84D75DAC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7EFB4-D9E5-4542-B5E6-D3A1B584B03B}"/>
              </a:ext>
            </a:extLst>
          </p:cNvPr>
          <p:cNvSpPr txBox="1"/>
          <p:nvPr/>
        </p:nvSpPr>
        <p:spPr>
          <a:xfrm>
            <a:off x="7242429" y="208813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C0F251-E57A-45AD-A1AA-450D4FD8E14A}"/>
              </a:ext>
            </a:extLst>
          </p:cNvPr>
          <p:cNvSpPr txBox="1"/>
          <p:nvPr/>
        </p:nvSpPr>
        <p:spPr>
          <a:xfrm>
            <a:off x="7242429" y="2388536"/>
            <a:ext cx="3967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85D64F-3DFC-47D7-A800-DF3B4E913E90}"/>
              </a:ext>
            </a:extLst>
          </p:cNvPr>
          <p:cNvSpPr txBox="1"/>
          <p:nvPr/>
        </p:nvSpPr>
        <p:spPr>
          <a:xfrm>
            <a:off x="7242429" y="377322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EAF725-C951-482F-9DE9-6EBDB1CA7FBB}"/>
              </a:ext>
            </a:extLst>
          </p:cNvPr>
          <p:cNvSpPr txBox="1"/>
          <p:nvPr/>
        </p:nvSpPr>
        <p:spPr>
          <a:xfrm>
            <a:off x="7242429" y="4073627"/>
            <a:ext cx="3967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4F7711B4-5400-4B3E-AC74-09D3BB19AAF0}"/>
              </a:ext>
            </a:extLst>
          </p:cNvPr>
          <p:cNvGrpSpPr/>
          <p:nvPr/>
        </p:nvGrpSpPr>
        <p:grpSpPr>
          <a:xfrm>
            <a:off x="981878" y="1835170"/>
            <a:ext cx="5493530" cy="4217714"/>
            <a:chOff x="1944920" y="1835170"/>
            <a:chExt cx="5493530" cy="421771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A08EDCD-74F1-41C8-958C-B050B447B5DF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4936446" y="3871740"/>
              <a:ext cx="1178797" cy="86881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1615CC8-42FF-41DC-937E-95D318228071}"/>
                </a:ext>
              </a:extLst>
            </p:cNvPr>
            <p:cNvCxnSpPr>
              <a:cxnSpLocks/>
              <a:endCxn id="18" idx="7"/>
            </p:cNvCxnSpPr>
            <p:nvPr/>
          </p:nvCxnSpPr>
          <p:spPr>
            <a:xfrm flipH="1">
              <a:off x="4216238" y="3871740"/>
              <a:ext cx="720210" cy="1422439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0BC499C-0CF9-4426-BD7E-E11F19F96885}"/>
                </a:ext>
              </a:extLst>
            </p:cNvPr>
            <p:cNvCxnSpPr>
              <a:cxnSpLocks/>
              <a:endCxn id="19" idx="6"/>
            </p:cNvCxnSpPr>
            <p:nvPr/>
          </p:nvCxnSpPr>
          <p:spPr>
            <a:xfrm flipH="1">
              <a:off x="3134007" y="3871740"/>
              <a:ext cx="1802438" cy="12170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2EF54AA-4131-4105-A870-1526A5C6A764}"/>
                </a:ext>
              </a:extLst>
            </p:cNvPr>
            <p:cNvCxnSpPr>
              <a:cxnSpLocks/>
              <a:endCxn id="20" idx="5"/>
            </p:cNvCxnSpPr>
            <p:nvPr/>
          </p:nvCxnSpPr>
          <p:spPr>
            <a:xfrm flipH="1" flipV="1">
              <a:off x="3944492" y="2779668"/>
              <a:ext cx="991954" cy="109207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3EFC4C0-F436-419C-B1ED-F168FDA550F5}"/>
                </a:ext>
              </a:extLst>
            </p:cNvPr>
            <p:cNvCxnSpPr>
              <a:cxnSpLocks/>
              <a:endCxn id="16" idx="4"/>
            </p:cNvCxnSpPr>
            <p:nvPr/>
          </p:nvCxnSpPr>
          <p:spPr>
            <a:xfrm flipV="1">
              <a:off x="4936444" y="2428572"/>
              <a:ext cx="154013" cy="144317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986AD8E-B080-425A-956A-79FF71FB6555}"/>
                </a:ext>
              </a:extLst>
            </p:cNvPr>
            <p:cNvCxnSpPr>
              <a:cxnSpLocks/>
              <a:endCxn id="15" idx="3"/>
            </p:cNvCxnSpPr>
            <p:nvPr/>
          </p:nvCxnSpPr>
          <p:spPr>
            <a:xfrm flipV="1">
              <a:off x="4976826" y="3135562"/>
              <a:ext cx="1694473" cy="76280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C48393A-CDA2-49E7-B504-5101F8C155B9}"/>
                </a:ext>
              </a:extLst>
            </p:cNvPr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8A4036F-EAB2-4995-8211-7DB8B5668C35}"/>
                </a:ext>
              </a:extLst>
            </p:cNvPr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928D9C7-A140-41B3-B62F-B487807F1D73}"/>
                </a:ext>
              </a:extLst>
            </p:cNvPr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91D6EA0-F8E0-4656-8671-76544FA829AF}"/>
                </a:ext>
              </a:extLst>
            </p:cNvPr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EF639CC-E99F-4E18-BAC2-D587FB87AA4A}"/>
                </a:ext>
              </a:extLst>
            </p:cNvPr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5B1A38A-2FE3-4EB2-825B-8F1DA73F8F35}"/>
                </a:ext>
              </a:extLst>
            </p:cNvPr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AB1F60-C20A-4999-A397-9C19D211306E}"/>
                </a:ext>
              </a:extLst>
            </p:cNvPr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469E5B-48CB-4DEE-A344-617C88FAE681}"/>
                </a:ext>
              </a:extLst>
            </p:cNvPr>
            <p:cNvSpPr txBox="1"/>
            <p:nvPr/>
          </p:nvSpPr>
          <p:spPr>
            <a:xfrm>
              <a:off x="4288372" y="3548634"/>
              <a:ext cx="12961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Contents</a:t>
              </a:r>
            </a:p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Here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DCC7241-E753-4AFB-A3B3-ED37ECD3E84A}"/>
                </a:ext>
              </a:extLst>
            </p:cNvPr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08EC45C-4E4B-4A42-8776-210E541B7B9B}"/>
                </a:ext>
              </a:extLst>
            </p:cNvPr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2D2AC98-E1FB-45EA-BC3C-3F7F830AE74D}"/>
                </a:ext>
              </a:extLst>
            </p:cNvPr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9F29401-43F2-4ACC-9A2B-B25058FF869D}"/>
                </a:ext>
              </a:extLst>
            </p:cNvPr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8689A24-4319-41B5-B469-5BEA5E9FEE1B}"/>
                </a:ext>
              </a:extLst>
            </p:cNvPr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9478BC5-1BD6-4ADC-A11D-90DF4387FB25}"/>
                </a:ext>
              </a:extLst>
            </p:cNvPr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chemeClr val="accent5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BD73B67-25FA-457E-8D4C-409237C0B79E}"/>
                </a:ext>
              </a:extLst>
            </p:cNvPr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82AA1D-AC80-41D4-8383-0CC896ADE1F2}"/>
                </a:ext>
              </a:extLst>
            </p:cNvPr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E236479-423C-4035-92FA-60DB4DC1B32D}"/>
                </a:ext>
              </a:extLst>
            </p:cNvPr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8054C4D-4DEA-48C9-B8CB-3BBFC820A444}"/>
                </a:ext>
              </a:extLst>
            </p:cNvPr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40">
              <a:extLst>
                <a:ext uri="{FF2B5EF4-FFF2-40B4-BE49-F238E27FC236}">
                  <a16:creationId xmlns:a16="http://schemas.microsoft.com/office/drawing/2014/main" id="{1B3DDEBE-3364-4868-BCF2-4A45DE9D702C}"/>
                </a:ext>
              </a:extLst>
            </p:cNvPr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2E6BE91B-EA8F-4303-9E2D-5F4DCB07C963}"/>
                </a:ext>
              </a:extLst>
            </p:cNvPr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6">
              <a:extLst>
                <a:ext uri="{FF2B5EF4-FFF2-40B4-BE49-F238E27FC236}">
                  <a16:creationId xmlns:a16="http://schemas.microsoft.com/office/drawing/2014/main" id="{E121C6D4-23BF-4E19-BA1C-394098B3492C}"/>
                </a:ext>
              </a:extLst>
            </p:cNvPr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Rectangle 130">
            <a:extLst>
              <a:ext uri="{FF2B5EF4-FFF2-40B4-BE49-F238E27FC236}">
                <a16:creationId xmlns:a16="http://schemas.microsoft.com/office/drawing/2014/main" id="{0BB388EB-43E8-4B51-89DD-7F276EF7D1AE}"/>
              </a:ext>
            </a:extLst>
          </p:cNvPr>
          <p:cNvSpPr/>
          <p:nvPr/>
        </p:nvSpPr>
        <p:spPr>
          <a:xfrm>
            <a:off x="2835384" y="538390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9C71253D-F360-4587-83FB-70A3DCB2E67E}"/>
              </a:ext>
            </a:extLst>
          </p:cNvPr>
          <p:cNvSpPr/>
          <p:nvPr/>
        </p:nvSpPr>
        <p:spPr>
          <a:xfrm>
            <a:off x="5319566" y="487613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E039D207-4CF3-4C5C-BD32-BCDFAB9FE42C}"/>
              </a:ext>
            </a:extLst>
          </p:cNvPr>
          <p:cNvSpPr/>
          <p:nvPr/>
        </p:nvSpPr>
        <p:spPr>
          <a:xfrm>
            <a:off x="1270808" y="372074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3B82822E-B276-4582-8403-2B68F036CE39}"/>
              </a:ext>
            </a:extLst>
          </p:cNvPr>
          <p:cNvSpPr/>
          <p:nvPr/>
        </p:nvSpPr>
        <p:spPr>
          <a:xfrm>
            <a:off x="3992048" y="197997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FEC4FDF9-444C-4739-9206-96E4EAEFE9E8}"/>
              </a:ext>
            </a:extLst>
          </p:cNvPr>
          <p:cNvSpPr/>
          <p:nvPr/>
        </p:nvSpPr>
        <p:spPr>
          <a:xfrm>
            <a:off x="5798978" y="2687919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A417C8AC-6691-4938-9E4B-8778D76398EE}"/>
              </a:ext>
            </a:extLst>
          </p:cNvPr>
          <p:cNvSpPr>
            <a:spLocks noChangeAspect="1"/>
          </p:cNvSpPr>
          <p:nvPr/>
        </p:nvSpPr>
        <p:spPr>
          <a:xfrm>
            <a:off x="2519508" y="232600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68">
            <a:extLst>
              <a:ext uri="{FF2B5EF4-FFF2-40B4-BE49-F238E27FC236}">
                <a16:creationId xmlns:a16="http://schemas.microsoft.com/office/drawing/2014/main" id="{9022950D-1900-4507-9E3E-BDD2E111E34D}"/>
              </a:ext>
            </a:extLst>
          </p:cNvPr>
          <p:cNvSpPr/>
          <p:nvPr/>
        </p:nvSpPr>
        <p:spPr>
          <a:xfrm rot="10800000">
            <a:off x="4563050" y="3292510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Hexagon 68">
            <a:extLst>
              <a:ext uri="{FF2B5EF4-FFF2-40B4-BE49-F238E27FC236}">
                <a16:creationId xmlns:a16="http://schemas.microsoft.com/office/drawing/2014/main" id="{7AE2D459-14D1-46D4-9BB5-77C992E3F56C}"/>
              </a:ext>
            </a:extLst>
          </p:cNvPr>
          <p:cNvSpPr/>
          <p:nvPr/>
        </p:nvSpPr>
        <p:spPr>
          <a:xfrm>
            <a:off x="3554938" y="2052394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37A9A8-7A33-42EE-950E-3AC5569D3C2B}"/>
              </a:ext>
            </a:extLst>
          </p:cNvPr>
          <p:cNvGrpSpPr/>
          <p:nvPr/>
        </p:nvGrpSpPr>
        <p:grpSpPr>
          <a:xfrm>
            <a:off x="7896414" y="1734884"/>
            <a:ext cx="3582230" cy="1107996"/>
            <a:chOff x="2551706" y="4283314"/>
            <a:chExt cx="146813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D693D52-FE32-47B8-BDC8-D146CC7DE48B}"/>
                </a:ext>
              </a:extLst>
            </p:cNvPr>
            <p:cNvSpPr txBox="1"/>
            <p:nvPr/>
          </p:nvSpPr>
          <p:spPr>
            <a:xfrm>
              <a:off x="2551706" y="4560313"/>
              <a:ext cx="1468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4C1AE3-E0A6-40BD-9259-61A7BD9AF92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53FBDB6-C76A-486A-B0E5-9460E0D44E8F}"/>
              </a:ext>
            </a:extLst>
          </p:cNvPr>
          <p:cNvGrpSpPr/>
          <p:nvPr/>
        </p:nvGrpSpPr>
        <p:grpSpPr>
          <a:xfrm>
            <a:off x="680936" y="4965455"/>
            <a:ext cx="3648076" cy="1107996"/>
            <a:chOff x="2551706" y="4283314"/>
            <a:chExt cx="1480091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B56C42-6585-4C6F-8390-1406C65F4EC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29BE71-457C-4F50-B78F-1D5131505E96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5A70DC-4154-4F4C-9A7F-D2F37FC6006C}"/>
              </a:ext>
            </a:extLst>
          </p:cNvPr>
          <p:cNvGrpSpPr/>
          <p:nvPr/>
        </p:nvGrpSpPr>
        <p:grpSpPr>
          <a:xfrm>
            <a:off x="4144503" y="3323184"/>
            <a:ext cx="1807483" cy="787964"/>
            <a:chOff x="4594236" y="2114926"/>
            <a:chExt cx="2232248" cy="787964"/>
          </a:xfrm>
        </p:grpSpPr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6CF560B6-2E95-49C6-A7CB-6E20C0094120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 Placeholder 13">
              <a:extLst>
                <a:ext uri="{FF2B5EF4-FFF2-40B4-BE49-F238E27FC236}">
                  <a16:creationId xmlns:a16="http://schemas.microsoft.com/office/drawing/2014/main" id="{A807C4C6-AAE6-4BE4-B16E-EE49778F25F0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92501D-DF4E-4BE8-8F91-C301B6CBD706}"/>
              </a:ext>
            </a:extLst>
          </p:cNvPr>
          <p:cNvGrpSpPr/>
          <p:nvPr/>
        </p:nvGrpSpPr>
        <p:grpSpPr>
          <a:xfrm>
            <a:off x="6344388" y="4566122"/>
            <a:ext cx="1807483" cy="787964"/>
            <a:chOff x="4594236" y="2114926"/>
            <a:chExt cx="2232248" cy="787964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767B08B4-DA02-4099-B5A3-DBC58A2B033A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D8DB3064-49E0-407A-9741-5C9625228E64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A0004388-C247-410F-B534-8B1A286B9974}"/>
              </a:ext>
            </a:extLst>
          </p:cNvPr>
          <p:cNvSpPr/>
          <p:nvPr/>
        </p:nvSpPr>
        <p:spPr>
          <a:xfrm rot="18900000">
            <a:off x="6938414" y="3852744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1628E78B-D95D-4FA5-BF07-48D5F78E63FB}"/>
              </a:ext>
            </a:extLst>
          </p:cNvPr>
          <p:cNvSpPr/>
          <p:nvPr/>
        </p:nvSpPr>
        <p:spPr>
          <a:xfrm>
            <a:off x="4766200" y="2515810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11173" y="854513"/>
            <a:ext cx="3217902" cy="1668149"/>
            <a:chOff x="8070434" y="1540312"/>
            <a:chExt cx="2925465" cy="166814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0312"/>
              <a:ext cx="2925465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Modern PowerPoint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27514" y="406604"/>
            <a:ext cx="3901602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/>
              <a:t>Professional </a:t>
            </a:r>
            <a:r>
              <a:rPr lang="en-US" altLang="ko-KR" sz="4400" b="1" dirty="0">
                <a:solidFill>
                  <a:schemeClr val="accent1"/>
                </a:solidFill>
              </a:rPr>
              <a:t>PowerPoint </a:t>
            </a:r>
            <a:r>
              <a:rPr lang="en-US" altLang="ko-KR" sz="4400" b="1" dirty="0"/>
              <a:t>Designed</a:t>
            </a:r>
            <a:endParaRPr lang="ko-KR" altLang="en-US" sz="440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94CE8F-173C-4DAD-AD10-2C72DFC8C0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ADD44-0C50-43C1-B5C3-0CED2159BBB3}"/>
              </a:ext>
            </a:extLst>
          </p:cNvPr>
          <p:cNvGrpSpPr/>
          <p:nvPr/>
        </p:nvGrpSpPr>
        <p:grpSpPr>
          <a:xfrm>
            <a:off x="5469701" y="2016434"/>
            <a:ext cx="1139838" cy="1632238"/>
            <a:chOff x="3692771" y="1580738"/>
            <a:chExt cx="1954016" cy="2798134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4878C136-D428-405D-8437-588BD660C472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Down Arrow 1">
              <a:extLst>
                <a:ext uri="{FF2B5EF4-FFF2-40B4-BE49-F238E27FC236}">
                  <a16:creationId xmlns:a16="http://schemas.microsoft.com/office/drawing/2014/main" id="{D6888AEA-E72F-47DF-85BD-9F61C6D06C40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B98F84E-08A9-4D55-8B06-7BA863E1825F}"/>
              </a:ext>
            </a:extLst>
          </p:cNvPr>
          <p:cNvGrpSpPr/>
          <p:nvPr/>
        </p:nvGrpSpPr>
        <p:grpSpPr>
          <a:xfrm rot="4113254">
            <a:off x="6507304" y="2709678"/>
            <a:ext cx="1139838" cy="1632238"/>
            <a:chOff x="3692771" y="1580738"/>
            <a:chExt cx="1954016" cy="2798134"/>
          </a:xfrm>
        </p:grpSpPr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DAB9B6C4-E525-4467-AED6-1D3AACD4AA0F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Down Arrow 1">
              <a:extLst>
                <a:ext uri="{FF2B5EF4-FFF2-40B4-BE49-F238E27FC236}">
                  <a16:creationId xmlns:a16="http://schemas.microsoft.com/office/drawing/2014/main" id="{9C930316-0704-4E84-9172-320A94894759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93E2D81-7AB5-4DA3-BEE4-97422C242662}"/>
              </a:ext>
            </a:extLst>
          </p:cNvPr>
          <p:cNvGrpSpPr/>
          <p:nvPr/>
        </p:nvGrpSpPr>
        <p:grpSpPr>
          <a:xfrm rot="8531373">
            <a:off x="6194583" y="3920320"/>
            <a:ext cx="1139838" cy="1632238"/>
            <a:chOff x="3692771" y="1580738"/>
            <a:chExt cx="1954016" cy="2798134"/>
          </a:xfrm>
        </p:grpSpPr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B3A9E33B-1596-4835-B9CA-4B057E8EEF7D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Down Arrow 1">
              <a:extLst>
                <a:ext uri="{FF2B5EF4-FFF2-40B4-BE49-F238E27FC236}">
                  <a16:creationId xmlns:a16="http://schemas.microsoft.com/office/drawing/2014/main" id="{A76859E5-997B-4CC0-8157-D70857AB2C55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70B0F94-D491-4905-9507-3D18691988F4}"/>
              </a:ext>
            </a:extLst>
          </p:cNvPr>
          <p:cNvGrpSpPr/>
          <p:nvPr/>
        </p:nvGrpSpPr>
        <p:grpSpPr>
          <a:xfrm rot="13128837">
            <a:off x="4911456" y="3936076"/>
            <a:ext cx="1139838" cy="1632238"/>
            <a:chOff x="3692771" y="1580738"/>
            <a:chExt cx="1954016" cy="2798134"/>
          </a:xfrm>
        </p:grpSpPr>
        <p:sp>
          <p:nvSpPr>
            <p:cNvPr id="13" name="Freeform 37">
              <a:extLst>
                <a:ext uri="{FF2B5EF4-FFF2-40B4-BE49-F238E27FC236}">
                  <a16:creationId xmlns:a16="http://schemas.microsoft.com/office/drawing/2014/main" id="{BA181364-0351-4869-BF8C-0FB7F07CF0FD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Down Arrow 1">
              <a:extLst>
                <a:ext uri="{FF2B5EF4-FFF2-40B4-BE49-F238E27FC236}">
                  <a16:creationId xmlns:a16="http://schemas.microsoft.com/office/drawing/2014/main" id="{6086FF56-271F-4F27-B49E-A3740C22E868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C87246-71AA-42E3-9281-84DD30DAAD6B}"/>
              </a:ext>
            </a:extLst>
          </p:cNvPr>
          <p:cNvGrpSpPr/>
          <p:nvPr/>
        </p:nvGrpSpPr>
        <p:grpSpPr>
          <a:xfrm rot="17414357">
            <a:off x="4485256" y="2763861"/>
            <a:ext cx="1139838" cy="1632238"/>
            <a:chOff x="3692771" y="1580738"/>
            <a:chExt cx="1954016" cy="2798134"/>
          </a:xfrm>
        </p:grpSpPr>
        <p:sp>
          <p:nvSpPr>
            <p:cNvPr id="16" name="Freeform 40">
              <a:extLst>
                <a:ext uri="{FF2B5EF4-FFF2-40B4-BE49-F238E27FC236}">
                  <a16:creationId xmlns:a16="http://schemas.microsoft.com/office/drawing/2014/main" id="{1C2255A6-0CBA-49D7-96ED-323CB60ABC87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Down Arrow 1">
              <a:extLst>
                <a:ext uri="{FF2B5EF4-FFF2-40B4-BE49-F238E27FC236}">
                  <a16:creationId xmlns:a16="http://schemas.microsoft.com/office/drawing/2014/main" id="{3521EC0A-0581-4DA2-80C4-90906121AFF4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DD02F19E-C43A-49B7-B9A0-1B061CFA5FDA}"/>
              </a:ext>
            </a:extLst>
          </p:cNvPr>
          <p:cNvGrpSpPr/>
          <p:nvPr/>
        </p:nvGrpSpPr>
        <p:grpSpPr>
          <a:xfrm>
            <a:off x="7871726" y="2044702"/>
            <a:ext cx="3443975" cy="901282"/>
            <a:chOff x="7871725" y="2759312"/>
            <a:chExt cx="2304256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243407-0756-4C45-B1B9-5B0CD89D0519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A9D95A-5478-4940-B163-F6D0974A3F5A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9">
            <a:extLst>
              <a:ext uri="{FF2B5EF4-FFF2-40B4-BE49-F238E27FC236}">
                <a16:creationId xmlns:a16="http://schemas.microsoft.com/office/drawing/2014/main" id="{FB8010C4-E0E0-4F19-9EBC-B941BFA326B2}"/>
              </a:ext>
            </a:extLst>
          </p:cNvPr>
          <p:cNvGrpSpPr/>
          <p:nvPr/>
        </p:nvGrpSpPr>
        <p:grpSpPr>
          <a:xfrm>
            <a:off x="7871726" y="3979620"/>
            <a:ext cx="3443975" cy="901282"/>
            <a:chOff x="7871725" y="4174355"/>
            <a:chExt cx="2304256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6F62BD-61C3-4BCF-9E47-C391E486B074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74A5F3-91F4-400D-B7FC-160411E87273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E18341A2-346E-4759-B2E3-247D7CF7160E}"/>
              </a:ext>
            </a:extLst>
          </p:cNvPr>
          <p:cNvGrpSpPr/>
          <p:nvPr/>
        </p:nvGrpSpPr>
        <p:grpSpPr>
          <a:xfrm>
            <a:off x="1734177" y="1749724"/>
            <a:ext cx="3489221" cy="901282"/>
            <a:chOff x="2375857" y="2162958"/>
            <a:chExt cx="2304256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E997D7-3216-4E91-9CEF-EAC069093A5F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BEDA5D-EAD3-408B-8FDE-7A8933FB9985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5">
            <a:extLst>
              <a:ext uri="{FF2B5EF4-FFF2-40B4-BE49-F238E27FC236}">
                <a16:creationId xmlns:a16="http://schemas.microsoft.com/office/drawing/2014/main" id="{F27000CC-AC9A-40AA-846F-E338AA608B22}"/>
              </a:ext>
            </a:extLst>
          </p:cNvPr>
          <p:cNvGrpSpPr/>
          <p:nvPr/>
        </p:nvGrpSpPr>
        <p:grpSpPr>
          <a:xfrm>
            <a:off x="909542" y="3892818"/>
            <a:ext cx="3489221" cy="901282"/>
            <a:chOff x="2375857" y="3963158"/>
            <a:chExt cx="2304256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208072-E031-4CF7-A63E-F8ACE597A649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EAF35E-3B6F-4895-9FF5-075841247B13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4">
            <a:extLst>
              <a:ext uri="{FF2B5EF4-FFF2-40B4-BE49-F238E27FC236}">
                <a16:creationId xmlns:a16="http://schemas.microsoft.com/office/drawing/2014/main" id="{F72C7A72-C91B-4FCC-8E16-FE6760212FD5}"/>
              </a:ext>
            </a:extLst>
          </p:cNvPr>
          <p:cNvGrpSpPr/>
          <p:nvPr/>
        </p:nvGrpSpPr>
        <p:grpSpPr>
          <a:xfrm>
            <a:off x="5938183" y="5211151"/>
            <a:ext cx="3443975" cy="901282"/>
            <a:chOff x="5735960" y="5255111"/>
            <a:chExt cx="2304256" cy="90128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3E69CB8-89BC-4863-9B69-3BB786A302CB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99F80D-8CB2-4874-812F-8BB55F8DDA90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7D11D05C-E5F1-4FE7-B0B1-E17F8E81E0CD}"/>
              </a:ext>
            </a:extLst>
          </p:cNvPr>
          <p:cNvSpPr/>
          <p:nvPr/>
        </p:nvSpPr>
        <p:spPr>
          <a:xfrm flipH="1">
            <a:off x="5158562" y="34748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F1B16400-9110-4873-A841-F80F5E0F1897}"/>
              </a:ext>
            </a:extLst>
          </p:cNvPr>
          <p:cNvSpPr/>
          <p:nvPr/>
        </p:nvSpPr>
        <p:spPr>
          <a:xfrm rot="18805991">
            <a:off x="5913688" y="29286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DB36023D-1B3C-4C15-A2A1-93EA891D13FE}"/>
              </a:ext>
            </a:extLst>
          </p:cNvPr>
          <p:cNvSpPr>
            <a:spLocks noChangeAspect="1"/>
          </p:cNvSpPr>
          <p:nvPr/>
        </p:nvSpPr>
        <p:spPr>
          <a:xfrm rot="9900000">
            <a:off x="5520116" y="43242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F490D857-AA00-49F9-A91C-7C89305FF153}"/>
              </a:ext>
            </a:extLst>
          </p:cNvPr>
          <p:cNvSpPr/>
          <p:nvPr/>
        </p:nvSpPr>
        <p:spPr>
          <a:xfrm>
            <a:off x="6633028" y="355930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D98875FF-F5E3-46B9-97B7-4C58C99FB987}"/>
              </a:ext>
            </a:extLst>
          </p:cNvPr>
          <p:cNvSpPr/>
          <p:nvPr/>
        </p:nvSpPr>
        <p:spPr>
          <a:xfrm>
            <a:off x="6332311" y="438790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9647152-983C-49E8-9F34-F9883A63DBB6}"/>
              </a:ext>
            </a:extLst>
          </p:cNvPr>
          <p:cNvSpPr/>
          <p:nvPr/>
        </p:nvSpPr>
        <p:spPr>
          <a:xfrm>
            <a:off x="3262372" y="2925876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1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E95F1F-FB62-4B4C-9F0B-FA681AEE1E2B}"/>
              </a:ext>
            </a:extLst>
          </p:cNvPr>
          <p:cNvSpPr/>
          <p:nvPr/>
        </p:nvSpPr>
        <p:spPr>
          <a:xfrm>
            <a:off x="4671494" y="3287754"/>
            <a:ext cx="1064923" cy="141989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CE3B5B2-728D-403D-9D87-14149A2E1A61}"/>
              </a:ext>
            </a:extLst>
          </p:cNvPr>
          <p:cNvSpPr/>
          <p:nvPr/>
        </p:nvSpPr>
        <p:spPr>
          <a:xfrm rot="10800000" flipV="1">
            <a:off x="5377442" y="2923992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3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9E07440-AFB1-402B-A374-9476FBA9AC8B}"/>
              </a:ext>
            </a:extLst>
          </p:cNvPr>
          <p:cNvSpPr/>
          <p:nvPr/>
        </p:nvSpPr>
        <p:spPr>
          <a:xfrm rot="10800000" flipV="1">
            <a:off x="6744749" y="3278817"/>
            <a:ext cx="1064923" cy="141989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4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9E4D582D-3FB9-499C-93A5-F4399A2540EB}"/>
              </a:ext>
            </a:extLst>
          </p:cNvPr>
          <p:cNvSpPr/>
          <p:nvPr/>
        </p:nvSpPr>
        <p:spPr>
          <a:xfrm>
            <a:off x="5049310" y="3988765"/>
            <a:ext cx="343081" cy="2635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89BBC20-83A1-480D-84CA-0140249522D9}"/>
              </a:ext>
            </a:extLst>
          </p:cNvPr>
          <p:cNvSpPr/>
          <p:nvPr/>
        </p:nvSpPr>
        <p:spPr>
          <a:xfrm>
            <a:off x="7123234" y="3960779"/>
            <a:ext cx="348807" cy="30101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21">
            <a:extLst>
              <a:ext uri="{FF2B5EF4-FFF2-40B4-BE49-F238E27FC236}">
                <a16:creationId xmlns:a16="http://schemas.microsoft.com/office/drawing/2014/main" id="{E0128FAD-AD00-4242-94C0-A3B0A04B2802}"/>
              </a:ext>
            </a:extLst>
          </p:cNvPr>
          <p:cNvSpPr>
            <a:spLocks noChangeAspect="1"/>
          </p:cNvSpPr>
          <p:nvPr/>
        </p:nvSpPr>
        <p:spPr>
          <a:xfrm>
            <a:off x="3972318" y="3445870"/>
            <a:ext cx="396792" cy="4001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5FB48C7-9C68-47C0-8DB6-68A116A59A79}"/>
              </a:ext>
            </a:extLst>
          </p:cNvPr>
          <p:cNvSpPr/>
          <p:nvPr/>
        </p:nvSpPr>
        <p:spPr>
          <a:xfrm>
            <a:off x="7449187" y="2901245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5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Donut 8">
            <a:extLst>
              <a:ext uri="{FF2B5EF4-FFF2-40B4-BE49-F238E27FC236}">
                <a16:creationId xmlns:a16="http://schemas.microsoft.com/office/drawing/2014/main" id="{9DE38CF0-4A70-4BB3-9422-5DD3DEF3AB33}"/>
              </a:ext>
            </a:extLst>
          </p:cNvPr>
          <p:cNvSpPr/>
          <p:nvPr/>
        </p:nvSpPr>
        <p:spPr>
          <a:xfrm>
            <a:off x="8234007" y="3432650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Block Arc 25">
            <a:extLst>
              <a:ext uri="{FF2B5EF4-FFF2-40B4-BE49-F238E27FC236}">
                <a16:creationId xmlns:a16="http://schemas.microsoft.com/office/drawing/2014/main" id="{F8681329-8D57-4047-9185-C5CD23E86D92}"/>
              </a:ext>
            </a:extLst>
          </p:cNvPr>
          <p:cNvSpPr>
            <a:spLocks noChangeAspect="1"/>
          </p:cNvSpPr>
          <p:nvPr/>
        </p:nvSpPr>
        <p:spPr>
          <a:xfrm>
            <a:off x="6148408" y="3419225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3" name="Elbow Connector 14">
            <a:extLst>
              <a:ext uri="{FF2B5EF4-FFF2-40B4-BE49-F238E27FC236}">
                <a16:creationId xmlns:a16="http://schemas.microsoft.com/office/drawing/2014/main" id="{1ADF520C-8261-474A-A01A-940817AC88AB}"/>
              </a:ext>
            </a:extLst>
          </p:cNvPr>
          <p:cNvCxnSpPr>
            <a:cxnSpLocks/>
          </p:cNvCxnSpPr>
          <p:nvPr/>
        </p:nvCxnSpPr>
        <p:spPr>
          <a:xfrm flipV="1">
            <a:off x="1370417" y="4946524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40BEA3-354E-47F1-858E-AC97BEEAE8D4}"/>
              </a:ext>
            </a:extLst>
          </p:cNvPr>
          <p:cNvGrpSpPr/>
          <p:nvPr/>
        </p:nvGrpSpPr>
        <p:grpSpPr>
          <a:xfrm>
            <a:off x="1544238" y="5313538"/>
            <a:ext cx="2045528" cy="911398"/>
            <a:chOff x="1418442" y="3789040"/>
            <a:chExt cx="2045528" cy="9113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9C3BDD-659C-46AE-A6E9-D7B283F5B862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C6F4E4-6D0D-4B70-A06B-9B42EF9D5B5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357DA9-19D4-4C6D-8893-570936FB8348}"/>
              </a:ext>
            </a:extLst>
          </p:cNvPr>
          <p:cNvGrpSpPr/>
          <p:nvPr/>
        </p:nvGrpSpPr>
        <p:grpSpPr>
          <a:xfrm>
            <a:off x="5010112" y="5313538"/>
            <a:ext cx="2045528" cy="911398"/>
            <a:chOff x="1418442" y="3789040"/>
            <a:chExt cx="2045528" cy="9113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11D17D-DF26-4136-B902-5B8F94F3BD0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658D43-7D26-42F2-868D-345B3544743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D1E1B4-0D67-4CCA-B66B-A00F83F7562A}"/>
              </a:ext>
            </a:extLst>
          </p:cNvPr>
          <p:cNvGrpSpPr/>
          <p:nvPr/>
        </p:nvGrpSpPr>
        <p:grpSpPr>
          <a:xfrm>
            <a:off x="8623108" y="5313538"/>
            <a:ext cx="2045528" cy="911398"/>
            <a:chOff x="1418442" y="3789040"/>
            <a:chExt cx="2045528" cy="9113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A119EC-7441-4652-B307-04843BD04658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563722-3B1E-47C8-B7AA-4E493FB9CE8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3" name="Elbow Connector 30">
            <a:extLst>
              <a:ext uri="{FF2B5EF4-FFF2-40B4-BE49-F238E27FC236}">
                <a16:creationId xmlns:a16="http://schemas.microsoft.com/office/drawing/2014/main" id="{2379F85C-BBD7-4D76-9E5B-2FB8FD6296BD}"/>
              </a:ext>
            </a:extLst>
          </p:cNvPr>
          <p:cNvCxnSpPr>
            <a:cxnSpLocks/>
          </p:cNvCxnSpPr>
          <p:nvPr/>
        </p:nvCxnSpPr>
        <p:spPr>
          <a:xfrm flipV="1">
            <a:off x="4815954" y="4908980"/>
            <a:ext cx="1431262" cy="558446"/>
          </a:xfrm>
          <a:prstGeom prst="bentConnector3">
            <a:avLst>
              <a:gd name="adj1" fmla="val -15731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3">
            <a:extLst>
              <a:ext uri="{FF2B5EF4-FFF2-40B4-BE49-F238E27FC236}">
                <a16:creationId xmlns:a16="http://schemas.microsoft.com/office/drawing/2014/main" id="{B758394B-CB2A-47B2-B99E-7D11B7D9A8A7}"/>
              </a:ext>
            </a:extLst>
          </p:cNvPr>
          <p:cNvCxnSpPr>
            <a:cxnSpLocks/>
          </p:cNvCxnSpPr>
          <p:nvPr/>
        </p:nvCxnSpPr>
        <p:spPr>
          <a:xfrm rot="10800000">
            <a:off x="8782795" y="4946526"/>
            <a:ext cx="2038788" cy="520900"/>
          </a:xfrm>
          <a:prstGeom prst="bentConnector3">
            <a:avLst>
              <a:gd name="adj1" fmla="val -19611"/>
            </a:avLst>
          </a:prstGeom>
          <a:ln w="25400">
            <a:solidFill>
              <a:schemeClr val="accent5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132628-1B87-451C-BB7B-D89EBEBF31CE}"/>
              </a:ext>
            </a:extLst>
          </p:cNvPr>
          <p:cNvGrpSpPr/>
          <p:nvPr/>
        </p:nvGrpSpPr>
        <p:grpSpPr>
          <a:xfrm>
            <a:off x="2416222" y="1644629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33F21C9-B5BC-4095-A853-F20F24E4EF2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C5DDF2-DF42-4FC4-9B7E-D391F716EDE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43">
            <a:extLst>
              <a:ext uri="{FF2B5EF4-FFF2-40B4-BE49-F238E27FC236}">
                <a16:creationId xmlns:a16="http://schemas.microsoft.com/office/drawing/2014/main" id="{2085084D-9491-4B46-871F-18ECA41711FA}"/>
              </a:ext>
            </a:extLst>
          </p:cNvPr>
          <p:cNvCxnSpPr/>
          <p:nvPr/>
        </p:nvCxnSpPr>
        <p:spPr>
          <a:xfrm>
            <a:off x="2228690" y="1798518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1ECE028-58E4-4E68-A7C4-C6004DA2C01C}"/>
              </a:ext>
            </a:extLst>
          </p:cNvPr>
          <p:cNvGrpSpPr/>
          <p:nvPr/>
        </p:nvGrpSpPr>
        <p:grpSpPr>
          <a:xfrm>
            <a:off x="8125642" y="1572244"/>
            <a:ext cx="2045528" cy="911398"/>
            <a:chOff x="1418442" y="3789040"/>
            <a:chExt cx="2045528" cy="9113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02B60F-59E8-4C04-87D4-80001D210DA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DDC783D-AC40-4A04-AC28-1A021DD8D25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2" name="Elbow Connector 55">
            <a:extLst>
              <a:ext uri="{FF2B5EF4-FFF2-40B4-BE49-F238E27FC236}">
                <a16:creationId xmlns:a16="http://schemas.microsoft.com/office/drawing/2014/main" id="{67A69DF5-F536-4184-9694-E80F89841402}"/>
              </a:ext>
            </a:extLst>
          </p:cNvPr>
          <p:cNvCxnSpPr/>
          <p:nvPr/>
        </p:nvCxnSpPr>
        <p:spPr>
          <a:xfrm flipV="1">
            <a:off x="7509998" y="1726133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BB1981F-9D0F-42BF-84F8-7196EDC532C4}"/>
              </a:ext>
            </a:extLst>
          </p:cNvPr>
          <p:cNvSpPr txBox="1"/>
          <p:nvPr/>
        </p:nvSpPr>
        <p:spPr>
          <a:xfrm>
            <a:off x="3549227" y="43448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1FA560-CE42-44CE-A8AE-4C8814BE529E}"/>
              </a:ext>
            </a:extLst>
          </p:cNvPr>
          <p:cNvSpPr txBox="1"/>
          <p:nvPr/>
        </p:nvSpPr>
        <p:spPr>
          <a:xfrm>
            <a:off x="5668138" y="43448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ACA858-56D0-406F-A257-F1E8EA6481D2}"/>
              </a:ext>
            </a:extLst>
          </p:cNvPr>
          <p:cNvSpPr txBox="1"/>
          <p:nvPr/>
        </p:nvSpPr>
        <p:spPr>
          <a:xfrm>
            <a:off x="7736042" y="4299988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6D214D-E295-44AA-97D6-6389CA1FCAED}"/>
              </a:ext>
            </a:extLst>
          </p:cNvPr>
          <p:cNvSpPr txBox="1"/>
          <p:nvPr/>
        </p:nvSpPr>
        <p:spPr>
          <a:xfrm>
            <a:off x="4606763" y="2749882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90D6E0-A396-4A9A-93BF-E70A237B25BC}"/>
              </a:ext>
            </a:extLst>
          </p:cNvPr>
          <p:cNvSpPr txBox="1"/>
          <p:nvPr/>
        </p:nvSpPr>
        <p:spPr>
          <a:xfrm>
            <a:off x="6676631" y="2739456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7465CC-0161-4533-8019-C7D70DA0596B}"/>
              </a:ext>
            </a:extLst>
          </p:cNvPr>
          <p:cNvGrpSpPr/>
          <p:nvPr/>
        </p:nvGrpSpPr>
        <p:grpSpPr>
          <a:xfrm>
            <a:off x="5453438" y="1776627"/>
            <a:ext cx="1289518" cy="4225084"/>
            <a:chOff x="3850310" y="1776627"/>
            <a:chExt cx="1289518" cy="4225084"/>
          </a:xfrm>
          <a:solidFill>
            <a:schemeClr val="bg1"/>
          </a:solidFill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4CDA3BFF-F8A3-4918-B507-D99B5F7A418E}"/>
                </a:ext>
              </a:extLst>
            </p:cNvPr>
            <p:cNvSpPr/>
            <p:nvPr/>
          </p:nvSpPr>
          <p:spPr>
            <a:xfrm rot="5400000">
              <a:off x="4231727" y="4278982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85AD12E1-61D4-41DF-ABF9-C67842F0493F}"/>
                </a:ext>
              </a:extLst>
            </p:cNvPr>
            <p:cNvSpPr/>
            <p:nvPr/>
          </p:nvSpPr>
          <p:spPr>
            <a:xfrm rot="5400000">
              <a:off x="4231727" y="2649728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D34101B9-F5D3-4407-B084-367B45709379}"/>
                </a:ext>
              </a:extLst>
            </p:cNvPr>
            <p:cNvSpPr/>
            <p:nvPr/>
          </p:nvSpPr>
          <p:spPr>
            <a:xfrm rot="5400000">
              <a:off x="3783044" y="3473147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36A2E478-D09D-49BD-AF51-D6C94A5C82AE}"/>
                </a:ext>
              </a:extLst>
            </p:cNvPr>
            <p:cNvSpPr/>
            <p:nvPr/>
          </p:nvSpPr>
          <p:spPr>
            <a:xfrm rot="5400000">
              <a:off x="3783044" y="1843893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F2058B0B-91E3-4C78-B113-6B2A89311811}"/>
                </a:ext>
              </a:extLst>
            </p:cNvPr>
            <p:cNvSpPr/>
            <p:nvPr/>
          </p:nvSpPr>
          <p:spPr>
            <a:xfrm rot="5400000">
              <a:off x="3783044" y="5093610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6E17BBB-F95F-471B-9324-9CECBC49283B}"/>
              </a:ext>
            </a:extLst>
          </p:cNvPr>
          <p:cNvSpPr txBox="1"/>
          <p:nvPr/>
        </p:nvSpPr>
        <p:spPr>
          <a:xfrm>
            <a:off x="853877" y="1919658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40B185-6FFF-49C6-AA06-D507FB1B4EDB}"/>
              </a:ext>
            </a:extLst>
          </p:cNvPr>
          <p:cNvGrpSpPr/>
          <p:nvPr/>
        </p:nvGrpSpPr>
        <p:grpSpPr>
          <a:xfrm>
            <a:off x="1668001" y="1811936"/>
            <a:ext cx="3644675" cy="923330"/>
            <a:chOff x="3017859" y="4283314"/>
            <a:chExt cx="1908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457F9C-C58E-4B69-AF17-A9B30000B76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209525-C03C-4A28-8A02-837CC4ED6896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901CA91-6479-4CD5-A78E-9378685D7E0B}"/>
              </a:ext>
            </a:extLst>
          </p:cNvPr>
          <p:cNvSpPr txBox="1"/>
          <p:nvPr/>
        </p:nvSpPr>
        <p:spPr>
          <a:xfrm>
            <a:off x="853877" y="355911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4C851C-C5F4-4078-8467-DBE83595AD9B}"/>
              </a:ext>
            </a:extLst>
          </p:cNvPr>
          <p:cNvGrpSpPr/>
          <p:nvPr/>
        </p:nvGrpSpPr>
        <p:grpSpPr>
          <a:xfrm>
            <a:off x="1668001" y="3451388"/>
            <a:ext cx="3644675" cy="923330"/>
            <a:chOff x="3017859" y="4283314"/>
            <a:chExt cx="1908852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811964-6460-46EF-8682-BFD0BDFA171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5996A5-FEF9-4668-8EAE-4AD0B3EE822A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CEDB098-BB29-4275-801B-168778A794BB}"/>
              </a:ext>
            </a:extLst>
          </p:cNvPr>
          <p:cNvSpPr txBox="1"/>
          <p:nvPr/>
        </p:nvSpPr>
        <p:spPr>
          <a:xfrm>
            <a:off x="853877" y="519856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1C9F82B-D33B-4BA8-B262-AAF2D606D8B3}"/>
              </a:ext>
            </a:extLst>
          </p:cNvPr>
          <p:cNvGrpSpPr/>
          <p:nvPr/>
        </p:nvGrpSpPr>
        <p:grpSpPr>
          <a:xfrm>
            <a:off x="1668001" y="5090839"/>
            <a:ext cx="3644675" cy="923330"/>
            <a:chOff x="3017859" y="4283314"/>
            <a:chExt cx="190885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558E12-85F2-47A8-B453-51E1F8DB0BFE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D01CCD-AA48-4FC6-9729-57C49E686B53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51CA01C-4BFE-43A5-B002-82CA7BE7751D}"/>
              </a:ext>
            </a:extLst>
          </p:cNvPr>
          <p:cNvSpPr txBox="1"/>
          <p:nvPr/>
        </p:nvSpPr>
        <p:spPr>
          <a:xfrm>
            <a:off x="10609726" y="2739384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7F6B6D-322F-4690-95DD-68FBBEDC14A9}"/>
              </a:ext>
            </a:extLst>
          </p:cNvPr>
          <p:cNvGrpSpPr/>
          <p:nvPr/>
        </p:nvGrpSpPr>
        <p:grpSpPr>
          <a:xfrm>
            <a:off x="6916688" y="2631662"/>
            <a:ext cx="3629350" cy="923330"/>
            <a:chOff x="3017859" y="4283314"/>
            <a:chExt cx="1908852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462235-9212-475D-83FF-A9A193200D3F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EA9F6E-2A9D-4E43-9E91-B907D9BE7678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5897B2B-234A-42A4-89E8-0DE023B8F96F}"/>
              </a:ext>
            </a:extLst>
          </p:cNvPr>
          <p:cNvSpPr txBox="1"/>
          <p:nvPr/>
        </p:nvSpPr>
        <p:spPr>
          <a:xfrm>
            <a:off x="10609726" y="437883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5EBE2CF-02E8-4D37-A2EE-94599E2B308F}"/>
              </a:ext>
            </a:extLst>
          </p:cNvPr>
          <p:cNvGrpSpPr/>
          <p:nvPr/>
        </p:nvGrpSpPr>
        <p:grpSpPr>
          <a:xfrm>
            <a:off x="6916688" y="4271114"/>
            <a:ext cx="3629350" cy="923330"/>
            <a:chOff x="3017859" y="4283314"/>
            <a:chExt cx="1908852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CBD997-F020-4652-9999-F6140C428386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2F37582-CC20-4272-8D4E-33BE2F59906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6">
            <a:extLst>
              <a:ext uri="{FF2B5EF4-FFF2-40B4-BE49-F238E27FC236}">
                <a16:creationId xmlns:a16="http://schemas.microsoft.com/office/drawing/2014/main" id="{66A7B7E0-341B-426A-8616-34BEF23A7311}"/>
              </a:ext>
            </a:extLst>
          </p:cNvPr>
          <p:cNvSpPr/>
          <p:nvPr/>
        </p:nvSpPr>
        <p:spPr>
          <a:xfrm rot="2700000">
            <a:off x="5732844" y="365079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3A0DC59A-7E2E-4CCF-9C39-96C190AD3C1A}"/>
              </a:ext>
            </a:extLst>
          </p:cNvPr>
          <p:cNvSpPr/>
          <p:nvPr/>
        </p:nvSpPr>
        <p:spPr>
          <a:xfrm>
            <a:off x="6157807" y="454296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4375B1B6-2ABE-4DDC-B03D-93538C294EE9}"/>
              </a:ext>
            </a:extLst>
          </p:cNvPr>
          <p:cNvSpPr/>
          <p:nvPr/>
        </p:nvSpPr>
        <p:spPr>
          <a:xfrm>
            <a:off x="6135350" y="290461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716B744C-16B5-4760-B954-089EDD3EF726}"/>
              </a:ext>
            </a:extLst>
          </p:cNvPr>
          <p:cNvSpPr>
            <a:spLocks noChangeAspect="1"/>
          </p:cNvSpPr>
          <p:nvPr/>
        </p:nvSpPr>
        <p:spPr>
          <a:xfrm>
            <a:off x="5700000" y="535748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CA54A5EF-20F2-4A67-8053-91A6F03697C4}"/>
              </a:ext>
            </a:extLst>
          </p:cNvPr>
          <p:cNvSpPr>
            <a:spLocks noChangeAspect="1"/>
          </p:cNvSpPr>
          <p:nvPr/>
        </p:nvSpPr>
        <p:spPr>
          <a:xfrm>
            <a:off x="5696517" y="20931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1650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7DFE8D0-ECF9-41FB-B7B9-FB5C1A7B7E6E}"/>
              </a:ext>
            </a:extLst>
          </p:cNvPr>
          <p:cNvSpPr/>
          <p:nvPr/>
        </p:nvSpPr>
        <p:spPr>
          <a:xfrm>
            <a:off x="257175" y="245269"/>
            <a:ext cx="11677650" cy="6367462"/>
          </a:xfrm>
          <a:prstGeom prst="roundRect">
            <a:avLst>
              <a:gd name="adj" fmla="val 1203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498454" y="4564110"/>
            <a:ext cx="3644922" cy="180022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29042A5-44CA-4E0F-A565-87BE5ED12FA0}"/>
              </a:ext>
            </a:extLst>
          </p:cNvPr>
          <p:cNvGrpSpPr/>
          <p:nvPr/>
        </p:nvGrpSpPr>
        <p:grpSpPr>
          <a:xfrm>
            <a:off x="8506802" y="998857"/>
            <a:ext cx="3186744" cy="5419802"/>
            <a:chOff x="4871865" y="1777141"/>
            <a:chExt cx="3630109" cy="541980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0F49B6-A618-4950-BC45-2C8D61F16939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ABBC49-FBAD-40C0-ACD6-59EEAE1E9428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2">
            <a:extLst>
              <a:ext uri="{FF2B5EF4-FFF2-40B4-BE49-F238E27FC236}">
                <a16:creationId xmlns:a16="http://schemas.microsoft.com/office/drawing/2014/main" id="{CE348A2F-9403-45B5-98CA-A7C6059D3F6E}"/>
              </a:ext>
            </a:extLst>
          </p:cNvPr>
          <p:cNvGrpSpPr/>
          <p:nvPr/>
        </p:nvGrpSpPr>
        <p:grpSpPr>
          <a:xfrm>
            <a:off x="4863504" y="1003995"/>
            <a:ext cx="3186743" cy="5414664"/>
            <a:chOff x="822207" y="1777142"/>
            <a:chExt cx="3630108" cy="54146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02CCD4-2B53-4F0A-B994-02ACD5F0E09D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E1D5D6-081E-48CF-BB80-678EB89F248F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4">
            <a:extLst>
              <a:ext uri="{FF2B5EF4-FFF2-40B4-BE49-F238E27FC236}">
                <a16:creationId xmlns:a16="http://schemas.microsoft.com/office/drawing/2014/main" id="{8783D642-ED0B-4ECB-8487-FD8D32B58705}"/>
              </a:ext>
            </a:extLst>
          </p:cNvPr>
          <p:cNvSpPr/>
          <p:nvPr/>
        </p:nvSpPr>
        <p:spPr>
          <a:xfrm rot="5400000" flipV="1">
            <a:off x="9544096" y="2635417"/>
            <a:ext cx="2114156" cy="182910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E27E9-C1DB-43C1-9B6B-74C4CF339766}"/>
              </a:ext>
            </a:extLst>
          </p:cNvPr>
          <p:cNvSpPr txBox="1"/>
          <p:nvPr/>
        </p:nvSpPr>
        <p:spPr>
          <a:xfrm>
            <a:off x="9940915" y="2767280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86D4C34-FB77-459C-BFC9-BED4AB4CA10A}"/>
              </a:ext>
            </a:extLst>
          </p:cNvPr>
          <p:cNvSpPr txBox="1">
            <a:spLocks/>
          </p:cNvSpPr>
          <p:nvPr/>
        </p:nvSpPr>
        <p:spPr>
          <a:xfrm>
            <a:off x="8118454" y="4607046"/>
            <a:ext cx="3644922" cy="180022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3FAD9079-BF23-47A6-94A1-23B65FCE3B83}"/>
              </a:ext>
            </a:extLst>
          </p:cNvPr>
          <p:cNvGrpSpPr/>
          <p:nvPr/>
        </p:nvGrpSpPr>
        <p:grpSpPr>
          <a:xfrm>
            <a:off x="676275" y="1603862"/>
            <a:ext cx="3521097" cy="4758271"/>
            <a:chOff x="2153463" y="1916832"/>
            <a:chExt cx="7911017" cy="475827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D325B23-26AF-4420-BA42-BC7886C5C584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2B802B-A3C6-4842-9DEA-3D334ED626F6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596B00-0CE2-44C6-9AC5-0B5BC6F6C4D9}"/>
              </a:ext>
            </a:extLst>
          </p:cNvPr>
          <p:cNvGrpSpPr/>
          <p:nvPr/>
        </p:nvGrpSpPr>
        <p:grpSpPr>
          <a:xfrm>
            <a:off x="3468549" y="2276475"/>
            <a:ext cx="5269188" cy="3419474"/>
            <a:chOff x="4655870" y="2637505"/>
            <a:chExt cx="2716484" cy="121760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DF549E6-5337-42BD-9C5E-4FF911D21EC1}"/>
                </a:ext>
              </a:extLst>
            </p:cNvPr>
            <p:cNvGrpSpPr/>
            <p:nvPr/>
          </p:nvGrpSpPr>
          <p:grpSpPr>
            <a:xfrm>
              <a:off x="6233054" y="2743150"/>
              <a:ext cx="1139300" cy="952543"/>
              <a:chOff x="5133714" y="3583707"/>
              <a:chExt cx="474339" cy="396585"/>
            </a:xfrm>
          </p:grpSpPr>
          <p:cxnSp>
            <p:nvCxnSpPr>
              <p:cNvPr id="12" name="Connector: Elbow 11">
                <a:extLst>
                  <a:ext uri="{FF2B5EF4-FFF2-40B4-BE49-F238E27FC236}">
                    <a16:creationId xmlns:a16="http://schemas.microsoft.com/office/drawing/2014/main" id="{99FF6450-5DCF-4EA4-9ECD-5DECDA3BADB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223467" y="3590067"/>
                <a:ext cx="291134" cy="278415"/>
              </a:xfrm>
              <a:prstGeom prst="bentConnector3">
                <a:avLst>
                  <a:gd name="adj1" fmla="val 98706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or: Elbow 12">
                <a:extLst>
                  <a:ext uri="{FF2B5EF4-FFF2-40B4-BE49-F238E27FC236}">
                    <a16:creationId xmlns:a16="http://schemas.microsoft.com/office/drawing/2014/main" id="{637BD6F9-CEA8-471A-B6D6-3D7D3748ACC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172591" y="3544830"/>
                <a:ext cx="396585" cy="474339"/>
              </a:xfrm>
              <a:prstGeom prst="bentConnector3">
                <a:avLst>
                  <a:gd name="adj1" fmla="val 101319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DC2EA36-2D13-4B3D-BFC3-A102F4DEB439}"/>
                </a:ext>
              </a:extLst>
            </p:cNvPr>
            <p:cNvCxnSpPr>
              <a:cxnSpLocks/>
            </p:cNvCxnSpPr>
            <p:nvPr/>
          </p:nvCxnSpPr>
          <p:spPr>
            <a:xfrm>
              <a:off x="6001025" y="2637505"/>
              <a:ext cx="13087" cy="1217603"/>
            </a:xfrm>
            <a:prstGeom prst="line">
              <a:avLst/>
            </a:prstGeom>
            <a:ln w="38100">
              <a:solidFill>
                <a:schemeClr val="bg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1C99EAA-C1C3-4CCA-BEBA-AC2A865E88E4}"/>
                </a:ext>
              </a:extLst>
            </p:cNvPr>
            <p:cNvGrpSpPr/>
            <p:nvPr/>
          </p:nvGrpSpPr>
          <p:grpSpPr>
            <a:xfrm flipH="1">
              <a:off x="4655870" y="2743153"/>
              <a:ext cx="1159245" cy="952554"/>
              <a:chOff x="5125409" y="3583703"/>
              <a:chExt cx="482643" cy="396589"/>
            </a:xfrm>
          </p:grpSpPr>
          <p:cxnSp>
            <p:nvCxnSpPr>
              <p:cNvPr id="10" name="Connector: Elbow 9">
                <a:extLst>
                  <a:ext uri="{FF2B5EF4-FFF2-40B4-BE49-F238E27FC236}">
                    <a16:creationId xmlns:a16="http://schemas.microsoft.com/office/drawing/2014/main" id="{3275D676-AD17-49C5-9DEA-18E954D494C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217648" y="3581177"/>
                <a:ext cx="291129" cy="296190"/>
              </a:xfrm>
              <a:prstGeom prst="bentConnector3">
                <a:avLst>
                  <a:gd name="adj1" fmla="val 100929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or: Elbow 10">
                <a:extLst>
                  <a:ext uri="{FF2B5EF4-FFF2-40B4-BE49-F238E27FC236}">
                    <a16:creationId xmlns:a16="http://schemas.microsoft.com/office/drawing/2014/main" id="{7437482D-2332-417F-9573-94FD96A7798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168436" y="3540676"/>
                <a:ext cx="396589" cy="482643"/>
              </a:xfrm>
              <a:prstGeom prst="bentConnector3">
                <a:avLst>
                  <a:gd name="adj1" fmla="val 99215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080A5CE-2A27-4A71-B160-441332CC772B}"/>
              </a:ext>
            </a:extLst>
          </p:cNvPr>
          <p:cNvSpPr/>
          <p:nvPr/>
        </p:nvSpPr>
        <p:spPr>
          <a:xfrm>
            <a:off x="-9524" y="2836196"/>
            <a:ext cx="12196762" cy="136039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2FBFAD-318C-47E8-A82D-2EDEDE3F63EE}"/>
              </a:ext>
            </a:extLst>
          </p:cNvPr>
          <p:cNvSpPr/>
          <p:nvPr/>
        </p:nvSpPr>
        <p:spPr>
          <a:xfrm>
            <a:off x="-4762" y="2938634"/>
            <a:ext cx="12196762" cy="115551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2888660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371449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8237F776-235B-43B7-A208-7106E24CBAFE}"/>
              </a:ext>
            </a:extLst>
          </p:cNvPr>
          <p:cNvSpPr>
            <a:spLocks noChangeAspect="1"/>
          </p:cNvSpPr>
          <p:nvPr/>
        </p:nvSpPr>
        <p:spPr>
          <a:xfrm flipH="1">
            <a:off x="4878758" y="1367871"/>
            <a:ext cx="2434484" cy="131165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A65F9EF-384F-4ABB-B0BD-8AA3DEABF65E}"/>
              </a:ext>
            </a:extLst>
          </p:cNvPr>
          <p:cNvSpPr/>
          <p:nvPr/>
        </p:nvSpPr>
        <p:spPr>
          <a:xfrm>
            <a:off x="204787" y="152400"/>
            <a:ext cx="11782426" cy="655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CCF21C-A2F7-402D-B2B5-E5D231E4F7FC}"/>
              </a:ext>
            </a:extLst>
          </p:cNvPr>
          <p:cNvGrpSpPr/>
          <p:nvPr/>
        </p:nvGrpSpPr>
        <p:grpSpPr>
          <a:xfrm>
            <a:off x="323529" y="3969815"/>
            <a:ext cx="4613821" cy="2622766"/>
            <a:chOff x="234404" y="1436164"/>
            <a:chExt cx="5861596" cy="3332075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4803780A-A761-4921-A36D-BEAF4F2AF52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9500" y="2412464"/>
              <a:ext cx="1864005" cy="1004294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7317AFF8-0932-4ACE-96C5-119F1D5BA03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179022" y="2082003"/>
              <a:ext cx="1916978" cy="1032835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FB781256-93F7-40F6-A3A0-553B442926C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725164" y="3077753"/>
              <a:ext cx="620266" cy="334189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EC84B727-211D-4CC6-87F2-5ECA380B47D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2377432" y="1436164"/>
              <a:ext cx="682413" cy="367674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315B8E66-48EE-4714-8FF9-0741A066F61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881518" y="1466188"/>
              <a:ext cx="682413" cy="367674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3179E15A-E6A6-4997-AC13-262ED3F3C64B}"/>
                </a:ext>
              </a:extLst>
            </p:cNvPr>
            <p:cNvSpPr/>
            <p:nvPr/>
          </p:nvSpPr>
          <p:spPr>
            <a:xfrm>
              <a:off x="2560213" y="1751374"/>
              <a:ext cx="1864003" cy="1135526"/>
            </a:xfrm>
            <a:custGeom>
              <a:avLst/>
              <a:gdLst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52425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78853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71625 h 1571625"/>
                <a:gd name="connsiteX1" fmla="*/ 1952625 w 2305050"/>
                <a:gd name="connsiteY1" fmla="*/ 1504950 h 1571625"/>
                <a:gd name="connsiteX2" fmla="*/ 2305050 w 2305050"/>
                <a:gd name="connsiteY2" fmla="*/ 876300 h 1571625"/>
                <a:gd name="connsiteX3" fmla="*/ 1762125 w 2305050"/>
                <a:gd name="connsiteY3" fmla="*/ 885825 h 1571625"/>
                <a:gd name="connsiteX4" fmla="*/ 2047875 w 2305050"/>
                <a:gd name="connsiteY4" fmla="*/ 409575 h 1571625"/>
                <a:gd name="connsiteX5" fmla="*/ 1581150 w 2305050"/>
                <a:gd name="connsiteY5" fmla="*/ 390525 h 1571625"/>
                <a:gd name="connsiteX6" fmla="*/ 1495425 w 2305050"/>
                <a:gd name="connsiteY6" fmla="*/ 1019175 h 1571625"/>
                <a:gd name="connsiteX7" fmla="*/ 1190625 w 2305050"/>
                <a:gd name="connsiteY7" fmla="*/ 0 h 1571625"/>
                <a:gd name="connsiteX8" fmla="*/ 542925 w 2305050"/>
                <a:gd name="connsiteY8" fmla="*/ 378853 h 1571625"/>
                <a:gd name="connsiteX9" fmla="*/ 1028700 w 2305050"/>
                <a:gd name="connsiteY9" fmla="*/ 923925 h 1571625"/>
                <a:gd name="connsiteX10" fmla="*/ 0 w 2305050"/>
                <a:gd name="connsiteY10" fmla="*/ 695325 h 1571625"/>
                <a:gd name="connsiteX11" fmla="*/ 590550 w 2305050"/>
                <a:gd name="connsiteY11" fmla="*/ 1571625 h 1571625"/>
                <a:gd name="connsiteX0" fmla="*/ 590550 w 2305050"/>
                <a:gd name="connsiteY0" fmla="*/ 1539911 h 1539911"/>
                <a:gd name="connsiteX1" fmla="*/ 1952625 w 2305050"/>
                <a:gd name="connsiteY1" fmla="*/ 1473236 h 1539911"/>
                <a:gd name="connsiteX2" fmla="*/ 2305050 w 2305050"/>
                <a:gd name="connsiteY2" fmla="*/ 844586 h 1539911"/>
                <a:gd name="connsiteX3" fmla="*/ 1762125 w 2305050"/>
                <a:gd name="connsiteY3" fmla="*/ 854111 h 1539911"/>
                <a:gd name="connsiteX4" fmla="*/ 2047875 w 2305050"/>
                <a:gd name="connsiteY4" fmla="*/ 377861 h 1539911"/>
                <a:gd name="connsiteX5" fmla="*/ 1581150 w 2305050"/>
                <a:gd name="connsiteY5" fmla="*/ 358811 h 1539911"/>
                <a:gd name="connsiteX6" fmla="*/ 1495425 w 2305050"/>
                <a:gd name="connsiteY6" fmla="*/ 987461 h 1539911"/>
                <a:gd name="connsiteX7" fmla="*/ 1195910 w 2305050"/>
                <a:gd name="connsiteY7" fmla="*/ 0 h 1539911"/>
                <a:gd name="connsiteX8" fmla="*/ 542925 w 2305050"/>
                <a:gd name="connsiteY8" fmla="*/ 347139 h 1539911"/>
                <a:gd name="connsiteX9" fmla="*/ 1028700 w 2305050"/>
                <a:gd name="connsiteY9" fmla="*/ 892211 h 1539911"/>
                <a:gd name="connsiteX10" fmla="*/ 0 w 2305050"/>
                <a:gd name="connsiteY10" fmla="*/ 663611 h 1539911"/>
                <a:gd name="connsiteX11" fmla="*/ 590550 w 2305050"/>
                <a:gd name="connsiteY11" fmla="*/ 1539911 h 1539911"/>
                <a:gd name="connsiteX0" fmla="*/ 590550 w 2305050"/>
                <a:gd name="connsiteY0" fmla="*/ 1565699 h 1565699"/>
                <a:gd name="connsiteX1" fmla="*/ 1952625 w 2305050"/>
                <a:gd name="connsiteY1" fmla="*/ 1499024 h 1565699"/>
                <a:gd name="connsiteX2" fmla="*/ 2305050 w 2305050"/>
                <a:gd name="connsiteY2" fmla="*/ 870374 h 1565699"/>
                <a:gd name="connsiteX3" fmla="*/ 1762125 w 2305050"/>
                <a:gd name="connsiteY3" fmla="*/ 879899 h 1565699"/>
                <a:gd name="connsiteX4" fmla="*/ 2047875 w 2305050"/>
                <a:gd name="connsiteY4" fmla="*/ 403649 h 1565699"/>
                <a:gd name="connsiteX5" fmla="*/ 1581150 w 2305050"/>
                <a:gd name="connsiteY5" fmla="*/ 384599 h 1565699"/>
                <a:gd name="connsiteX6" fmla="*/ 1495425 w 2305050"/>
                <a:gd name="connsiteY6" fmla="*/ 1013249 h 1565699"/>
                <a:gd name="connsiteX7" fmla="*/ 1195910 w 2305050"/>
                <a:gd name="connsiteY7" fmla="*/ 25788 h 1565699"/>
                <a:gd name="connsiteX8" fmla="*/ 542925 w 2305050"/>
                <a:gd name="connsiteY8" fmla="*/ 372927 h 1565699"/>
                <a:gd name="connsiteX9" fmla="*/ 1028700 w 2305050"/>
                <a:gd name="connsiteY9" fmla="*/ 917999 h 1565699"/>
                <a:gd name="connsiteX10" fmla="*/ 0 w 2305050"/>
                <a:gd name="connsiteY10" fmla="*/ 689399 h 1565699"/>
                <a:gd name="connsiteX11" fmla="*/ 590550 w 2305050"/>
                <a:gd name="connsiteY11" fmla="*/ 1565699 h 1565699"/>
                <a:gd name="connsiteX0" fmla="*/ 590550 w 2305050"/>
                <a:gd name="connsiteY0" fmla="*/ 1565699 h 1565699"/>
                <a:gd name="connsiteX1" fmla="*/ 1952625 w 2305050"/>
                <a:gd name="connsiteY1" fmla="*/ 1499024 h 1565699"/>
                <a:gd name="connsiteX2" fmla="*/ 2305050 w 2305050"/>
                <a:gd name="connsiteY2" fmla="*/ 870374 h 1565699"/>
                <a:gd name="connsiteX3" fmla="*/ 1762125 w 2305050"/>
                <a:gd name="connsiteY3" fmla="*/ 879899 h 1565699"/>
                <a:gd name="connsiteX4" fmla="*/ 2047875 w 2305050"/>
                <a:gd name="connsiteY4" fmla="*/ 403649 h 1565699"/>
                <a:gd name="connsiteX5" fmla="*/ 1581150 w 2305050"/>
                <a:gd name="connsiteY5" fmla="*/ 384599 h 1565699"/>
                <a:gd name="connsiteX6" fmla="*/ 1495425 w 2305050"/>
                <a:gd name="connsiteY6" fmla="*/ 1013249 h 1565699"/>
                <a:gd name="connsiteX7" fmla="*/ 1195910 w 2305050"/>
                <a:gd name="connsiteY7" fmla="*/ 25788 h 1565699"/>
                <a:gd name="connsiteX8" fmla="*/ 521783 w 2305050"/>
                <a:gd name="connsiteY8" fmla="*/ 372927 h 1565699"/>
                <a:gd name="connsiteX9" fmla="*/ 1028700 w 2305050"/>
                <a:gd name="connsiteY9" fmla="*/ 917999 h 1565699"/>
                <a:gd name="connsiteX10" fmla="*/ 0 w 2305050"/>
                <a:gd name="connsiteY10" fmla="*/ 689399 h 1565699"/>
                <a:gd name="connsiteX11" fmla="*/ 590550 w 2305050"/>
                <a:gd name="connsiteY11" fmla="*/ 1565699 h 1565699"/>
                <a:gd name="connsiteX0" fmla="*/ 590550 w 2305050"/>
                <a:gd name="connsiteY0" fmla="*/ 1556076 h 1556076"/>
                <a:gd name="connsiteX1" fmla="*/ 1952625 w 2305050"/>
                <a:gd name="connsiteY1" fmla="*/ 1489401 h 1556076"/>
                <a:gd name="connsiteX2" fmla="*/ 2305050 w 2305050"/>
                <a:gd name="connsiteY2" fmla="*/ 860751 h 1556076"/>
                <a:gd name="connsiteX3" fmla="*/ 1762125 w 2305050"/>
                <a:gd name="connsiteY3" fmla="*/ 870276 h 1556076"/>
                <a:gd name="connsiteX4" fmla="*/ 2047875 w 2305050"/>
                <a:gd name="connsiteY4" fmla="*/ 394026 h 1556076"/>
                <a:gd name="connsiteX5" fmla="*/ 1581150 w 2305050"/>
                <a:gd name="connsiteY5" fmla="*/ 374976 h 1556076"/>
                <a:gd name="connsiteX6" fmla="*/ 1495425 w 2305050"/>
                <a:gd name="connsiteY6" fmla="*/ 1003626 h 1556076"/>
                <a:gd name="connsiteX7" fmla="*/ 1195910 w 2305050"/>
                <a:gd name="connsiteY7" fmla="*/ 16165 h 1556076"/>
                <a:gd name="connsiteX8" fmla="*/ 521783 w 2305050"/>
                <a:gd name="connsiteY8" fmla="*/ 363304 h 1556076"/>
                <a:gd name="connsiteX9" fmla="*/ 1028700 w 2305050"/>
                <a:gd name="connsiteY9" fmla="*/ 908376 h 1556076"/>
                <a:gd name="connsiteX10" fmla="*/ 0 w 2305050"/>
                <a:gd name="connsiteY10" fmla="*/ 679776 h 1556076"/>
                <a:gd name="connsiteX11" fmla="*/ 590550 w 2305050"/>
                <a:gd name="connsiteY11" fmla="*/ 1556076 h 1556076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495425 w 2305050"/>
                <a:gd name="connsiteY6" fmla="*/ 1004889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81150 w 2305050"/>
                <a:gd name="connsiteY5" fmla="*/ 376239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42995 w 2305050"/>
                <a:gd name="connsiteY6" fmla="*/ 904463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762125 w 2305050"/>
                <a:gd name="connsiteY3" fmla="*/ 871539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047875 w 2305050"/>
                <a:gd name="connsiteY4" fmla="*/ 395289 h 1557339"/>
                <a:gd name="connsiteX5" fmla="*/ 1597007 w 2305050"/>
                <a:gd name="connsiteY5" fmla="*/ 370953 h 1557339"/>
                <a:gd name="connsiteX6" fmla="*/ 1537710 w 2305050"/>
                <a:gd name="connsiteY6" fmla="*/ 878035 h 1557339"/>
                <a:gd name="connsiteX7" fmla="*/ 1195910 w 2305050"/>
                <a:gd name="connsiteY7" fmla="*/ 17428 h 1557339"/>
                <a:gd name="connsiteX8" fmla="*/ 521783 w 2305050"/>
                <a:gd name="connsiteY8" fmla="*/ 364567 h 1557339"/>
                <a:gd name="connsiteX9" fmla="*/ 1028700 w 2305050"/>
                <a:gd name="connsiteY9" fmla="*/ 909639 h 1557339"/>
                <a:gd name="connsiteX10" fmla="*/ 0 w 2305050"/>
                <a:gd name="connsiteY10" fmla="*/ 681039 h 1557339"/>
                <a:gd name="connsiteX11" fmla="*/ 590550 w 2305050"/>
                <a:gd name="connsiteY11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05050"/>
                <a:gd name="connsiteY0" fmla="*/ 1557339 h 1557339"/>
                <a:gd name="connsiteX1" fmla="*/ 1952625 w 2305050"/>
                <a:gd name="connsiteY1" fmla="*/ 1490664 h 1557339"/>
                <a:gd name="connsiteX2" fmla="*/ 2305050 w 2305050"/>
                <a:gd name="connsiteY2" fmla="*/ 862014 h 1557339"/>
                <a:gd name="connsiteX3" fmla="*/ 1846694 w 2305050"/>
                <a:gd name="connsiteY3" fmla="*/ 818683 h 1557339"/>
                <a:gd name="connsiteX4" fmla="*/ 2144446 w 2305050"/>
                <a:gd name="connsiteY4" fmla="*/ 775628 h 1557339"/>
                <a:gd name="connsiteX5" fmla="*/ 2047875 w 2305050"/>
                <a:gd name="connsiteY5" fmla="*/ 395289 h 1557339"/>
                <a:gd name="connsiteX6" fmla="*/ 1597007 w 2305050"/>
                <a:gd name="connsiteY6" fmla="*/ 370953 h 1557339"/>
                <a:gd name="connsiteX7" fmla="*/ 1537710 w 2305050"/>
                <a:gd name="connsiteY7" fmla="*/ 878035 h 1557339"/>
                <a:gd name="connsiteX8" fmla="*/ 1195910 w 2305050"/>
                <a:gd name="connsiteY8" fmla="*/ 17428 h 1557339"/>
                <a:gd name="connsiteX9" fmla="*/ 521783 w 2305050"/>
                <a:gd name="connsiteY9" fmla="*/ 364567 h 1557339"/>
                <a:gd name="connsiteX10" fmla="*/ 1028700 w 2305050"/>
                <a:gd name="connsiteY10" fmla="*/ 909639 h 1557339"/>
                <a:gd name="connsiteX11" fmla="*/ 0 w 2305050"/>
                <a:gd name="connsiteY11" fmla="*/ 681039 h 1557339"/>
                <a:gd name="connsiteX12" fmla="*/ 590550 w 2305050"/>
                <a:gd name="connsiteY12" fmla="*/ 1557339 h 1557339"/>
                <a:gd name="connsiteX0" fmla="*/ 590550 w 2388539"/>
                <a:gd name="connsiteY0" fmla="*/ 1557339 h 1557339"/>
                <a:gd name="connsiteX1" fmla="*/ 1952625 w 2388539"/>
                <a:gd name="connsiteY1" fmla="*/ 1490664 h 1557339"/>
                <a:gd name="connsiteX2" fmla="*/ 2388539 w 2388539"/>
                <a:gd name="connsiteY2" fmla="*/ 1017065 h 1557339"/>
                <a:gd name="connsiteX3" fmla="*/ 1846694 w 2388539"/>
                <a:gd name="connsiteY3" fmla="*/ 818683 h 1557339"/>
                <a:gd name="connsiteX4" fmla="*/ 2144446 w 2388539"/>
                <a:gd name="connsiteY4" fmla="*/ 775628 h 1557339"/>
                <a:gd name="connsiteX5" fmla="*/ 2047875 w 2388539"/>
                <a:gd name="connsiteY5" fmla="*/ 395289 h 1557339"/>
                <a:gd name="connsiteX6" fmla="*/ 1597007 w 2388539"/>
                <a:gd name="connsiteY6" fmla="*/ 370953 h 1557339"/>
                <a:gd name="connsiteX7" fmla="*/ 1537710 w 2388539"/>
                <a:gd name="connsiteY7" fmla="*/ 878035 h 1557339"/>
                <a:gd name="connsiteX8" fmla="*/ 1195910 w 2388539"/>
                <a:gd name="connsiteY8" fmla="*/ 17428 h 1557339"/>
                <a:gd name="connsiteX9" fmla="*/ 521783 w 2388539"/>
                <a:gd name="connsiteY9" fmla="*/ 364567 h 1557339"/>
                <a:gd name="connsiteX10" fmla="*/ 1028700 w 2388539"/>
                <a:gd name="connsiteY10" fmla="*/ 909639 h 1557339"/>
                <a:gd name="connsiteX11" fmla="*/ 0 w 2388539"/>
                <a:gd name="connsiteY11" fmla="*/ 681039 h 1557339"/>
                <a:gd name="connsiteX12" fmla="*/ 590550 w 2388539"/>
                <a:gd name="connsiteY12" fmla="*/ 1557339 h 1557339"/>
                <a:gd name="connsiteX0" fmla="*/ 590550 w 2388539"/>
                <a:gd name="connsiteY0" fmla="*/ 1557339 h 1557339"/>
                <a:gd name="connsiteX1" fmla="*/ 1952625 w 2388539"/>
                <a:gd name="connsiteY1" fmla="*/ 1490664 h 1557339"/>
                <a:gd name="connsiteX2" fmla="*/ 2388539 w 2388539"/>
                <a:gd name="connsiteY2" fmla="*/ 1017065 h 1557339"/>
                <a:gd name="connsiteX3" fmla="*/ 1846694 w 2388539"/>
                <a:gd name="connsiteY3" fmla="*/ 818683 h 1557339"/>
                <a:gd name="connsiteX4" fmla="*/ 2144446 w 2388539"/>
                <a:gd name="connsiteY4" fmla="*/ 775628 h 1557339"/>
                <a:gd name="connsiteX5" fmla="*/ 2047875 w 2388539"/>
                <a:gd name="connsiteY5" fmla="*/ 395289 h 1557339"/>
                <a:gd name="connsiteX6" fmla="*/ 1597007 w 2388539"/>
                <a:gd name="connsiteY6" fmla="*/ 370953 h 1557339"/>
                <a:gd name="connsiteX7" fmla="*/ 1537710 w 2388539"/>
                <a:gd name="connsiteY7" fmla="*/ 878035 h 1557339"/>
                <a:gd name="connsiteX8" fmla="*/ 1195910 w 2388539"/>
                <a:gd name="connsiteY8" fmla="*/ 17428 h 1557339"/>
                <a:gd name="connsiteX9" fmla="*/ 521783 w 2388539"/>
                <a:gd name="connsiteY9" fmla="*/ 364567 h 1557339"/>
                <a:gd name="connsiteX10" fmla="*/ 1028700 w 2388539"/>
                <a:gd name="connsiteY10" fmla="*/ 909639 h 1557339"/>
                <a:gd name="connsiteX11" fmla="*/ 0 w 2388539"/>
                <a:gd name="connsiteY11" fmla="*/ 681039 h 1557339"/>
                <a:gd name="connsiteX12" fmla="*/ 590550 w 2388539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4564"/>
                <a:gd name="connsiteY0" fmla="*/ 1557339 h 1557339"/>
                <a:gd name="connsiteX1" fmla="*/ 1952625 w 2384564"/>
                <a:gd name="connsiteY1" fmla="*/ 1490664 h 1557339"/>
                <a:gd name="connsiteX2" fmla="*/ 2384564 w 2384564"/>
                <a:gd name="connsiteY2" fmla="*/ 1040919 h 1557339"/>
                <a:gd name="connsiteX3" fmla="*/ 1846694 w 2384564"/>
                <a:gd name="connsiteY3" fmla="*/ 818683 h 1557339"/>
                <a:gd name="connsiteX4" fmla="*/ 2144446 w 2384564"/>
                <a:gd name="connsiteY4" fmla="*/ 775628 h 1557339"/>
                <a:gd name="connsiteX5" fmla="*/ 2047875 w 2384564"/>
                <a:gd name="connsiteY5" fmla="*/ 395289 h 1557339"/>
                <a:gd name="connsiteX6" fmla="*/ 1597007 w 2384564"/>
                <a:gd name="connsiteY6" fmla="*/ 370953 h 1557339"/>
                <a:gd name="connsiteX7" fmla="*/ 1537710 w 2384564"/>
                <a:gd name="connsiteY7" fmla="*/ 878035 h 1557339"/>
                <a:gd name="connsiteX8" fmla="*/ 1195910 w 2384564"/>
                <a:gd name="connsiteY8" fmla="*/ 17428 h 1557339"/>
                <a:gd name="connsiteX9" fmla="*/ 521783 w 2384564"/>
                <a:gd name="connsiteY9" fmla="*/ 364567 h 1557339"/>
                <a:gd name="connsiteX10" fmla="*/ 1028700 w 2384564"/>
                <a:gd name="connsiteY10" fmla="*/ 909639 h 1557339"/>
                <a:gd name="connsiteX11" fmla="*/ 0 w 2384564"/>
                <a:gd name="connsiteY11" fmla="*/ 681039 h 1557339"/>
                <a:gd name="connsiteX12" fmla="*/ 590550 w 2384564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712"/>
                <a:gd name="connsiteY0" fmla="*/ 1557339 h 1557339"/>
                <a:gd name="connsiteX1" fmla="*/ 1952625 w 2389712"/>
                <a:gd name="connsiteY1" fmla="*/ 1490664 h 1557339"/>
                <a:gd name="connsiteX2" fmla="*/ 2384564 w 2389712"/>
                <a:gd name="connsiteY2" fmla="*/ 1040919 h 1557339"/>
                <a:gd name="connsiteX3" fmla="*/ 1846694 w 2389712"/>
                <a:gd name="connsiteY3" fmla="*/ 818683 h 1557339"/>
                <a:gd name="connsiteX4" fmla="*/ 2144446 w 2389712"/>
                <a:gd name="connsiteY4" fmla="*/ 775628 h 1557339"/>
                <a:gd name="connsiteX5" fmla="*/ 2047875 w 2389712"/>
                <a:gd name="connsiteY5" fmla="*/ 395289 h 1557339"/>
                <a:gd name="connsiteX6" fmla="*/ 1597007 w 2389712"/>
                <a:gd name="connsiteY6" fmla="*/ 370953 h 1557339"/>
                <a:gd name="connsiteX7" fmla="*/ 1537710 w 2389712"/>
                <a:gd name="connsiteY7" fmla="*/ 878035 h 1557339"/>
                <a:gd name="connsiteX8" fmla="*/ 1195910 w 2389712"/>
                <a:gd name="connsiteY8" fmla="*/ 17428 h 1557339"/>
                <a:gd name="connsiteX9" fmla="*/ 521783 w 2389712"/>
                <a:gd name="connsiteY9" fmla="*/ 364567 h 1557339"/>
                <a:gd name="connsiteX10" fmla="*/ 1028700 w 2389712"/>
                <a:gd name="connsiteY10" fmla="*/ 909639 h 1557339"/>
                <a:gd name="connsiteX11" fmla="*/ 0 w 2389712"/>
                <a:gd name="connsiteY11" fmla="*/ 681039 h 1557339"/>
                <a:gd name="connsiteX12" fmla="*/ 590550 w 2389712"/>
                <a:gd name="connsiteY12" fmla="*/ 1557339 h 1557339"/>
                <a:gd name="connsiteX0" fmla="*/ 590550 w 2389822"/>
                <a:gd name="connsiteY0" fmla="*/ 1557339 h 1557339"/>
                <a:gd name="connsiteX1" fmla="*/ 1960576 w 2389822"/>
                <a:gd name="connsiteY1" fmla="*/ 1510542 h 1557339"/>
                <a:gd name="connsiteX2" fmla="*/ 2384564 w 2389822"/>
                <a:gd name="connsiteY2" fmla="*/ 1040919 h 1557339"/>
                <a:gd name="connsiteX3" fmla="*/ 1846694 w 2389822"/>
                <a:gd name="connsiteY3" fmla="*/ 818683 h 1557339"/>
                <a:gd name="connsiteX4" fmla="*/ 2144446 w 2389822"/>
                <a:gd name="connsiteY4" fmla="*/ 775628 h 1557339"/>
                <a:gd name="connsiteX5" fmla="*/ 2047875 w 2389822"/>
                <a:gd name="connsiteY5" fmla="*/ 395289 h 1557339"/>
                <a:gd name="connsiteX6" fmla="*/ 1597007 w 2389822"/>
                <a:gd name="connsiteY6" fmla="*/ 370953 h 1557339"/>
                <a:gd name="connsiteX7" fmla="*/ 1537710 w 2389822"/>
                <a:gd name="connsiteY7" fmla="*/ 878035 h 1557339"/>
                <a:gd name="connsiteX8" fmla="*/ 1195910 w 2389822"/>
                <a:gd name="connsiteY8" fmla="*/ 17428 h 1557339"/>
                <a:gd name="connsiteX9" fmla="*/ 521783 w 2389822"/>
                <a:gd name="connsiteY9" fmla="*/ 364567 h 1557339"/>
                <a:gd name="connsiteX10" fmla="*/ 1028700 w 2389822"/>
                <a:gd name="connsiteY10" fmla="*/ 909639 h 1557339"/>
                <a:gd name="connsiteX11" fmla="*/ 0 w 2389822"/>
                <a:gd name="connsiteY11" fmla="*/ 681039 h 1557339"/>
                <a:gd name="connsiteX12" fmla="*/ 590550 w 2389822"/>
                <a:gd name="connsiteY12" fmla="*/ 1557339 h 1557339"/>
                <a:gd name="connsiteX0" fmla="*/ 590550 w 2396855"/>
                <a:gd name="connsiteY0" fmla="*/ 1557339 h 1557339"/>
                <a:gd name="connsiteX1" fmla="*/ 1960576 w 2396855"/>
                <a:gd name="connsiteY1" fmla="*/ 1510542 h 1557339"/>
                <a:gd name="connsiteX2" fmla="*/ 2384564 w 2396855"/>
                <a:gd name="connsiteY2" fmla="*/ 1040919 h 1557339"/>
                <a:gd name="connsiteX3" fmla="*/ 1846694 w 2396855"/>
                <a:gd name="connsiteY3" fmla="*/ 818683 h 1557339"/>
                <a:gd name="connsiteX4" fmla="*/ 2144446 w 2396855"/>
                <a:gd name="connsiteY4" fmla="*/ 775628 h 1557339"/>
                <a:gd name="connsiteX5" fmla="*/ 2047875 w 2396855"/>
                <a:gd name="connsiteY5" fmla="*/ 395289 h 1557339"/>
                <a:gd name="connsiteX6" fmla="*/ 1597007 w 2396855"/>
                <a:gd name="connsiteY6" fmla="*/ 370953 h 1557339"/>
                <a:gd name="connsiteX7" fmla="*/ 1537710 w 2396855"/>
                <a:gd name="connsiteY7" fmla="*/ 878035 h 1557339"/>
                <a:gd name="connsiteX8" fmla="*/ 1195910 w 2396855"/>
                <a:gd name="connsiteY8" fmla="*/ 17428 h 1557339"/>
                <a:gd name="connsiteX9" fmla="*/ 521783 w 2396855"/>
                <a:gd name="connsiteY9" fmla="*/ 364567 h 1557339"/>
                <a:gd name="connsiteX10" fmla="*/ 1028700 w 2396855"/>
                <a:gd name="connsiteY10" fmla="*/ 909639 h 1557339"/>
                <a:gd name="connsiteX11" fmla="*/ 0 w 2396855"/>
                <a:gd name="connsiteY11" fmla="*/ 681039 h 1557339"/>
                <a:gd name="connsiteX12" fmla="*/ 590550 w 2396855"/>
                <a:gd name="connsiteY12" fmla="*/ 1557339 h 1557339"/>
                <a:gd name="connsiteX0" fmla="*/ 590550 w 2396855"/>
                <a:gd name="connsiteY0" fmla="*/ 1513607 h 1513607"/>
                <a:gd name="connsiteX1" fmla="*/ 1960576 w 2396855"/>
                <a:gd name="connsiteY1" fmla="*/ 1510542 h 1513607"/>
                <a:gd name="connsiteX2" fmla="*/ 2384564 w 2396855"/>
                <a:gd name="connsiteY2" fmla="*/ 1040919 h 1513607"/>
                <a:gd name="connsiteX3" fmla="*/ 1846694 w 2396855"/>
                <a:gd name="connsiteY3" fmla="*/ 818683 h 1513607"/>
                <a:gd name="connsiteX4" fmla="*/ 2144446 w 2396855"/>
                <a:gd name="connsiteY4" fmla="*/ 775628 h 1513607"/>
                <a:gd name="connsiteX5" fmla="*/ 2047875 w 2396855"/>
                <a:gd name="connsiteY5" fmla="*/ 395289 h 1513607"/>
                <a:gd name="connsiteX6" fmla="*/ 1597007 w 2396855"/>
                <a:gd name="connsiteY6" fmla="*/ 370953 h 1513607"/>
                <a:gd name="connsiteX7" fmla="*/ 1537710 w 2396855"/>
                <a:gd name="connsiteY7" fmla="*/ 878035 h 1513607"/>
                <a:gd name="connsiteX8" fmla="*/ 1195910 w 2396855"/>
                <a:gd name="connsiteY8" fmla="*/ 17428 h 1513607"/>
                <a:gd name="connsiteX9" fmla="*/ 521783 w 2396855"/>
                <a:gd name="connsiteY9" fmla="*/ 364567 h 1513607"/>
                <a:gd name="connsiteX10" fmla="*/ 1028700 w 2396855"/>
                <a:gd name="connsiteY10" fmla="*/ 909639 h 1513607"/>
                <a:gd name="connsiteX11" fmla="*/ 0 w 2396855"/>
                <a:gd name="connsiteY11" fmla="*/ 681039 h 1513607"/>
                <a:gd name="connsiteX12" fmla="*/ 590550 w 2396855"/>
                <a:gd name="connsiteY12" fmla="*/ 1513607 h 1513607"/>
                <a:gd name="connsiteX0" fmla="*/ 602477 w 2396855"/>
                <a:gd name="connsiteY0" fmla="*/ 1517583 h 1517583"/>
                <a:gd name="connsiteX1" fmla="*/ 1960576 w 2396855"/>
                <a:gd name="connsiteY1" fmla="*/ 1510542 h 1517583"/>
                <a:gd name="connsiteX2" fmla="*/ 2384564 w 2396855"/>
                <a:gd name="connsiteY2" fmla="*/ 1040919 h 1517583"/>
                <a:gd name="connsiteX3" fmla="*/ 1846694 w 2396855"/>
                <a:gd name="connsiteY3" fmla="*/ 818683 h 1517583"/>
                <a:gd name="connsiteX4" fmla="*/ 2144446 w 2396855"/>
                <a:gd name="connsiteY4" fmla="*/ 775628 h 1517583"/>
                <a:gd name="connsiteX5" fmla="*/ 2047875 w 2396855"/>
                <a:gd name="connsiteY5" fmla="*/ 395289 h 1517583"/>
                <a:gd name="connsiteX6" fmla="*/ 1597007 w 2396855"/>
                <a:gd name="connsiteY6" fmla="*/ 370953 h 1517583"/>
                <a:gd name="connsiteX7" fmla="*/ 1537710 w 2396855"/>
                <a:gd name="connsiteY7" fmla="*/ 878035 h 1517583"/>
                <a:gd name="connsiteX8" fmla="*/ 1195910 w 2396855"/>
                <a:gd name="connsiteY8" fmla="*/ 17428 h 1517583"/>
                <a:gd name="connsiteX9" fmla="*/ 521783 w 2396855"/>
                <a:gd name="connsiteY9" fmla="*/ 364567 h 1517583"/>
                <a:gd name="connsiteX10" fmla="*/ 1028700 w 2396855"/>
                <a:gd name="connsiteY10" fmla="*/ 909639 h 1517583"/>
                <a:gd name="connsiteX11" fmla="*/ 0 w 2396855"/>
                <a:gd name="connsiteY11" fmla="*/ 681039 h 1517583"/>
                <a:gd name="connsiteX12" fmla="*/ 602477 w 2396855"/>
                <a:gd name="connsiteY12" fmla="*/ 1517583 h 1517583"/>
                <a:gd name="connsiteX0" fmla="*/ 602477 w 2396855"/>
                <a:gd name="connsiteY0" fmla="*/ 1517583 h 1517583"/>
                <a:gd name="connsiteX1" fmla="*/ 1960576 w 2396855"/>
                <a:gd name="connsiteY1" fmla="*/ 1510542 h 1517583"/>
                <a:gd name="connsiteX2" fmla="*/ 2384564 w 2396855"/>
                <a:gd name="connsiteY2" fmla="*/ 1040919 h 1517583"/>
                <a:gd name="connsiteX3" fmla="*/ 1846694 w 2396855"/>
                <a:gd name="connsiteY3" fmla="*/ 818683 h 1517583"/>
                <a:gd name="connsiteX4" fmla="*/ 2144446 w 2396855"/>
                <a:gd name="connsiteY4" fmla="*/ 775628 h 1517583"/>
                <a:gd name="connsiteX5" fmla="*/ 2047875 w 2396855"/>
                <a:gd name="connsiteY5" fmla="*/ 395289 h 1517583"/>
                <a:gd name="connsiteX6" fmla="*/ 1597007 w 2396855"/>
                <a:gd name="connsiteY6" fmla="*/ 370953 h 1517583"/>
                <a:gd name="connsiteX7" fmla="*/ 1537710 w 2396855"/>
                <a:gd name="connsiteY7" fmla="*/ 878035 h 1517583"/>
                <a:gd name="connsiteX8" fmla="*/ 1195910 w 2396855"/>
                <a:gd name="connsiteY8" fmla="*/ 17428 h 1517583"/>
                <a:gd name="connsiteX9" fmla="*/ 521783 w 2396855"/>
                <a:gd name="connsiteY9" fmla="*/ 364567 h 1517583"/>
                <a:gd name="connsiteX10" fmla="*/ 1028700 w 2396855"/>
                <a:gd name="connsiteY10" fmla="*/ 909639 h 1517583"/>
                <a:gd name="connsiteX11" fmla="*/ 0 w 2396855"/>
                <a:gd name="connsiteY11" fmla="*/ 681039 h 1517583"/>
                <a:gd name="connsiteX12" fmla="*/ 602477 w 2396855"/>
                <a:gd name="connsiteY12" fmla="*/ 1517583 h 1517583"/>
                <a:gd name="connsiteX0" fmla="*/ 622355 w 2416733"/>
                <a:gd name="connsiteY0" fmla="*/ 1517583 h 1517583"/>
                <a:gd name="connsiteX1" fmla="*/ 1980454 w 2416733"/>
                <a:gd name="connsiteY1" fmla="*/ 1510542 h 1517583"/>
                <a:gd name="connsiteX2" fmla="*/ 2404442 w 2416733"/>
                <a:gd name="connsiteY2" fmla="*/ 1040919 h 1517583"/>
                <a:gd name="connsiteX3" fmla="*/ 1866572 w 2416733"/>
                <a:gd name="connsiteY3" fmla="*/ 818683 h 1517583"/>
                <a:gd name="connsiteX4" fmla="*/ 2164324 w 2416733"/>
                <a:gd name="connsiteY4" fmla="*/ 775628 h 1517583"/>
                <a:gd name="connsiteX5" fmla="*/ 2067753 w 2416733"/>
                <a:gd name="connsiteY5" fmla="*/ 395289 h 1517583"/>
                <a:gd name="connsiteX6" fmla="*/ 1616885 w 2416733"/>
                <a:gd name="connsiteY6" fmla="*/ 370953 h 1517583"/>
                <a:gd name="connsiteX7" fmla="*/ 1557588 w 2416733"/>
                <a:gd name="connsiteY7" fmla="*/ 878035 h 1517583"/>
                <a:gd name="connsiteX8" fmla="*/ 1215788 w 2416733"/>
                <a:gd name="connsiteY8" fmla="*/ 17428 h 1517583"/>
                <a:gd name="connsiteX9" fmla="*/ 541661 w 2416733"/>
                <a:gd name="connsiteY9" fmla="*/ 364567 h 1517583"/>
                <a:gd name="connsiteX10" fmla="*/ 1048578 w 2416733"/>
                <a:gd name="connsiteY10" fmla="*/ 909639 h 1517583"/>
                <a:gd name="connsiteX11" fmla="*/ 0 w 2416733"/>
                <a:gd name="connsiteY11" fmla="*/ 681039 h 1517583"/>
                <a:gd name="connsiteX12" fmla="*/ 622355 w 2416733"/>
                <a:gd name="connsiteY12" fmla="*/ 1517583 h 1517583"/>
                <a:gd name="connsiteX0" fmla="*/ 695331 w 2489709"/>
                <a:gd name="connsiteY0" fmla="*/ 1517583 h 1517583"/>
                <a:gd name="connsiteX1" fmla="*/ 2053430 w 2489709"/>
                <a:gd name="connsiteY1" fmla="*/ 1510542 h 1517583"/>
                <a:gd name="connsiteX2" fmla="*/ 2477418 w 2489709"/>
                <a:gd name="connsiteY2" fmla="*/ 1040919 h 1517583"/>
                <a:gd name="connsiteX3" fmla="*/ 1939548 w 2489709"/>
                <a:gd name="connsiteY3" fmla="*/ 818683 h 1517583"/>
                <a:gd name="connsiteX4" fmla="*/ 2237300 w 2489709"/>
                <a:gd name="connsiteY4" fmla="*/ 775628 h 1517583"/>
                <a:gd name="connsiteX5" fmla="*/ 2140729 w 2489709"/>
                <a:gd name="connsiteY5" fmla="*/ 395289 h 1517583"/>
                <a:gd name="connsiteX6" fmla="*/ 1689861 w 2489709"/>
                <a:gd name="connsiteY6" fmla="*/ 370953 h 1517583"/>
                <a:gd name="connsiteX7" fmla="*/ 1630564 w 2489709"/>
                <a:gd name="connsiteY7" fmla="*/ 878035 h 1517583"/>
                <a:gd name="connsiteX8" fmla="*/ 1288764 w 2489709"/>
                <a:gd name="connsiteY8" fmla="*/ 17428 h 1517583"/>
                <a:gd name="connsiteX9" fmla="*/ 614637 w 2489709"/>
                <a:gd name="connsiteY9" fmla="*/ 364567 h 1517583"/>
                <a:gd name="connsiteX10" fmla="*/ 1121554 w 2489709"/>
                <a:gd name="connsiteY10" fmla="*/ 909639 h 1517583"/>
                <a:gd name="connsiteX11" fmla="*/ 72976 w 2489709"/>
                <a:gd name="connsiteY11" fmla="*/ 681039 h 1517583"/>
                <a:gd name="connsiteX12" fmla="*/ 695331 w 2489709"/>
                <a:gd name="connsiteY12" fmla="*/ 1517583 h 1517583"/>
                <a:gd name="connsiteX0" fmla="*/ 690276 w 2484654"/>
                <a:gd name="connsiteY0" fmla="*/ 1517583 h 1517676"/>
                <a:gd name="connsiteX1" fmla="*/ 2048375 w 2484654"/>
                <a:gd name="connsiteY1" fmla="*/ 1510542 h 1517676"/>
                <a:gd name="connsiteX2" fmla="*/ 2472363 w 2484654"/>
                <a:gd name="connsiteY2" fmla="*/ 1040919 h 1517676"/>
                <a:gd name="connsiteX3" fmla="*/ 1934493 w 2484654"/>
                <a:gd name="connsiteY3" fmla="*/ 818683 h 1517676"/>
                <a:gd name="connsiteX4" fmla="*/ 2232245 w 2484654"/>
                <a:gd name="connsiteY4" fmla="*/ 775628 h 1517676"/>
                <a:gd name="connsiteX5" fmla="*/ 2135674 w 2484654"/>
                <a:gd name="connsiteY5" fmla="*/ 395289 h 1517676"/>
                <a:gd name="connsiteX6" fmla="*/ 1684806 w 2484654"/>
                <a:gd name="connsiteY6" fmla="*/ 370953 h 1517676"/>
                <a:gd name="connsiteX7" fmla="*/ 1625509 w 2484654"/>
                <a:gd name="connsiteY7" fmla="*/ 878035 h 1517676"/>
                <a:gd name="connsiteX8" fmla="*/ 1283709 w 2484654"/>
                <a:gd name="connsiteY8" fmla="*/ 17428 h 1517676"/>
                <a:gd name="connsiteX9" fmla="*/ 609582 w 2484654"/>
                <a:gd name="connsiteY9" fmla="*/ 364567 h 1517676"/>
                <a:gd name="connsiteX10" fmla="*/ 1116499 w 2484654"/>
                <a:gd name="connsiteY10" fmla="*/ 909639 h 1517676"/>
                <a:gd name="connsiteX11" fmla="*/ 67921 w 2484654"/>
                <a:gd name="connsiteY11" fmla="*/ 681039 h 1517676"/>
                <a:gd name="connsiteX12" fmla="*/ 690276 w 2484654"/>
                <a:gd name="connsiteY12" fmla="*/ 1517583 h 1517676"/>
                <a:gd name="connsiteX0" fmla="*/ 711626 w 2506004"/>
                <a:gd name="connsiteY0" fmla="*/ 1517583 h 1517690"/>
                <a:gd name="connsiteX1" fmla="*/ 2069725 w 2506004"/>
                <a:gd name="connsiteY1" fmla="*/ 1510542 h 1517690"/>
                <a:gd name="connsiteX2" fmla="*/ 2493713 w 2506004"/>
                <a:gd name="connsiteY2" fmla="*/ 1040919 h 1517690"/>
                <a:gd name="connsiteX3" fmla="*/ 1955843 w 2506004"/>
                <a:gd name="connsiteY3" fmla="*/ 818683 h 1517690"/>
                <a:gd name="connsiteX4" fmla="*/ 2253595 w 2506004"/>
                <a:gd name="connsiteY4" fmla="*/ 775628 h 1517690"/>
                <a:gd name="connsiteX5" fmla="*/ 2157024 w 2506004"/>
                <a:gd name="connsiteY5" fmla="*/ 395289 h 1517690"/>
                <a:gd name="connsiteX6" fmla="*/ 1706156 w 2506004"/>
                <a:gd name="connsiteY6" fmla="*/ 370953 h 1517690"/>
                <a:gd name="connsiteX7" fmla="*/ 1646859 w 2506004"/>
                <a:gd name="connsiteY7" fmla="*/ 878035 h 1517690"/>
                <a:gd name="connsiteX8" fmla="*/ 1305059 w 2506004"/>
                <a:gd name="connsiteY8" fmla="*/ 17428 h 1517690"/>
                <a:gd name="connsiteX9" fmla="*/ 630932 w 2506004"/>
                <a:gd name="connsiteY9" fmla="*/ 364567 h 1517690"/>
                <a:gd name="connsiteX10" fmla="*/ 1137849 w 2506004"/>
                <a:gd name="connsiteY10" fmla="*/ 909639 h 1517690"/>
                <a:gd name="connsiteX11" fmla="*/ 65417 w 2506004"/>
                <a:gd name="connsiteY11" fmla="*/ 740674 h 1517690"/>
                <a:gd name="connsiteX12" fmla="*/ 711626 w 2506004"/>
                <a:gd name="connsiteY12" fmla="*/ 1517583 h 1517690"/>
                <a:gd name="connsiteX0" fmla="*/ 677110 w 2471488"/>
                <a:gd name="connsiteY0" fmla="*/ 1517583 h 1517661"/>
                <a:gd name="connsiteX1" fmla="*/ 2035209 w 2471488"/>
                <a:gd name="connsiteY1" fmla="*/ 1510542 h 1517661"/>
                <a:gd name="connsiteX2" fmla="*/ 2459197 w 2471488"/>
                <a:gd name="connsiteY2" fmla="*/ 1040919 h 1517661"/>
                <a:gd name="connsiteX3" fmla="*/ 1921327 w 2471488"/>
                <a:gd name="connsiteY3" fmla="*/ 818683 h 1517661"/>
                <a:gd name="connsiteX4" fmla="*/ 2219079 w 2471488"/>
                <a:gd name="connsiteY4" fmla="*/ 775628 h 1517661"/>
                <a:gd name="connsiteX5" fmla="*/ 2122508 w 2471488"/>
                <a:gd name="connsiteY5" fmla="*/ 395289 h 1517661"/>
                <a:gd name="connsiteX6" fmla="*/ 1671640 w 2471488"/>
                <a:gd name="connsiteY6" fmla="*/ 370953 h 1517661"/>
                <a:gd name="connsiteX7" fmla="*/ 1612343 w 2471488"/>
                <a:gd name="connsiteY7" fmla="*/ 878035 h 1517661"/>
                <a:gd name="connsiteX8" fmla="*/ 1270543 w 2471488"/>
                <a:gd name="connsiteY8" fmla="*/ 17428 h 1517661"/>
                <a:gd name="connsiteX9" fmla="*/ 596416 w 2471488"/>
                <a:gd name="connsiteY9" fmla="*/ 364567 h 1517661"/>
                <a:gd name="connsiteX10" fmla="*/ 1103333 w 2471488"/>
                <a:gd name="connsiteY10" fmla="*/ 909639 h 1517661"/>
                <a:gd name="connsiteX11" fmla="*/ 30901 w 2471488"/>
                <a:gd name="connsiteY11" fmla="*/ 740674 h 1517661"/>
                <a:gd name="connsiteX12" fmla="*/ 677110 w 2471488"/>
                <a:gd name="connsiteY12" fmla="*/ 1517583 h 1517661"/>
                <a:gd name="connsiteX0" fmla="*/ 693833 w 2488211"/>
                <a:gd name="connsiteY0" fmla="*/ 1517583 h 1517698"/>
                <a:gd name="connsiteX1" fmla="*/ 2051932 w 2488211"/>
                <a:gd name="connsiteY1" fmla="*/ 1510542 h 1517698"/>
                <a:gd name="connsiteX2" fmla="*/ 2475920 w 2488211"/>
                <a:gd name="connsiteY2" fmla="*/ 1040919 h 1517698"/>
                <a:gd name="connsiteX3" fmla="*/ 1938050 w 2488211"/>
                <a:gd name="connsiteY3" fmla="*/ 818683 h 1517698"/>
                <a:gd name="connsiteX4" fmla="*/ 2235802 w 2488211"/>
                <a:gd name="connsiteY4" fmla="*/ 775628 h 1517698"/>
                <a:gd name="connsiteX5" fmla="*/ 2139231 w 2488211"/>
                <a:gd name="connsiteY5" fmla="*/ 395289 h 1517698"/>
                <a:gd name="connsiteX6" fmla="*/ 1688363 w 2488211"/>
                <a:gd name="connsiteY6" fmla="*/ 370953 h 1517698"/>
                <a:gd name="connsiteX7" fmla="*/ 1629066 w 2488211"/>
                <a:gd name="connsiteY7" fmla="*/ 878035 h 1517698"/>
                <a:gd name="connsiteX8" fmla="*/ 1287266 w 2488211"/>
                <a:gd name="connsiteY8" fmla="*/ 17428 h 1517698"/>
                <a:gd name="connsiteX9" fmla="*/ 613139 w 2488211"/>
                <a:gd name="connsiteY9" fmla="*/ 364567 h 1517698"/>
                <a:gd name="connsiteX10" fmla="*/ 1120056 w 2488211"/>
                <a:gd name="connsiteY10" fmla="*/ 909639 h 1517698"/>
                <a:gd name="connsiteX11" fmla="*/ 47624 w 2488211"/>
                <a:gd name="connsiteY11" fmla="*/ 740674 h 1517698"/>
                <a:gd name="connsiteX12" fmla="*/ 693833 w 2488211"/>
                <a:gd name="connsiteY12" fmla="*/ 1517583 h 1517698"/>
                <a:gd name="connsiteX0" fmla="*/ 715719 w 2510097"/>
                <a:gd name="connsiteY0" fmla="*/ 1517583 h 1517698"/>
                <a:gd name="connsiteX1" fmla="*/ 2073818 w 2510097"/>
                <a:gd name="connsiteY1" fmla="*/ 1510542 h 1517698"/>
                <a:gd name="connsiteX2" fmla="*/ 2497806 w 2510097"/>
                <a:gd name="connsiteY2" fmla="*/ 1040919 h 1517698"/>
                <a:gd name="connsiteX3" fmla="*/ 1959936 w 2510097"/>
                <a:gd name="connsiteY3" fmla="*/ 818683 h 1517698"/>
                <a:gd name="connsiteX4" fmla="*/ 2257688 w 2510097"/>
                <a:gd name="connsiteY4" fmla="*/ 775628 h 1517698"/>
                <a:gd name="connsiteX5" fmla="*/ 2161117 w 2510097"/>
                <a:gd name="connsiteY5" fmla="*/ 395289 h 1517698"/>
                <a:gd name="connsiteX6" fmla="*/ 1710249 w 2510097"/>
                <a:gd name="connsiteY6" fmla="*/ 370953 h 1517698"/>
                <a:gd name="connsiteX7" fmla="*/ 1650952 w 2510097"/>
                <a:gd name="connsiteY7" fmla="*/ 878035 h 1517698"/>
                <a:gd name="connsiteX8" fmla="*/ 1309152 w 2510097"/>
                <a:gd name="connsiteY8" fmla="*/ 17428 h 1517698"/>
                <a:gd name="connsiteX9" fmla="*/ 635025 w 2510097"/>
                <a:gd name="connsiteY9" fmla="*/ 364567 h 1517698"/>
                <a:gd name="connsiteX10" fmla="*/ 1141942 w 2510097"/>
                <a:gd name="connsiteY10" fmla="*/ 909639 h 1517698"/>
                <a:gd name="connsiteX11" fmla="*/ 45656 w 2510097"/>
                <a:gd name="connsiteY11" fmla="*/ 740674 h 1517698"/>
                <a:gd name="connsiteX12" fmla="*/ 715719 w 2510097"/>
                <a:gd name="connsiteY12" fmla="*/ 1517583 h 1517698"/>
                <a:gd name="connsiteX0" fmla="*/ 693150 w 2487528"/>
                <a:gd name="connsiteY0" fmla="*/ 1517583 h 1517683"/>
                <a:gd name="connsiteX1" fmla="*/ 2051249 w 2487528"/>
                <a:gd name="connsiteY1" fmla="*/ 1510542 h 1517683"/>
                <a:gd name="connsiteX2" fmla="*/ 2475237 w 2487528"/>
                <a:gd name="connsiteY2" fmla="*/ 1040919 h 1517683"/>
                <a:gd name="connsiteX3" fmla="*/ 1937367 w 2487528"/>
                <a:gd name="connsiteY3" fmla="*/ 818683 h 1517683"/>
                <a:gd name="connsiteX4" fmla="*/ 2235119 w 2487528"/>
                <a:gd name="connsiteY4" fmla="*/ 775628 h 1517683"/>
                <a:gd name="connsiteX5" fmla="*/ 2138548 w 2487528"/>
                <a:gd name="connsiteY5" fmla="*/ 395289 h 1517683"/>
                <a:gd name="connsiteX6" fmla="*/ 1687680 w 2487528"/>
                <a:gd name="connsiteY6" fmla="*/ 370953 h 1517683"/>
                <a:gd name="connsiteX7" fmla="*/ 1628383 w 2487528"/>
                <a:gd name="connsiteY7" fmla="*/ 878035 h 1517683"/>
                <a:gd name="connsiteX8" fmla="*/ 1286583 w 2487528"/>
                <a:gd name="connsiteY8" fmla="*/ 17428 h 1517683"/>
                <a:gd name="connsiteX9" fmla="*/ 612456 w 2487528"/>
                <a:gd name="connsiteY9" fmla="*/ 364567 h 1517683"/>
                <a:gd name="connsiteX10" fmla="*/ 1119373 w 2487528"/>
                <a:gd name="connsiteY10" fmla="*/ 909639 h 1517683"/>
                <a:gd name="connsiteX11" fmla="*/ 23087 w 2487528"/>
                <a:gd name="connsiteY11" fmla="*/ 740674 h 1517683"/>
                <a:gd name="connsiteX12" fmla="*/ 693150 w 2487528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26885 w 2491326"/>
                <a:gd name="connsiteY11" fmla="*/ 740674 h 1517683"/>
                <a:gd name="connsiteX12" fmla="*/ 696948 w 2491326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26885 w 2491326"/>
                <a:gd name="connsiteY11" fmla="*/ 740674 h 1517683"/>
                <a:gd name="connsiteX12" fmla="*/ 696948 w 2491326"/>
                <a:gd name="connsiteY12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3171 w 2491326"/>
                <a:gd name="connsiteY10" fmla="*/ 909639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07268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  <a:gd name="connsiteX0" fmla="*/ 696948 w 2491326"/>
                <a:gd name="connsiteY0" fmla="*/ 1517583 h 1517683"/>
                <a:gd name="connsiteX1" fmla="*/ 2055047 w 2491326"/>
                <a:gd name="connsiteY1" fmla="*/ 1510542 h 1517683"/>
                <a:gd name="connsiteX2" fmla="*/ 2479035 w 2491326"/>
                <a:gd name="connsiteY2" fmla="*/ 1040919 h 1517683"/>
                <a:gd name="connsiteX3" fmla="*/ 1941165 w 2491326"/>
                <a:gd name="connsiteY3" fmla="*/ 818683 h 1517683"/>
                <a:gd name="connsiteX4" fmla="*/ 2238917 w 2491326"/>
                <a:gd name="connsiteY4" fmla="*/ 775628 h 1517683"/>
                <a:gd name="connsiteX5" fmla="*/ 2142346 w 2491326"/>
                <a:gd name="connsiteY5" fmla="*/ 395289 h 1517683"/>
                <a:gd name="connsiteX6" fmla="*/ 1691478 w 2491326"/>
                <a:gd name="connsiteY6" fmla="*/ 370953 h 1517683"/>
                <a:gd name="connsiteX7" fmla="*/ 1632181 w 2491326"/>
                <a:gd name="connsiteY7" fmla="*/ 878035 h 1517683"/>
                <a:gd name="connsiteX8" fmla="*/ 1290381 w 2491326"/>
                <a:gd name="connsiteY8" fmla="*/ 17428 h 1517683"/>
                <a:gd name="connsiteX9" fmla="*/ 616254 w 2491326"/>
                <a:gd name="connsiteY9" fmla="*/ 364567 h 1517683"/>
                <a:gd name="connsiteX10" fmla="*/ 1127147 w 2491326"/>
                <a:gd name="connsiteY10" fmla="*/ 794345 h 1517683"/>
                <a:gd name="connsiteX11" fmla="*/ 609565 w 2491326"/>
                <a:gd name="connsiteY11" fmla="*/ 367791 h 1517683"/>
                <a:gd name="connsiteX12" fmla="*/ 26885 w 2491326"/>
                <a:gd name="connsiteY12" fmla="*/ 740674 h 1517683"/>
                <a:gd name="connsiteX13" fmla="*/ 696948 w 2491326"/>
                <a:gd name="connsiteY13" fmla="*/ 1517583 h 151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1326" h="1517683">
                  <a:moveTo>
                    <a:pt x="696948" y="1517583"/>
                  </a:moveTo>
                  <a:lnTo>
                    <a:pt x="2055047" y="1510542"/>
                  </a:lnTo>
                  <a:cubicBezTo>
                    <a:pt x="2429615" y="1503751"/>
                    <a:pt x="2529862" y="1262395"/>
                    <a:pt x="2479035" y="1040919"/>
                  </a:cubicBezTo>
                  <a:cubicBezTo>
                    <a:pt x="2409740" y="752156"/>
                    <a:pt x="2054193" y="705906"/>
                    <a:pt x="1941165" y="818683"/>
                  </a:cubicBezTo>
                  <a:cubicBezTo>
                    <a:pt x="2001609" y="758477"/>
                    <a:pt x="2155153" y="753674"/>
                    <a:pt x="2238917" y="775628"/>
                  </a:cubicBezTo>
                  <a:cubicBezTo>
                    <a:pt x="2283019" y="710348"/>
                    <a:pt x="2245581" y="472540"/>
                    <a:pt x="2142346" y="395289"/>
                  </a:cubicBezTo>
                  <a:cubicBezTo>
                    <a:pt x="2044729" y="314397"/>
                    <a:pt x="1868195" y="252211"/>
                    <a:pt x="1691478" y="370953"/>
                  </a:cubicBezTo>
                  <a:cubicBezTo>
                    <a:pt x="1726329" y="510029"/>
                    <a:pt x="1729467" y="707246"/>
                    <a:pt x="1632181" y="878035"/>
                  </a:cubicBezTo>
                  <a:cubicBezTo>
                    <a:pt x="1782525" y="628164"/>
                    <a:pt x="1779588" y="188015"/>
                    <a:pt x="1290381" y="17428"/>
                  </a:cubicBezTo>
                  <a:cubicBezTo>
                    <a:pt x="1048053" y="-57138"/>
                    <a:pt x="678873" y="116715"/>
                    <a:pt x="616254" y="364567"/>
                  </a:cubicBezTo>
                  <a:cubicBezTo>
                    <a:pt x="801129" y="403135"/>
                    <a:pt x="1029735" y="461579"/>
                    <a:pt x="1127147" y="794345"/>
                  </a:cubicBezTo>
                  <a:cubicBezTo>
                    <a:pt x="1070372" y="588809"/>
                    <a:pt x="907572" y="395952"/>
                    <a:pt x="609565" y="367791"/>
                  </a:cubicBezTo>
                  <a:cubicBezTo>
                    <a:pt x="363240" y="347581"/>
                    <a:pt x="99786" y="553680"/>
                    <a:pt x="26885" y="740674"/>
                  </a:cubicBezTo>
                  <a:cubicBezTo>
                    <a:pt x="-86365" y="1122891"/>
                    <a:pt x="162167" y="1524982"/>
                    <a:pt x="696948" y="1517583"/>
                  </a:cubicBezTo>
                  <a:close/>
                </a:path>
              </a:pathLst>
            </a:custGeom>
            <a:noFill/>
            <a:ln w="508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758E7542-35BA-428F-85B3-06A30F50EA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72094" y="2922041"/>
              <a:ext cx="162933" cy="337413"/>
            </a:xfrm>
            <a:custGeom>
              <a:avLst/>
              <a:gdLst/>
              <a:ahLst/>
              <a:cxnLst/>
              <a:rect l="l" t="t" r="r" b="b"/>
              <a:pathLst>
                <a:path w="162932" h="337413">
                  <a:moveTo>
                    <a:pt x="0" y="0"/>
                  </a:moveTo>
                  <a:lnTo>
                    <a:pt x="156157" y="0"/>
                  </a:lnTo>
                  <a:cubicBezTo>
                    <a:pt x="159876" y="12458"/>
                    <a:pt x="161254" y="25406"/>
                    <a:pt x="161930" y="38541"/>
                  </a:cubicBezTo>
                  <a:lnTo>
                    <a:pt x="162932" y="38541"/>
                  </a:lnTo>
                  <a:lnTo>
                    <a:pt x="162932" y="58380"/>
                  </a:lnTo>
                  <a:lnTo>
                    <a:pt x="162932" y="337413"/>
                  </a:lnTo>
                  <a:lnTo>
                    <a:pt x="9481" y="337413"/>
                  </a:lnTo>
                  <a:lnTo>
                    <a:pt x="9481" y="248768"/>
                  </a:lnTo>
                  <a:lnTo>
                    <a:pt x="103586" y="248830"/>
                  </a:lnTo>
                  <a:cubicBezTo>
                    <a:pt x="103586" y="207245"/>
                    <a:pt x="63539" y="172349"/>
                    <a:pt x="9481" y="163097"/>
                  </a:cubicBezTo>
                  <a:lnTo>
                    <a:pt x="9481" y="58380"/>
                  </a:lnTo>
                  <a:lnTo>
                    <a:pt x="9289" y="58380"/>
                  </a:lnTo>
                  <a:cubicBezTo>
                    <a:pt x="9289" y="38017"/>
                    <a:pt x="6378" y="1833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B9C02F0E-4E6D-4006-ABD8-5D2E6DC7A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31012" y="2632691"/>
              <a:ext cx="695125" cy="705058"/>
            </a:xfrm>
            <a:custGeom>
              <a:avLst/>
              <a:gdLst/>
              <a:ahLst/>
              <a:cxnLst/>
              <a:rect l="l" t="t" r="r" b="b"/>
              <a:pathLst>
                <a:path w="695125" h="705057">
                  <a:moveTo>
                    <a:pt x="362742" y="0"/>
                  </a:moveTo>
                  <a:cubicBezTo>
                    <a:pt x="512310" y="0"/>
                    <a:pt x="640735" y="90521"/>
                    <a:pt x="695125" y="220155"/>
                  </a:cubicBezTo>
                  <a:lnTo>
                    <a:pt x="514150" y="220155"/>
                  </a:lnTo>
                  <a:cubicBezTo>
                    <a:pt x="476834" y="178912"/>
                    <a:pt x="422739" y="153643"/>
                    <a:pt x="362742" y="153643"/>
                  </a:cubicBezTo>
                  <a:cubicBezTo>
                    <a:pt x="247260" y="153643"/>
                    <a:pt x="153643" y="247261"/>
                    <a:pt x="153643" y="362743"/>
                  </a:cubicBezTo>
                  <a:lnTo>
                    <a:pt x="153451" y="362743"/>
                  </a:lnTo>
                  <a:lnTo>
                    <a:pt x="153451" y="705057"/>
                  </a:lnTo>
                  <a:lnTo>
                    <a:pt x="0" y="705057"/>
                  </a:lnTo>
                  <a:lnTo>
                    <a:pt x="0" y="362743"/>
                  </a:lnTo>
                  <a:cubicBezTo>
                    <a:pt x="0" y="162406"/>
                    <a:pt x="162405" y="0"/>
                    <a:pt x="3627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27">
              <a:extLst>
                <a:ext uri="{FF2B5EF4-FFF2-40B4-BE49-F238E27FC236}">
                  <a16:creationId xmlns:a16="http://schemas.microsoft.com/office/drawing/2014/main" id="{5D02F501-D092-491C-BF29-317F466322F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68782" y="4025384"/>
              <a:ext cx="1378765" cy="742855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3" name="Freeform 28">
              <a:extLst>
                <a:ext uri="{FF2B5EF4-FFF2-40B4-BE49-F238E27FC236}">
                  <a16:creationId xmlns:a16="http://schemas.microsoft.com/office/drawing/2014/main" id="{1E76722E-5607-4818-A1A6-AAEE672ADA5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215189" y="3890386"/>
              <a:ext cx="1326117" cy="714490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A9B7DBD1-EDD8-4934-A725-2BE9824769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78572" y="3361435"/>
              <a:ext cx="1177754" cy="792734"/>
            </a:xfrm>
            <a:custGeom>
              <a:avLst/>
              <a:gdLst/>
              <a:ahLst/>
              <a:cxnLst/>
              <a:rect l="l" t="t" r="r" b="b"/>
              <a:pathLst>
                <a:path w="1177754" h="792734">
                  <a:moveTo>
                    <a:pt x="591785" y="290911"/>
                  </a:moveTo>
                  <a:cubicBezTo>
                    <a:pt x="553819" y="290911"/>
                    <a:pt x="523041" y="321689"/>
                    <a:pt x="523041" y="359656"/>
                  </a:cubicBezTo>
                  <a:cubicBezTo>
                    <a:pt x="523041" y="384897"/>
                    <a:pt x="536646" y="406962"/>
                    <a:pt x="557063" y="418675"/>
                  </a:cubicBezTo>
                  <a:lnTo>
                    <a:pt x="494124" y="559323"/>
                  </a:lnTo>
                  <a:lnTo>
                    <a:pt x="689447" y="559323"/>
                  </a:lnTo>
                  <a:lnTo>
                    <a:pt x="626507" y="418675"/>
                  </a:lnTo>
                  <a:cubicBezTo>
                    <a:pt x="646926" y="406962"/>
                    <a:pt x="660530" y="384897"/>
                    <a:pt x="660530" y="359656"/>
                  </a:cubicBezTo>
                  <a:cubicBezTo>
                    <a:pt x="660530" y="321689"/>
                    <a:pt x="629752" y="290911"/>
                    <a:pt x="591785" y="290911"/>
                  </a:cubicBezTo>
                  <a:close/>
                  <a:moveTo>
                    <a:pt x="229043" y="0"/>
                  </a:moveTo>
                  <a:lnTo>
                    <a:pt x="382494" y="0"/>
                  </a:lnTo>
                  <a:lnTo>
                    <a:pt x="382494" y="1695"/>
                  </a:lnTo>
                  <a:lnTo>
                    <a:pt x="1045912" y="1695"/>
                  </a:lnTo>
                  <a:cubicBezTo>
                    <a:pt x="1118726" y="1695"/>
                    <a:pt x="1177754" y="60723"/>
                    <a:pt x="1177754" y="133538"/>
                  </a:cubicBezTo>
                  <a:lnTo>
                    <a:pt x="1177754" y="660892"/>
                  </a:lnTo>
                  <a:cubicBezTo>
                    <a:pt x="1177754" y="733706"/>
                    <a:pt x="1118726" y="792734"/>
                    <a:pt x="1045912" y="792734"/>
                  </a:cubicBezTo>
                  <a:lnTo>
                    <a:pt x="131842" y="792734"/>
                  </a:lnTo>
                  <a:cubicBezTo>
                    <a:pt x="59028" y="792734"/>
                    <a:pt x="0" y="733706"/>
                    <a:pt x="0" y="660892"/>
                  </a:cubicBezTo>
                  <a:lnTo>
                    <a:pt x="0" y="133538"/>
                  </a:lnTo>
                  <a:cubicBezTo>
                    <a:pt x="0" y="60723"/>
                    <a:pt x="59028" y="1695"/>
                    <a:pt x="131842" y="1695"/>
                  </a:cubicBezTo>
                  <a:lnTo>
                    <a:pt x="229043" y="16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Rounded Rectangle 25">
              <a:extLst>
                <a:ext uri="{FF2B5EF4-FFF2-40B4-BE49-F238E27FC236}">
                  <a16:creationId xmlns:a16="http://schemas.microsoft.com/office/drawing/2014/main" id="{8F03D04E-86FE-4834-9FCD-E6900BDA47A1}"/>
                </a:ext>
              </a:extLst>
            </p:cNvPr>
            <p:cNvSpPr/>
            <p:nvPr/>
          </p:nvSpPr>
          <p:spPr>
            <a:xfrm>
              <a:off x="234404" y="1556724"/>
              <a:ext cx="1610485" cy="12517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ounded Rectangle 30">
              <a:extLst>
                <a:ext uri="{FF2B5EF4-FFF2-40B4-BE49-F238E27FC236}">
                  <a16:creationId xmlns:a16="http://schemas.microsoft.com/office/drawing/2014/main" id="{FC309266-955B-4105-B6AC-51EFA706583B}"/>
                </a:ext>
              </a:extLst>
            </p:cNvPr>
            <p:cNvSpPr/>
            <p:nvPr/>
          </p:nvSpPr>
          <p:spPr>
            <a:xfrm>
              <a:off x="462758" y="2142423"/>
              <a:ext cx="1420858" cy="12517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Rounded Rectangle 31">
              <a:extLst>
                <a:ext uri="{FF2B5EF4-FFF2-40B4-BE49-F238E27FC236}">
                  <a16:creationId xmlns:a16="http://schemas.microsoft.com/office/drawing/2014/main" id="{4C39580C-7C68-4AA7-B10F-64B38C6BAC25}"/>
                </a:ext>
              </a:extLst>
            </p:cNvPr>
            <p:cNvSpPr/>
            <p:nvPr/>
          </p:nvSpPr>
          <p:spPr>
            <a:xfrm>
              <a:off x="956042" y="1849573"/>
              <a:ext cx="615706" cy="12517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ounded Rectangle 32">
              <a:extLst>
                <a:ext uri="{FF2B5EF4-FFF2-40B4-BE49-F238E27FC236}">
                  <a16:creationId xmlns:a16="http://schemas.microsoft.com/office/drawing/2014/main" id="{29757F5D-0E09-44D8-B054-8BAEB6E01C11}"/>
                </a:ext>
              </a:extLst>
            </p:cNvPr>
            <p:cNvSpPr/>
            <p:nvPr/>
          </p:nvSpPr>
          <p:spPr>
            <a:xfrm>
              <a:off x="1689086" y="1849573"/>
              <a:ext cx="615706" cy="12517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1" name="Rectangle 1">
            <a:extLst>
              <a:ext uri="{FF2B5EF4-FFF2-40B4-BE49-F238E27FC236}">
                <a16:creationId xmlns:a16="http://schemas.microsoft.com/office/drawing/2014/main" id="{44F005B5-5D97-4356-B2C7-84E76E1E144B}"/>
              </a:ext>
            </a:extLst>
          </p:cNvPr>
          <p:cNvSpPr>
            <a:spLocks noChangeAspect="1"/>
          </p:cNvSpPr>
          <p:nvPr/>
        </p:nvSpPr>
        <p:spPr>
          <a:xfrm>
            <a:off x="679485" y="1741363"/>
            <a:ext cx="1330879" cy="1325946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E7E9E7B-8C83-4176-8D28-381644D3C5B3}"/>
              </a:ext>
            </a:extLst>
          </p:cNvPr>
          <p:cNvGrpSpPr/>
          <p:nvPr/>
        </p:nvGrpSpPr>
        <p:grpSpPr>
          <a:xfrm>
            <a:off x="5018620" y="3504935"/>
            <a:ext cx="3700410" cy="3057524"/>
            <a:chOff x="5341503" y="1641366"/>
            <a:chExt cx="6129058" cy="5064234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4A4D1B5-4D0D-4AEC-8133-F0197442DBF0}"/>
                </a:ext>
              </a:extLst>
            </p:cNvPr>
            <p:cNvSpPr/>
            <p:nvPr/>
          </p:nvSpPr>
          <p:spPr>
            <a:xfrm>
              <a:off x="5921212" y="5501859"/>
              <a:ext cx="838200" cy="1104900"/>
            </a:xfrm>
            <a:custGeom>
              <a:avLst/>
              <a:gdLst>
                <a:gd name="connsiteX0" fmla="*/ 117521 w 838200"/>
                <a:gd name="connsiteY0" fmla="*/ 577215 h 1104900"/>
                <a:gd name="connsiteX1" fmla="*/ 29891 w 838200"/>
                <a:gd name="connsiteY1" fmla="*/ 904875 h 1104900"/>
                <a:gd name="connsiteX2" fmla="*/ 7984 w 838200"/>
                <a:gd name="connsiteY2" fmla="*/ 949643 h 1104900"/>
                <a:gd name="connsiteX3" fmla="*/ 90851 w 838200"/>
                <a:gd name="connsiteY3" fmla="*/ 1094423 h 1104900"/>
                <a:gd name="connsiteX4" fmla="*/ 192769 w 838200"/>
                <a:gd name="connsiteY4" fmla="*/ 1097280 h 1104900"/>
                <a:gd name="connsiteX5" fmla="*/ 492806 w 838200"/>
                <a:gd name="connsiteY5" fmla="*/ 1102995 h 1104900"/>
                <a:gd name="connsiteX6" fmla="*/ 526144 w 838200"/>
                <a:gd name="connsiteY6" fmla="*/ 1105853 h 1104900"/>
                <a:gd name="connsiteX7" fmla="*/ 570912 w 838200"/>
                <a:gd name="connsiteY7" fmla="*/ 1061085 h 1104900"/>
                <a:gd name="connsiteX8" fmla="*/ 605202 w 838200"/>
                <a:gd name="connsiteY8" fmla="*/ 1031557 h 1104900"/>
                <a:gd name="connsiteX9" fmla="*/ 773794 w 838200"/>
                <a:gd name="connsiteY9" fmla="*/ 1045845 h 1104900"/>
                <a:gd name="connsiteX10" fmla="*/ 841421 w 838200"/>
                <a:gd name="connsiteY10" fmla="*/ 1002983 h 1104900"/>
                <a:gd name="connsiteX11" fmla="*/ 789987 w 838200"/>
                <a:gd name="connsiteY11" fmla="*/ 919163 h 1104900"/>
                <a:gd name="connsiteX12" fmla="*/ 720454 w 838200"/>
                <a:gd name="connsiteY12" fmla="*/ 871538 h 1104900"/>
                <a:gd name="connsiteX13" fmla="*/ 623299 w 838200"/>
                <a:gd name="connsiteY13" fmla="*/ 565785 h 1104900"/>
                <a:gd name="connsiteX14" fmla="*/ 674734 w 838200"/>
                <a:gd name="connsiteY14" fmla="*/ 110490 h 1104900"/>
                <a:gd name="connsiteX15" fmla="*/ 704262 w 838200"/>
                <a:gd name="connsiteY15" fmla="*/ 0 h 1104900"/>
                <a:gd name="connsiteX16" fmla="*/ 20366 w 838200"/>
                <a:gd name="connsiteY16" fmla="*/ 0 h 1104900"/>
                <a:gd name="connsiteX17" fmla="*/ 117521 w 838200"/>
                <a:gd name="connsiteY17" fmla="*/ 577215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8200" h="1104900">
                  <a:moveTo>
                    <a:pt x="117521" y="577215"/>
                  </a:moveTo>
                  <a:cubicBezTo>
                    <a:pt x="120379" y="695325"/>
                    <a:pt x="101329" y="806768"/>
                    <a:pt x="29891" y="904875"/>
                  </a:cubicBezTo>
                  <a:cubicBezTo>
                    <a:pt x="20366" y="918210"/>
                    <a:pt x="13699" y="934403"/>
                    <a:pt x="7984" y="949643"/>
                  </a:cubicBezTo>
                  <a:cubicBezTo>
                    <a:pt x="-16781" y="1019175"/>
                    <a:pt x="17509" y="1079182"/>
                    <a:pt x="90851" y="1094423"/>
                  </a:cubicBezTo>
                  <a:cubicBezTo>
                    <a:pt x="125141" y="1101090"/>
                    <a:pt x="159431" y="1102995"/>
                    <a:pt x="192769" y="1097280"/>
                  </a:cubicBezTo>
                  <a:cubicBezTo>
                    <a:pt x="292781" y="1082993"/>
                    <a:pt x="393746" y="1082993"/>
                    <a:pt x="492806" y="1102995"/>
                  </a:cubicBezTo>
                  <a:cubicBezTo>
                    <a:pt x="503284" y="1104900"/>
                    <a:pt x="514714" y="1105853"/>
                    <a:pt x="526144" y="1105853"/>
                  </a:cubicBezTo>
                  <a:cubicBezTo>
                    <a:pt x="567102" y="1106805"/>
                    <a:pt x="573769" y="1100138"/>
                    <a:pt x="570912" y="1061085"/>
                  </a:cubicBezTo>
                  <a:cubicBezTo>
                    <a:pt x="569006" y="1032510"/>
                    <a:pt x="578531" y="1027748"/>
                    <a:pt x="605202" y="1031557"/>
                  </a:cubicBezTo>
                  <a:cubicBezTo>
                    <a:pt x="661399" y="1040130"/>
                    <a:pt x="717596" y="1045845"/>
                    <a:pt x="773794" y="1045845"/>
                  </a:cubicBezTo>
                  <a:cubicBezTo>
                    <a:pt x="819514" y="1044893"/>
                    <a:pt x="838564" y="1033463"/>
                    <a:pt x="841421" y="1002983"/>
                  </a:cubicBezTo>
                  <a:cubicBezTo>
                    <a:pt x="846184" y="959168"/>
                    <a:pt x="829039" y="930593"/>
                    <a:pt x="789987" y="919163"/>
                  </a:cubicBezTo>
                  <a:cubicBezTo>
                    <a:pt x="760459" y="911543"/>
                    <a:pt x="737599" y="895350"/>
                    <a:pt x="720454" y="871538"/>
                  </a:cubicBezTo>
                  <a:cubicBezTo>
                    <a:pt x="654732" y="780098"/>
                    <a:pt x="607106" y="682943"/>
                    <a:pt x="623299" y="565785"/>
                  </a:cubicBezTo>
                  <a:cubicBezTo>
                    <a:pt x="643301" y="414338"/>
                    <a:pt x="651874" y="260985"/>
                    <a:pt x="674734" y="110490"/>
                  </a:cubicBezTo>
                  <a:cubicBezTo>
                    <a:pt x="680449" y="71438"/>
                    <a:pt x="690926" y="35243"/>
                    <a:pt x="704262" y="0"/>
                  </a:cubicBezTo>
                  <a:lnTo>
                    <a:pt x="20366" y="0"/>
                  </a:lnTo>
                  <a:cubicBezTo>
                    <a:pt x="82279" y="186690"/>
                    <a:pt x="111806" y="381000"/>
                    <a:pt x="117521" y="57721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B85500B-B1A0-4A4F-A168-D79504A46B7F}"/>
                </a:ext>
              </a:extLst>
            </p:cNvPr>
            <p:cNvSpPr/>
            <p:nvPr/>
          </p:nvSpPr>
          <p:spPr>
            <a:xfrm>
              <a:off x="8955288" y="5494973"/>
              <a:ext cx="876300" cy="1190625"/>
            </a:xfrm>
            <a:custGeom>
              <a:avLst/>
              <a:gdLst>
                <a:gd name="connsiteX0" fmla="*/ 199072 w 876300"/>
                <a:gd name="connsiteY0" fmla="*/ 361950 h 1190625"/>
                <a:gd name="connsiteX1" fmla="*/ 263843 w 876300"/>
                <a:gd name="connsiteY1" fmla="*/ 594360 h 1190625"/>
                <a:gd name="connsiteX2" fmla="*/ 296228 w 876300"/>
                <a:gd name="connsiteY2" fmla="*/ 702945 h 1190625"/>
                <a:gd name="connsiteX3" fmla="*/ 323850 w 876300"/>
                <a:gd name="connsiteY3" fmla="*/ 898207 h 1190625"/>
                <a:gd name="connsiteX4" fmla="*/ 290513 w 876300"/>
                <a:gd name="connsiteY4" fmla="*/ 965835 h 1190625"/>
                <a:gd name="connsiteX5" fmla="*/ 231458 w 876300"/>
                <a:gd name="connsiteY5" fmla="*/ 1045845 h 1190625"/>
                <a:gd name="connsiteX6" fmla="*/ 279083 w 876300"/>
                <a:gd name="connsiteY6" fmla="*/ 1165860 h 1190625"/>
                <a:gd name="connsiteX7" fmla="*/ 435293 w 876300"/>
                <a:gd name="connsiteY7" fmla="*/ 1192530 h 1190625"/>
                <a:gd name="connsiteX8" fmla="*/ 753428 w 876300"/>
                <a:gd name="connsiteY8" fmla="*/ 1170623 h 1190625"/>
                <a:gd name="connsiteX9" fmla="*/ 839153 w 876300"/>
                <a:gd name="connsiteY9" fmla="*/ 1162050 h 1190625"/>
                <a:gd name="connsiteX10" fmla="*/ 878205 w 876300"/>
                <a:gd name="connsiteY10" fmla="*/ 1102995 h 1190625"/>
                <a:gd name="connsiteX11" fmla="*/ 826770 w 876300"/>
                <a:gd name="connsiteY11" fmla="*/ 1023938 h 1190625"/>
                <a:gd name="connsiteX12" fmla="*/ 678180 w 876300"/>
                <a:gd name="connsiteY12" fmla="*/ 703897 h 1190625"/>
                <a:gd name="connsiteX13" fmla="*/ 674370 w 876300"/>
                <a:gd name="connsiteY13" fmla="*/ 627697 h 1190625"/>
                <a:gd name="connsiteX14" fmla="*/ 577215 w 876300"/>
                <a:gd name="connsiteY14" fmla="*/ 139065 h 1190625"/>
                <a:gd name="connsiteX15" fmla="*/ 543878 w 876300"/>
                <a:gd name="connsiteY15" fmla="*/ 0 h 1190625"/>
                <a:gd name="connsiteX16" fmla="*/ 0 w 876300"/>
                <a:gd name="connsiteY16" fmla="*/ 0 h 1190625"/>
                <a:gd name="connsiteX17" fmla="*/ 199072 w 876300"/>
                <a:gd name="connsiteY17" fmla="*/ 36195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6300" h="1190625">
                  <a:moveTo>
                    <a:pt x="199072" y="361950"/>
                  </a:moveTo>
                  <a:cubicBezTo>
                    <a:pt x="233363" y="436245"/>
                    <a:pt x="250508" y="515303"/>
                    <a:pt x="263843" y="594360"/>
                  </a:cubicBezTo>
                  <a:cubicBezTo>
                    <a:pt x="270510" y="631507"/>
                    <a:pt x="280035" y="668655"/>
                    <a:pt x="296228" y="702945"/>
                  </a:cubicBezTo>
                  <a:cubicBezTo>
                    <a:pt x="324803" y="765810"/>
                    <a:pt x="328613" y="831532"/>
                    <a:pt x="323850" y="898207"/>
                  </a:cubicBezTo>
                  <a:cubicBezTo>
                    <a:pt x="322897" y="924878"/>
                    <a:pt x="307658" y="945832"/>
                    <a:pt x="290513" y="965835"/>
                  </a:cubicBezTo>
                  <a:cubicBezTo>
                    <a:pt x="268605" y="991553"/>
                    <a:pt x="244793" y="1014413"/>
                    <a:pt x="231458" y="1045845"/>
                  </a:cubicBezTo>
                  <a:cubicBezTo>
                    <a:pt x="205740" y="1102995"/>
                    <a:pt x="220980" y="1142048"/>
                    <a:pt x="279083" y="1165860"/>
                  </a:cubicBezTo>
                  <a:cubicBezTo>
                    <a:pt x="328613" y="1186815"/>
                    <a:pt x="381953" y="1190625"/>
                    <a:pt x="435293" y="1192530"/>
                  </a:cubicBezTo>
                  <a:cubicBezTo>
                    <a:pt x="541972" y="1195388"/>
                    <a:pt x="647700" y="1183005"/>
                    <a:pt x="753428" y="1170623"/>
                  </a:cubicBezTo>
                  <a:cubicBezTo>
                    <a:pt x="782003" y="1167765"/>
                    <a:pt x="811530" y="1167765"/>
                    <a:pt x="839153" y="1162050"/>
                  </a:cubicBezTo>
                  <a:cubicBezTo>
                    <a:pt x="875347" y="1155382"/>
                    <a:pt x="883920" y="1139190"/>
                    <a:pt x="878205" y="1102995"/>
                  </a:cubicBezTo>
                  <a:cubicBezTo>
                    <a:pt x="872490" y="1068705"/>
                    <a:pt x="852488" y="1044893"/>
                    <a:pt x="826770" y="1023938"/>
                  </a:cubicBezTo>
                  <a:cubicBezTo>
                    <a:pt x="726758" y="941070"/>
                    <a:pt x="676275" y="834390"/>
                    <a:pt x="678180" y="703897"/>
                  </a:cubicBezTo>
                  <a:cubicBezTo>
                    <a:pt x="678180" y="678180"/>
                    <a:pt x="676275" y="652463"/>
                    <a:pt x="674370" y="627697"/>
                  </a:cubicBezTo>
                  <a:cubicBezTo>
                    <a:pt x="660083" y="461010"/>
                    <a:pt x="618172" y="300038"/>
                    <a:pt x="577215" y="139065"/>
                  </a:cubicBezTo>
                  <a:cubicBezTo>
                    <a:pt x="565785" y="92393"/>
                    <a:pt x="554355" y="46672"/>
                    <a:pt x="543878" y="0"/>
                  </a:cubicBezTo>
                  <a:lnTo>
                    <a:pt x="0" y="0"/>
                  </a:lnTo>
                  <a:cubicBezTo>
                    <a:pt x="74295" y="115253"/>
                    <a:pt x="140970" y="236220"/>
                    <a:pt x="199072" y="36195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B785D67-2939-4FF5-858A-878F3C151ED0}"/>
                </a:ext>
              </a:extLst>
            </p:cNvPr>
            <p:cNvSpPr/>
            <p:nvPr/>
          </p:nvSpPr>
          <p:spPr>
            <a:xfrm>
              <a:off x="5341503" y="4411070"/>
              <a:ext cx="4152900" cy="1093647"/>
            </a:xfrm>
            <a:custGeom>
              <a:avLst/>
              <a:gdLst>
                <a:gd name="connsiteX0" fmla="*/ 6668 w 4152900"/>
                <a:gd name="connsiteY0" fmla="*/ 648653 h 1057275"/>
                <a:gd name="connsiteX1" fmla="*/ 58103 w 4152900"/>
                <a:gd name="connsiteY1" fmla="*/ 617220 h 1057275"/>
                <a:gd name="connsiteX2" fmla="*/ 206693 w 4152900"/>
                <a:gd name="connsiteY2" fmla="*/ 402907 h 1057275"/>
                <a:gd name="connsiteX3" fmla="*/ 280035 w 4152900"/>
                <a:gd name="connsiteY3" fmla="*/ 181928 h 1057275"/>
                <a:gd name="connsiteX4" fmla="*/ 315278 w 4152900"/>
                <a:gd name="connsiteY4" fmla="*/ 85725 h 1057275"/>
                <a:gd name="connsiteX5" fmla="*/ 331470 w 4152900"/>
                <a:gd name="connsiteY5" fmla="*/ 71438 h 1057275"/>
                <a:gd name="connsiteX6" fmla="*/ 347663 w 4152900"/>
                <a:gd name="connsiteY6" fmla="*/ 90488 h 1057275"/>
                <a:gd name="connsiteX7" fmla="*/ 361950 w 4152900"/>
                <a:gd name="connsiteY7" fmla="*/ 159067 h 1057275"/>
                <a:gd name="connsiteX8" fmla="*/ 574358 w 4152900"/>
                <a:gd name="connsiteY8" fmla="*/ 987742 h 1057275"/>
                <a:gd name="connsiteX9" fmla="*/ 599123 w 4152900"/>
                <a:gd name="connsiteY9" fmla="*/ 1056323 h 1057275"/>
                <a:gd name="connsiteX10" fmla="*/ 1283970 w 4152900"/>
                <a:gd name="connsiteY10" fmla="*/ 1056323 h 1057275"/>
                <a:gd name="connsiteX11" fmla="*/ 1400175 w 4152900"/>
                <a:gd name="connsiteY11" fmla="*/ 882015 h 1057275"/>
                <a:gd name="connsiteX12" fmla="*/ 1508760 w 4152900"/>
                <a:gd name="connsiteY12" fmla="*/ 768667 h 1057275"/>
                <a:gd name="connsiteX13" fmla="*/ 1689735 w 4152900"/>
                <a:gd name="connsiteY13" fmla="*/ 706755 h 1057275"/>
                <a:gd name="connsiteX14" fmla="*/ 1968818 w 4152900"/>
                <a:gd name="connsiteY14" fmla="*/ 701040 h 1057275"/>
                <a:gd name="connsiteX15" fmla="*/ 2546985 w 4152900"/>
                <a:gd name="connsiteY15" fmla="*/ 502920 h 1057275"/>
                <a:gd name="connsiteX16" fmla="*/ 2591753 w 4152900"/>
                <a:gd name="connsiteY16" fmla="*/ 518160 h 1057275"/>
                <a:gd name="connsiteX17" fmla="*/ 2619375 w 4152900"/>
                <a:gd name="connsiteY17" fmla="*/ 582930 h 1057275"/>
                <a:gd name="connsiteX18" fmla="*/ 2704148 w 4152900"/>
                <a:gd name="connsiteY18" fmla="*/ 965835 h 1057275"/>
                <a:gd name="connsiteX19" fmla="*/ 2703195 w 4152900"/>
                <a:gd name="connsiteY19" fmla="*/ 1057275 h 1057275"/>
                <a:gd name="connsiteX20" fmla="*/ 3198495 w 4152900"/>
                <a:gd name="connsiteY20" fmla="*/ 1057275 h 1057275"/>
                <a:gd name="connsiteX21" fmla="*/ 3264218 w 4152900"/>
                <a:gd name="connsiteY21" fmla="*/ 647700 h 1057275"/>
                <a:gd name="connsiteX22" fmla="*/ 3283268 w 4152900"/>
                <a:gd name="connsiteY22" fmla="*/ 620078 h 1057275"/>
                <a:gd name="connsiteX23" fmla="*/ 3325178 w 4152900"/>
                <a:gd name="connsiteY23" fmla="*/ 632460 h 1057275"/>
                <a:gd name="connsiteX24" fmla="*/ 3356610 w 4152900"/>
                <a:gd name="connsiteY24" fmla="*/ 686753 h 1057275"/>
                <a:gd name="connsiteX25" fmla="*/ 3460433 w 4152900"/>
                <a:gd name="connsiteY25" fmla="*/ 852488 h 1057275"/>
                <a:gd name="connsiteX26" fmla="*/ 3610928 w 4152900"/>
                <a:gd name="connsiteY26" fmla="*/ 1057275 h 1057275"/>
                <a:gd name="connsiteX27" fmla="*/ 4154805 w 4152900"/>
                <a:gd name="connsiteY27" fmla="*/ 1057275 h 1057275"/>
                <a:gd name="connsiteX28" fmla="*/ 4009073 w 4152900"/>
                <a:gd name="connsiteY28" fmla="*/ 368617 h 1057275"/>
                <a:gd name="connsiteX29" fmla="*/ 3931920 w 4152900"/>
                <a:gd name="connsiteY29" fmla="*/ 0 h 1057275"/>
                <a:gd name="connsiteX30" fmla="*/ 244793 w 4152900"/>
                <a:gd name="connsiteY30" fmla="*/ 0 h 1057275"/>
                <a:gd name="connsiteX31" fmla="*/ 23813 w 4152900"/>
                <a:gd name="connsiteY31" fmla="*/ 591503 h 1057275"/>
                <a:gd name="connsiteX32" fmla="*/ 0 w 4152900"/>
                <a:gd name="connsiteY32" fmla="*/ 632460 h 1057275"/>
                <a:gd name="connsiteX33" fmla="*/ 0 w 4152900"/>
                <a:gd name="connsiteY33" fmla="*/ 638175 h 1057275"/>
                <a:gd name="connsiteX34" fmla="*/ 6668 w 4152900"/>
                <a:gd name="connsiteY34" fmla="*/ 648653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152900" h="1057275">
                  <a:moveTo>
                    <a:pt x="6668" y="648653"/>
                  </a:moveTo>
                  <a:cubicBezTo>
                    <a:pt x="20955" y="660082"/>
                    <a:pt x="42863" y="630555"/>
                    <a:pt x="58103" y="617220"/>
                  </a:cubicBezTo>
                  <a:cubicBezTo>
                    <a:pt x="124778" y="559117"/>
                    <a:pt x="171450" y="483870"/>
                    <a:pt x="206693" y="402907"/>
                  </a:cubicBezTo>
                  <a:cubicBezTo>
                    <a:pt x="239078" y="331470"/>
                    <a:pt x="263843" y="258128"/>
                    <a:pt x="280035" y="181928"/>
                  </a:cubicBezTo>
                  <a:cubicBezTo>
                    <a:pt x="287655" y="147638"/>
                    <a:pt x="297180" y="115253"/>
                    <a:pt x="315278" y="85725"/>
                  </a:cubicBezTo>
                  <a:cubicBezTo>
                    <a:pt x="319088" y="79057"/>
                    <a:pt x="322898" y="71438"/>
                    <a:pt x="331470" y="71438"/>
                  </a:cubicBezTo>
                  <a:cubicBezTo>
                    <a:pt x="342900" y="71438"/>
                    <a:pt x="345758" y="80963"/>
                    <a:pt x="347663" y="90488"/>
                  </a:cubicBezTo>
                  <a:cubicBezTo>
                    <a:pt x="353378" y="113347"/>
                    <a:pt x="358140" y="135255"/>
                    <a:pt x="361950" y="159067"/>
                  </a:cubicBezTo>
                  <a:cubicBezTo>
                    <a:pt x="401003" y="443865"/>
                    <a:pt x="470535" y="719138"/>
                    <a:pt x="574358" y="987742"/>
                  </a:cubicBezTo>
                  <a:cubicBezTo>
                    <a:pt x="582930" y="1010603"/>
                    <a:pt x="591503" y="1033463"/>
                    <a:pt x="599123" y="1056323"/>
                  </a:cubicBezTo>
                  <a:lnTo>
                    <a:pt x="1283970" y="1056323"/>
                  </a:lnTo>
                  <a:cubicBezTo>
                    <a:pt x="1309688" y="991553"/>
                    <a:pt x="1347788" y="932497"/>
                    <a:pt x="1400175" y="882015"/>
                  </a:cubicBezTo>
                  <a:cubicBezTo>
                    <a:pt x="1437323" y="845820"/>
                    <a:pt x="1471613" y="806767"/>
                    <a:pt x="1508760" y="768667"/>
                  </a:cubicBezTo>
                  <a:cubicBezTo>
                    <a:pt x="1558290" y="717232"/>
                    <a:pt x="1624013" y="710565"/>
                    <a:pt x="1689735" y="706755"/>
                  </a:cubicBezTo>
                  <a:cubicBezTo>
                    <a:pt x="1783080" y="701992"/>
                    <a:pt x="1875473" y="708660"/>
                    <a:pt x="1968818" y="701040"/>
                  </a:cubicBezTo>
                  <a:cubicBezTo>
                    <a:pt x="2179320" y="683895"/>
                    <a:pt x="2371725" y="620078"/>
                    <a:pt x="2546985" y="502920"/>
                  </a:cubicBezTo>
                  <a:cubicBezTo>
                    <a:pt x="2574608" y="484822"/>
                    <a:pt x="2583180" y="489585"/>
                    <a:pt x="2591753" y="518160"/>
                  </a:cubicBezTo>
                  <a:cubicBezTo>
                    <a:pt x="2598420" y="540067"/>
                    <a:pt x="2607945" y="561975"/>
                    <a:pt x="2619375" y="582930"/>
                  </a:cubicBezTo>
                  <a:cubicBezTo>
                    <a:pt x="2684145" y="702945"/>
                    <a:pt x="2704148" y="831532"/>
                    <a:pt x="2704148" y="965835"/>
                  </a:cubicBezTo>
                  <a:cubicBezTo>
                    <a:pt x="2704148" y="996315"/>
                    <a:pt x="2704148" y="1026795"/>
                    <a:pt x="2703195" y="1057275"/>
                  </a:cubicBezTo>
                  <a:lnTo>
                    <a:pt x="3198495" y="1057275"/>
                  </a:lnTo>
                  <a:cubicBezTo>
                    <a:pt x="3228023" y="922020"/>
                    <a:pt x="3252788" y="785813"/>
                    <a:pt x="3264218" y="647700"/>
                  </a:cubicBezTo>
                  <a:cubicBezTo>
                    <a:pt x="3265170" y="634365"/>
                    <a:pt x="3268980" y="622935"/>
                    <a:pt x="3283268" y="620078"/>
                  </a:cubicBezTo>
                  <a:cubicBezTo>
                    <a:pt x="3299460" y="617220"/>
                    <a:pt x="3315653" y="616267"/>
                    <a:pt x="3325178" y="632460"/>
                  </a:cubicBezTo>
                  <a:cubicBezTo>
                    <a:pt x="3336608" y="650557"/>
                    <a:pt x="3348038" y="667703"/>
                    <a:pt x="3356610" y="686753"/>
                  </a:cubicBezTo>
                  <a:cubicBezTo>
                    <a:pt x="3382328" y="747713"/>
                    <a:pt x="3418523" y="802005"/>
                    <a:pt x="3460433" y="852488"/>
                  </a:cubicBezTo>
                  <a:cubicBezTo>
                    <a:pt x="3513773" y="918210"/>
                    <a:pt x="3564255" y="986790"/>
                    <a:pt x="3610928" y="1057275"/>
                  </a:cubicBezTo>
                  <a:lnTo>
                    <a:pt x="4154805" y="1057275"/>
                  </a:lnTo>
                  <a:cubicBezTo>
                    <a:pt x="4102418" y="828675"/>
                    <a:pt x="4059555" y="597217"/>
                    <a:pt x="4009073" y="368617"/>
                  </a:cubicBezTo>
                  <a:cubicBezTo>
                    <a:pt x="3982403" y="245745"/>
                    <a:pt x="3948113" y="124778"/>
                    <a:pt x="3931920" y="0"/>
                  </a:cubicBezTo>
                  <a:lnTo>
                    <a:pt x="244793" y="0"/>
                  </a:lnTo>
                  <a:cubicBezTo>
                    <a:pt x="207645" y="205740"/>
                    <a:pt x="131445" y="402907"/>
                    <a:pt x="23813" y="591503"/>
                  </a:cubicBezTo>
                  <a:cubicBezTo>
                    <a:pt x="16193" y="603885"/>
                    <a:pt x="1905" y="619125"/>
                    <a:pt x="0" y="632460"/>
                  </a:cubicBezTo>
                  <a:lnTo>
                    <a:pt x="0" y="638175"/>
                  </a:lnTo>
                  <a:cubicBezTo>
                    <a:pt x="953" y="641985"/>
                    <a:pt x="2858" y="645795"/>
                    <a:pt x="6668" y="64865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D3266EF-1F40-4150-A1CB-F2B41726A5FE}"/>
                </a:ext>
              </a:extLst>
            </p:cNvPr>
            <p:cNvSpPr/>
            <p:nvPr/>
          </p:nvSpPr>
          <p:spPr>
            <a:xfrm>
              <a:off x="7861308" y="5495925"/>
              <a:ext cx="676275" cy="1209675"/>
            </a:xfrm>
            <a:custGeom>
              <a:avLst/>
              <a:gdLst>
                <a:gd name="connsiteX0" fmla="*/ 647257 w 676275"/>
                <a:gd name="connsiteY0" fmla="*/ 1192530 h 1209675"/>
                <a:gd name="connsiteX1" fmla="*/ 679642 w 676275"/>
                <a:gd name="connsiteY1" fmla="*/ 1157287 h 1209675"/>
                <a:gd name="connsiteX2" fmla="*/ 643447 w 676275"/>
                <a:gd name="connsiteY2" fmla="*/ 1059180 h 1209675"/>
                <a:gd name="connsiteX3" fmla="*/ 567247 w 676275"/>
                <a:gd name="connsiteY3" fmla="*/ 989647 h 1209675"/>
                <a:gd name="connsiteX4" fmla="*/ 529147 w 676275"/>
                <a:gd name="connsiteY4" fmla="*/ 772478 h 1209675"/>
                <a:gd name="connsiteX5" fmla="*/ 567247 w 676275"/>
                <a:gd name="connsiteY5" fmla="*/ 637222 h 1209675"/>
                <a:gd name="connsiteX6" fmla="*/ 569152 w 676275"/>
                <a:gd name="connsiteY6" fmla="*/ 621030 h 1209675"/>
                <a:gd name="connsiteX7" fmla="*/ 665355 w 676275"/>
                <a:gd name="connsiteY7" fmla="*/ 68580 h 1209675"/>
                <a:gd name="connsiteX8" fmla="*/ 680595 w 676275"/>
                <a:gd name="connsiteY8" fmla="*/ 0 h 1209675"/>
                <a:gd name="connsiteX9" fmla="*/ 185295 w 676275"/>
                <a:gd name="connsiteY9" fmla="*/ 0 h 1209675"/>
                <a:gd name="connsiteX10" fmla="*/ 165292 w 676275"/>
                <a:gd name="connsiteY10" fmla="*/ 453390 h 1209675"/>
                <a:gd name="connsiteX11" fmla="*/ 155767 w 676275"/>
                <a:gd name="connsiteY11" fmla="*/ 719138 h 1209675"/>
                <a:gd name="connsiteX12" fmla="*/ 129097 w 676275"/>
                <a:gd name="connsiteY12" fmla="*/ 886778 h 1209675"/>
                <a:gd name="connsiteX13" fmla="*/ 105285 w 676275"/>
                <a:gd name="connsiteY13" fmla="*/ 916305 h 1209675"/>
                <a:gd name="connsiteX14" fmla="*/ 510 w 676275"/>
                <a:gd name="connsiteY14" fmla="*/ 1100137 h 1209675"/>
                <a:gd name="connsiteX15" fmla="*/ 21465 w 676275"/>
                <a:gd name="connsiteY15" fmla="*/ 1143953 h 1209675"/>
                <a:gd name="connsiteX16" fmla="*/ 176722 w 676275"/>
                <a:gd name="connsiteY16" fmla="*/ 1219200 h 1209675"/>
                <a:gd name="connsiteX17" fmla="*/ 532005 w 676275"/>
                <a:gd name="connsiteY17" fmla="*/ 1219200 h 1209675"/>
                <a:gd name="connsiteX18" fmla="*/ 598680 w 676275"/>
                <a:gd name="connsiteY18" fmla="*/ 1201103 h 1209675"/>
                <a:gd name="connsiteX19" fmla="*/ 647257 w 676275"/>
                <a:gd name="connsiteY19" fmla="*/ 1192530 h 120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76275" h="1209675">
                  <a:moveTo>
                    <a:pt x="647257" y="1192530"/>
                  </a:moveTo>
                  <a:cubicBezTo>
                    <a:pt x="671070" y="1193483"/>
                    <a:pt x="681547" y="1180148"/>
                    <a:pt x="679642" y="1157287"/>
                  </a:cubicBezTo>
                  <a:cubicBezTo>
                    <a:pt x="677737" y="1121092"/>
                    <a:pt x="668212" y="1087755"/>
                    <a:pt x="643447" y="1059180"/>
                  </a:cubicBezTo>
                  <a:cubicBezTo>
                    <a:pt x="620587" y="1033462"/>
                    <a:pt x="593917" y="1011555"/>
                    <a:pt x="567247" y="989647"/>
                  </a:cubicBezTo>
                  <a:cubicBezTo>
                    <a:pt x="495810" y="927735"/>
                    <a:pt x="482475" y="854392"/>
                    <a:pt x="529147" y="772478"/>
                  </a:cubicBezTo>
                  <a:cubicBezTo>
                    <a:pt x="552960" y="729615"/>
                    <a:pt x="570105" y="686753"/>
                    <a:pt x="567247" y="637222"/>
                  </a:cubicBezTo>
                  <a:cubicBezTo>
                    <a:pt x="567247" y="631507"/>
                    <a:pt x="567247" y="625792"/>
                    <a:pt x="569152" y="621030"/>
                  </a:cubicBezTo>
                  <a:cubicBezTo>
                    <a:pt x="625350" y="441007"/>
                    <a:pt x="624397" y="251460"/>
                    <a:pt x="665355" y="68580"/>
                  </a:cubicBezTo>
                  <a:cubicBezTo>
                    <a:pt x="670117" y="45720"/>
                    <a:pt x="675832" y="22860"/>
                    <a:pt x="680595" y="0"/>
                  </a:cubicBezTo>
                  <a:lnTo>
                    <a:pt x="185295" y="0"/>
                  </a:lnTo>
                  <a:cubicBezTo>
                    <a:pt x="182437" y="151447"/>
                    <a:pt x="171960" y="301942"/>
                    <a:pt x="165292" y="453390"/>
                  </a:cubicBezTo>
                  <a:cubicBezTo>
                    <a:pt x="161482" y="541972"/>
                    <a:pt x="159577" y="630555"/>
                    <a:pt x="155767" y="719138"/>
                  </a:cubicBezTo>
                  <a:cubicBezTo>
                    <a:pt x="152910" y="775335"/>
                    <a:pt x="138622" y="830580"/>
                    <a:pt x="129097" y="886778"/>
                  </a:cubicBezTo>
                  <a:cubicBezTo>
                    <a:pt x="126240" y="901065"/>
                    <a:pt x="119572" y="909638"/>
                    <a:pt x="105285" y="916305"/>
                  </a:cubicBezTo>
                  <a:cubicBezTo>
                    <a:pt x="53850" y="939165"/>
                    <a:pt x="-6158" y="1044892"/>
                    <a:pt x="510" y="1100137"/>
                  </a:cubicBezTo>
                  <a:cubicBezTo>
                    <a:pt x="2415" y="1117283"/>
                    <a:pt x="10035" y="1132523"/>
                    <a:pt x="21465" y="1143953"/>
                  </a:cubicBezTo>
                  <a:cubicBezTo>
                    <a:pt x="64327" y="1188720"/>
                    <a:pt x="114810" y="1216342"/>
                    <a:pt x="176722" y="1219200"/>
                  </a:cubicBezTo>
                  <a:lnTo>
                    <a:pt x="532005" y="1219200"/>
                  </a:lnTo>
                  <a:cubicBezTo>
                    <a:pt x="554865" y="1217295"/>
                    <a:pt x="577725" y="1211580"/>
                    <a:pt x="598680" y="1201103"/>
                  </a:cubicBezTo>
                  <a:cubicBezTo>
                    <a:pt x="613920" y="1192530"/>
                    <a:pt x="631065" y="1192530"/>
                    <a:pt x="647257" y="119253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327C145-3696-411C-8902-DB470BDF1B13}"/>
                </a:ext>
              </a:extLst>
            </p:cNvPr>
            <p:cNvSpPr/>
            <p:nvPr/>
          </p:nvSpPr>
          <p:spPr>
            <a:xfrm>
              <a:off x="5585343" y="3380423"/>
              <a:ext cx="5610225" cy="1057275"/>
            </a:xfrm>
            <a:custGeom>
              <a:avLst/>
              <a:gdLst>
                <a:gd name="connsiteX0" fmla="*/ 3676650 w 5610225"/>
                <a:gd name="connsiteY0" fmla="*/ 693420 h 1057275"/>
                <a:gd name="connsiteX1" fmla="*/ 3679508 w 5610225"/>
                <a:gd name="connsiteY1" fmla="*/ 537210 h 1057275"/>
                <a:gd name="connsiteX2" fmla="*/ 3707130 w 5610225"/>
                <a:gd name="connsiteY2" fmla="*/ 521017 h 1057275"/>
                <a:gd name="connsiteX3" fmla="*/ 3951923 w 5610225"/>
                <a:gd name="connsiteY3" fmla="*/ 623888 h 1057275"/>
                <a:gd name="connsiteX4" fmla="*/ 4186238 w 5610225"/>
                <a:gd name="connsiteY4" fmla="*/ 641033 h 1057275"/>
                <a:gd name="connsiteX5" fmla="*/ 4285298 w 5610225"/>
                <a:gd name="connsiteY5" fmla="*/ 541020 h 1057275"/>
                <a:gd name="connsiteX6" fmla="*/ 4287203 w 5610225"/>
                <a:gd name="connsiteY6" fmla="*/ 361950 h 1057275"/>
                <a:gd name="connsiteX7" fmla="*/ 4330065 w 5610225"/>
                <a:gd name="connsiteY7" fmla="*/ 312420 h 1057275"/>
                <a:gd name="connsiteX8" fmla="*/ 4591050 w 5610225"/>
                <a:gd name="connsiteY8" fmla="*/ 200978 h 1057275"/>
                <a:gd name="connsiteX9" fmla="*/ 4659630 w 5610225"/>
                <a:gd name="connsiteY9" fmla="*/ 208597 h 1057275"/>
                <a:gd name="connsiteX10" fmla="*/ 4672013 w 5610225"/>
                <a:gd name="connsiteY10" fmla="*/ 228600 h 1057275"/>
                <a:gd name="connsiteX11" fmla="*/ 4927283 w 5610225"/>
                <a:gd name="connsiteY11" fmla="*/ 368617 h 1057275"/>
                <a:gd name="connsiteX12" fmla="*/ 5003483 w 5610225"/>
                <a:gd name="connsiteY12" fmla="*/ 398145 h 1057275"/>
                <a:gd name="connsiteX13" fmla="*/ 5200650 w 5610225"/>
                <a:gd name="connsiteY13" fmla="*/ 657225 h 1057275"/>
                <a:gd name="connsiteX14" fmla="*/ 5283518 w 5610225"/>
                <a:gd name="connsiteY14" fmla="*/ 761047 h 1057275"/>
                <a:gd name="connsiteX15" fmla="*/ 5305425 w 5610225"/>
                <a:gd name="connsiteY15" fmla="*/ 781050 h 1057275"/>
                <a:gd name="connsiteX16" fmla="*/ 5348288 w 5610225"/>
                <a:gd name="connsiteY16" fmla="*/ 771525 h 1057275"/>
                <a:gd name="connsiteX17" fmla="*/ 5342573 w 5610225"/>
                <a:gd name="connsiteY17" fmla="*/ 743903 h 1057275"/>
                <a:gd name="connsiteX18" fmla="*/ 5166360 w 5610225"/>
                <a:gd name="connsiteY18" fmla="*/ 465772 h 1057275"/>
                <a:gd name="connsiteX19" fmla="*/ 5102543 w 5610225"/>
                <a:gd name="connsiteY19" fmla="*/ 376238 h 1057275"/>
                <a:gd name="connsiteX20" fmla="*/ 5074920 w 5610225"/>
                <a:gd name="connsiteY20" fmla="*/ 327660 h 1057275"/>
                <a:gd name="connsiteX21" fmla="*/ 5091113 w 5610225"/>
                <a:gd name="connsiteY21" fmla="*/ 312420 h 1057275"/>
                <a:gd name="connsiteX22" fmla="*/ 5143500 w 5610225"/>
                <a:gd name="connsiteY22" fmla="*/ 333375 h 1057275"/>
                <a:gd name="connsiteX23" fmla="*/ 5334953 w 5610225"/>
                <a:gd name="connsiteY23" fmla="*/ 385763 h 1057275"/>
                <a:gd name="connsiteX24" fmla="*/ 5455920 w 5610225"/>
                <a:gd name="connsiteY24" fmla="*/ 344805 h 1057275"/>
                <a:gd name="connsiteX25" fmla="*/ 5335905 w 5610225"/>
                <a:gd name="connsiteY25" fmla="*/ 318135 h 1057275"/>
                <a:gd name="connsiteX26" fmla="*/ 5175885 w 5610225"/>
                <a:gd name="connsiteY26" fmla="*/ 242888 h 1057275"/>
                <a:gd name="connsiteX27" fmla="*/ 5159693 w 5610225"/>
                <a:gd name="connsiteY27" fmla="*/ 213360 h 1057275"/>
                <a:gd name="connsiteX28" fmla="*/ 5188268 w 5610225"/>
                <a:gd name="connsiteY28" fmla="*/ 200978 h 1057275"/>
                <a:gd name="connsiteX29" fmla="*/ 5400675 w 5610225"/>
                <a:gd name="connsiteY29" fmla="*/ 122872 h 1057275"/>
                <a:gd name="connsiteX30" fmla="*/ 5496878 w 5610225"/>
                <a:gd name="connsiteY30" fmla="*/ 78105 h 1057275"/>
                <a:gd name="connsiteX31" fmla="*/ 5615940 w 5610225"/>
                <a:gd name="connsiteY31" fmla="*/ 0 h 1057275"/>
                <a:gd name="connsiteX32" fmla="*/ 115253 w 5610225"/>
                <a:gd name="connsiteY32" fmla="*/ 0 h 1057275"/>
                <a:gd name="connsiteX33" fmla="*/ 108585 w 5610225"/>
                <a:gd name="connsiteY33" fmla="*/ 15240 h 1057275"/>
                <a:gd name="connsiteX34" fmla="*/ 19050 w 5610225"/>
                <a:gd name="connsiteY34" fmla="*/ 626745 h 1057275"/>
                <a:gd name="connsiteX35" fmla="*/ 0 w 5610225"/>
                <a:gd name="connsiteY35" fmla="*/ 1057275 h 1057275"/>
                <a:gd name="connsiteX36" fmla="*/ 3689985 w 5610225"/>
                <a:gd name="connsiteY36" fmla="*/ 1057275 h 1057275"/>
                <a:gd name="connsiteX37" fmla="*/ 3685223 w 5610225"/>
                <a:gd name="connsiteY37" fmla="*/ 1015365 h 1057275"/>
                <a:gd name="connsiteX38" fmla="*/ 3676650 w 5610225"/>
                <a:gd name="connsiteY38" fmla="*/ 693420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610225" h="1057275">
                  <a:moveTo>
                    <a:pt x="3676650" y="693420"/>
                  </a:moveTo>
                  <a:cubicBezTo>
                    <a:pt x="3677603" y="641985"/>
                    <a:pt x="3679508" y="588645"/>
                    <a:pt x="3679508" y="537210"/>
                  </a:cubicBezTo>
                  <a:cubicBezTo>
                    <a:pt x="3679508" y="513397"/>
                    <a:pt x="3687128" y="511492"/>
                    <a:pt x="3707130" y="521017"/>
                  </a:cubicBezTo>
                  <a:cubicBezTo>
                    <a:pt x="3786188" y="561022"/>
                    <a:pt x="3865245" y="601028"/>
                    <a:pt x="3951923" y="623888"/>
                  </a:cubicBezTo>
                  <a:cubicBezTo>
                    <a:pt x="4028123" y="643890"/>
                    <a:pt x="4107180" y="650558"/>
                    <a:pt x="4186238" y="641033"/>
                  </a:cubicBezTo>
                  <a:cubicBezTo>
                    <a:pt x="4257675" y="632460"/>
                    <a:pt x="4278630" y="611505"/>
                    <a:pt x="4285298" y="541020"/>
                  </a:cubicBezTo>
                  <a:cubicBezTo>
                    <a:pt x="4291013" y="481013"/>
                    <a:pt x="4294823" y="421958"/>
                    <a:pt x="4287203" y="361950"/>
                  </a:cubicBezTo>
                  <a:cubicBezTo>
                    <a:pt x="4282440" y="323850"/>
                    <a:pt x="4292918" y="312420"/>
                    <a:pt x="4330065" y="312420"/>
                  </a:cubicBezTo>
                  <a:cubicBezTo>
                    <a:pt x="4432935" y="311467"/>
                    <a:pt x="4520565" y="278130"/>
                    <a:pt x="4591050" y="200978"/>
                  </a:cubicBezTo>
                  <a:cubicBezTo>
                    <a:pt x="4616768" y="173355"/>
                    <a:pt x="4637723" y="178117"/>
                    <a:pt x="4659630" y="208597"/>
                  </a:cubicBezTo>
                  <a:cubicBezTo>
                    <a:pt x="4664393" y="214313"/>
                    <a:pt x="4668203" y="220980"/>
                    <a:pt x="4672013" y="228600"/>
                  </a:cubicBezTo>
                  <a:cubicBezTo>
                    <a:pt x="4719638" y="341947"/>
                    <a:pt x="4818698" y="366713"/>
                    <a:pt x="4927283" y="368617"/>
                  </a:cubicBezTo>
                  <a:cubicBezTo>
                    <a:pt x="4958715" y="369570"/>
                    <a:pt x="4981575" y="375285"/>
                    <a:pt x="5003483" y="398145"/>
                  </a:cubicBezTo>
                  <a:cubicBezTo>
                    <a:pt x="5079683" y="477203"/>
                    <a:pt x="5134928" y="571500"/>
                    <a:pt x="5200650" y="657225"/>
                  </a:cubicBezTo>
                  <a:cubicBezTo>
                    <a:pt x="5227320" y="692468"/>
                    <a:pt x="5254943" y="726757"/>
                    <a:pt x="5283518" y="761047"/>
                  </a:cubicBezTo>
                  <a:cubicBezTo>
                    <a:pt x="5289233" y="768668"/>
                    <a:pt x="5297805" y="775335"/>
                    <a:pt x="5305425" y="781050"/>
                  </a:cubicBezTo>
                  <a:cubicBezTo>
                    <a:pt x="5321618" y="790575"/>
                    <a:pt x="5335905" y="782003"/>
                    <a:pt x="5348288" y="771525"/>
                  </a:cubicBezTo>
                  <a:cubicBezTo>
                    <a:pt x="5361623" y="760095"/>
                    <a:pt x="5347335" y="750570"/>
                    <a:pt x="5342573" y="743903"/>
                  </a:cubicBezTo>
                  <a:cubicBezTo>
                    <a:pt x="5277803" y="654368"/>
                    <a:pt x="5220653" y="561975"/>
                    <a:pt x="5166360" y="465772"/>
                  </a:cubicBezTo>
                  <a:cubicBezTo>
                    <a:pt x="5148263" y="433388"/>
                    <a:pt x="5125403" y="404813"/>
                    <a:pt x="5102543" y="376238"/>
                  </a:cubicBezTo>
                  <a:cubicBezTo>
                    <a:pt x="5090160" y="361950"/>
                    <a:pt x="5079683" y="346710"/>
                    <a:pt x="5074920" y="327660"/>
                  </a:cubicBezTo>
                  <a:cubicBezTo>
                    <a:pt x="5071110" y="313372"/>
                    <a:pt x="5073968" y="304800"/>
                    <a:pt x="5091113" y="312420"/>
                  </a:cubicBezTo>
                  <a:cubicBezTo>
                    <a:pt x="5108258" y="320040"/>
                    <a:pt x="5125403" y="326708"/>
                    <a:pt x="5143500" y="333375"/>
                  </a:cubicBezTo>
                  <a:cubicBezTo>
                    <a:pt x="5205413" y="359092"/>
                    <a:pt x="5268278" y="381000"/>
                    <a:pt x="5334953" y="385763"/>
                  </a:cubicBezTo>
                  <a:cubicBezTo>
                    <a:pt x="5376863" y="386715"/>
                    <a:pt x="5419725" y="380047"/>
                    <a:pt x="5455920" y="344805"/>
                  </a:cubicBezTo>
                  <a:cubicBezTo>
                    <a:pt x="5415915" y="336233"/>
                    <a:pt x="5375910" y="327660"/>
                    <a:pt x="5335905" y="318135"/>
                  </a:cubicBezTo>
                  <a:cubicBezTo>
                    <a:pt x="5277803" y="303847"/>
                    <a:pt x="5220653" y="287655"/>
                    <a:pt x="5175885" y="242888"/>
                  </a:cubicBezTo>
                  <a:cubicBezTo>
                    <a:pt x="5167313" y="235267"/>
                    <a:pt x="5154930" y="226695"/>
                    <a:pt x="5159693" y="213360"/>
                  </a:cubicBezTo>
                  <a:cubicBezTo>
                    <a:pt x="5163503" y="200978"/>
                    <a:pt x="5177790" y="200978"/>
                    <a:pt x="5188268" y="200978"/>
                  </a:cubicBezTo>
                  <a:cubicBezTo>
                    <a:pt x="5266373" y="193358"/>
                    <a:pt x="5336858" y="169545"/>
                    <a:pt x="5400675" y="122872"/>
                  </a:cubicBezTo>
                  <a:cubicBezTo>
                    <a:pt x="5428298" y="101917"/>
                    <a:pt x="5463540" y="90488"/>
                    <a:pt x="5496878" y="78105"/>
                  </a:cubicBezTo>
                  <a:cubicBezTo>
                    <a:pt x="5542598" y="60008"/>
                    <a:pt x="5581650" y="34290"/>
                    <a:pt x="5615940" y="0"/>
                  </a:cubicBezTo>
                  <a:lnTo>
                    <a:pt x="115253" y="0"/>
                  </a:lnTo>
                  <a:cubicBezTo>
                    <a:pt x="113348" y="4763"/>
                    <a:pt x="111442" y="9525"/>
                    <a:pt x="108585" y="15240"/>
                  </a:cubicBezTo>
                  <a:cubicBezTo>
                    <a:pt x="25717" y="212408"/>
                    <a:pt x="953" y="415290"/>
                    <a:pt x="19050" y="626745"/>
                  </a:cubicBezTo>
                  <a:cubicBezTo>
                    <a:pt x="32385" y="774382"/>
                    <a:pt x="24765" y="918210"/>
                    <a:pt x="0" y="1057275"/>
                  </a:cubicBezTo>
                  <a:lnTo>
                    <a:pt x="3689985" y="1057275"/>
                  </a:lnTo>
                  <a:cubicBezTo>
                    <a:pt x="3688080" y="1042988"/>
                    <a:pt x="3686175" y="1029653"/>
                    <a:pt x="3685223" y="1015365"/>
                  </a:cubicBezTo>
                  <a:cubicBezTo>
                    <a:pt x="3673793" y="908685"/>
                    <a:pt x="3674745" y="801053"/>
                    <a:pt x="3676650" y="6934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3569895-A0D8-45F3-89EA-A920BCECF836}"/>
                </a:ext>
              </a:extLst>
            </p:cNvPr>
            <p:cNvSpPr/>
            <p:nvPr/>
          </p:nvSpPr>
          <p:spPr>
            <a:xfrm>
              <a:off x="5701548" y="1641366"/>
              <a:ext cx="5769013" cy="1747850"/>
            </a:xfrm>
            <a:custGeom>
              <a:avLst/>
              <a:gdLst>
                <a:gd name="connsiteX0" fmla="*/ 5513070 w 5762625"/>
                <a:gd name="connsiteY0" fmla="*/ 1731657 h 1743075"/>
                <a:gd name="connsiteX1" fmla="*/ 5724525 w 5762625"/>
                <a:gd name="connsiteY1" fmla="*/ 1415427 h 1743075"/>
                <a:gd name="connsiteX2" fmla="*/ 5714048 w 5762625"/>
                <a:gd name="connsiteY2" fmla="*/ 978230 h 1743075"/>
                <a:gd name="connsiteX3" fmla="*/ 5607368 w 5762625"/>
                <a:gd name="connsiteY3" fmla="*/ 775347 h 1743075"/>
                <a:gd name="connsiteX4" fmla="*/ 5571173 w 5762625"/>
                <a:gd name="connsiteY4" fmla="*/ 656285 h 1743075"/>
                <a:gd name="connsiteX5" fmla="*/ 5570220 w 5762625"/>
                <a:gd name="connsiteY5" fmla="*/ 640092 h 1743075"/>
                <a:gd name="connsiteX6" fmla="*/ 5384483 w 5762625"/>
                <a:gd name="connsiteY6" fmla="*/ 107645 h 1743075"/>
                <a:gd name="connsiteX7" fmla="*/ 5161598 w 5762625"/>
                <a:gd name="connsiteY7" fmla="*/ 965 h 1743075"/>
                <a:gd name="connsiteX8" fmla="*/ 5103495 w 5762625"/>
                <a:gd name="connsiteY8" fmla="*/ 99072 h 1743075"/>
                <a:gd name="connsiteX9" fmla="*/ 5159693 w 5762625"/>
                <a:gd name="connsiteY9" fmla="*/ 179082 h 1743075"/>
                <a:gd name="connsiteX10" fmla="*/ 5288280 w 5762625"/>
                <a:gd name="connsiteY10" fmla="*/ 487692 h 1743075"/>
                <a:gd name="connsiteX11" fmla="*/ 5365433 w 5762625"/>
                <a:gd name="connsiteY11" fmla="*/ 1005852 h 1743075"/>
                <a:gd name="connsiteX12" fmla="*/ 5373053 w 5762625"/>
                <a:gd name="connsiteY12" fmla="*/ 1027760 h 1743075"/>
                <a:gd name="connsiteX13" fmla="*/ 5343525 w 5762625"/>
                <a:gd name="connsiteY13" fmla="*/ 1240167 h 1743075"/>
                <a:gd name="connsiteX14" fmla="*/ 5093970 w 5762625"/>
                <a:gd name="connsiteY14" fmla="*/ 1311605 h 1743075"/>
                <a:gd name="connsiteX15" fmla="*/ 4958715 w 5762625"/>
                <a:gd name="connsiteY15" fmla="*/ 1229690 h 1743075"/>
                <a:gd name="connsiteX16" fmla="*/ 4588193 w 5762625"/>
                <a:gd name="connsiteY16" fmla="*/ 867740 h 1743075"/>
                <a:gd name="connsiteX17" fmla="*/ 4558665 w 5762625"/>
                <a:gd name="connsiteY17" fmla="*/ 823925 h 1743075"/>
                <a:gd name="connsiteX18" fmla="*/ 4413885 w 5762625"/>
                <a:gd name="connsiteY18" fmla="*/ 633425 h 1743075"/>
                <a:gd name="connsiteX19" fmla="*/ 4019550 w 5762625"/>
                <a:gd name="connsiteY19" fmla="*/ 540080 h 1743075"/>
                <a:gd name="connsiteX20" fmla="*/ 3741420 w 5762625"/>
                <a:gd name="connsiteY20" fmla="*/ 601040 h 1743075"/>
                <a:gd name="connsiteX21" fmla="*/ 3560445 w 5762625"/>
                <a:gd name="connsiteY21" fmla="*/ 615327 h 1743075"/>
                <a:gd name="connsiteX22" fmla="*/ 2866073 w 5762625"/>
                <a:gd name="connsiteY22" fmla="*/ 592467 h 1743075"/>
                <a:gd name="connsiteX23" fmla="*/ 2697480 w 5762625"/>
                <a:gd name="connsiteY23" fmla="*/ 609612 h 1743075"/>
                <a:gd name="connsiteX24" fmla="*/ 2586038 w 5762625"/>
                <a:gd name="connsiteY24" fmla="*/ 699147 h 1743075"/>
                <a:gd name="connsiteX25" fmla="*/ 2509838 w 5762625"/>
                <a:gd name="connsiteY25" fmla="*/ 750582 h 1743075"/>
                <a:gd name="connsiteX26" fmla="*/ 2319338 w 5762625"/>
                <a:gd name="connsiteY26" fmla="*/ 782015 h 1743075"/>
                <a:gd name="connsiteX27" fmla="*/ 1937385 w 5762625"/>
                <a:gd name="connsiteY27" fmla="*/ 827735 h 1743075"/>
                <a:gd name="connsiteX28" fmla="*/ 1654493 w 5762625"/>
                <a:gd name="connsiteY28" fmla="*/ 780110 h 1743075"/>
                <a:gd name="connsiteX29" fmla="*/ 1360170 w 5762625"/>
                <a:gd name="connsiteY29" fmla="*/ 703910 h 1743075"/>
                <a:gd name="connsiteX30" fmla="*/ 894398 w 5762625"/>
                <a:gd name="connsiteY30" fmla="*/ 783920 h 1743075"/>
                <a:gd name="connsiteX31" fmla="*/ 288608 w 5762625"/>
                <a:gd name="connsiteY31" fmla="*/ 1232547 h 1743075"/>
                <a:gd name="connsiteX32" fmla="*/ 0 w 5762625"/>
                <a:gd name="connsiteY32" fmla="*/ 1747850 h 1743075"/>
                <a:gd name="connsiteX33" fmla="*/ 5497830 w 5762625"/>
                <a:gd name="connsiteY33" fmla="*/ 1747850 h 1743075"/>
                <a:gd name="connsiteX34" fmla="*/ 5513070 w 5762625"/>
                <a:gd name="connsiteY34" fmla="*/ 1731657 h 1743075"/>
                <a:gd name="connsiteX0" fmla="*/ 5513070 w 5769013"/>
                <a:gd name="connsiteY0" fmla="*/ 1731657 h 1747850"/>
                <a:gd name="connsiteX1" fmla="*/ 5724525 w 5769013"/>
                <a:gd name="connsiteY1" fmla="*/ 1415427 h 1747850"/>
                <a:gd name="connsiteX2" fmla="*/ 5714048 w 5769013"/>
                <a:gd name="connsiteY2" fmla="*/ 978230 h 1747850"/>
                <a:gd name="connsiteX3" fmla="*/ 5607368 w 5769013"/>
                <a:gd name="connsiteY3" fmla="*/ 775347 h 1747850"/>
                <a:gd name="connsiteX4" fmla="*/ 5571173 w 5769013"/>
                <a:gd name="connsiteY4" fmla="*/ 656285 h 1747850"/>
                <a:gd name="connsiteX5" fmla="*/ 5570220 w 5769013"/>
                <a:gd name="connsiteY5" fmla="*/ 640092 h 1747850"/>
                <a:gd name="connsiteX6" fmla="*/ 5384483 w 5769013"/>
                <a:gd name="connsiteY6" fmla="*/ 107645 h 1747850"/>
                <a:gd name="connsiteX7" fmla="*/ 5161598 w 5769013"/>
                <a:gd name="connsiteY7" fmla="*/ 965 h 1747850"/>
                <a:gd name="connsiteX8" fmla="*/ 5103495 w 5769013"/>
                <a:gd name="connsiteY8" fmla="*/ 99072 h 1747850"/>
                <a:gd name="connsiteX9" fmla="*/ 5159693 w 5769013"/>
                <a:gd name="connsiteY9" fmla="*/ 179082 h 1747850"/>
                <a:gd name="connsiteX10" fmla="*/ 5288280 w 5769013"/>
                <a:gd name="connsiteY10" fmla="*/ 487692 h 1747850"/>
                <a:gd name="connsiteX11" fmla="*/ 5365433 w 5769013"/>
                <a:gd name="connsiteY11" fmla="*/ 1005852 h 1747850"/>
                <a:gd name="connsiteX12" fmla="*/ 5373053 w 5769013"/>
                <a:gd name="connsiteY12" fmla="*/ 1027760 h 1747850"/>
                <a:gd name="connsiteX13" fmla="*/ 5343525 w 5769013"/>
                <a:gd name="connsiteY13" fmla="*/ 1240167 h 1747850"/>
                <a:gd name="connsiteX14" fmla="*/ 5093970 w 5769013"/>
                <a:gd name="connsiteY14" fmla="*/ 1311605 h 1747850"/>
                <a:gd name="connsiteX15" fmla="*/ 4958715 w 5769013"/>
                <a:gd name="connsiteY15" fmla="*/ 1229690 h 1747850"/>
                <a:gd name="connsiteX16" fmla="*/ 4588193 w 5769013"/>
                <a:gd name="connsiteY16" fmla="*/ 867740 h 1747850"/>
                <a:gd name="connsiteX17" fmla="*/ 4558665 w 5769013"/>
                <a:gd name="connsiteY17" fmla="*/ 823925 h 1747850"/>
                <a:gd name="connsiteX18" fmla="*/ 4413885 w 5769013"/>
                <a:gd name="connsiteY18" fmla="*/ 633425 h 1747850"/>
                <a:gd name="connsiteX19" fmla="*/ 4019550 w 5769013"/>
                <a:gd name="connsiteY19" fmla="*/ 540080 h 1747850"/>
                <a:gd name="connsiteX20" fmla="*/ 3741420 w 5769013"/>
                <a:gd name="connsiteY20" fmla="*/ 601040 h 1747850"/>
                <a:gd name="connsiteX21" fmla="*/ 3560445 w 5769013"/>
                <a:gd name="connsiteY21" fmla="*/ 615327 h 1747850"/>
                <a:gd name="connsiteX22" fmla="*/ 2866073 w 5769013"/>
                <a:gd name="connsiteY22" fmla="*/ 592467 h 1747850"/>
                <a:gd name="connsiteX23" fmla="*/ 2697480 w 5769013"/>
                <a:gd name="connsiteY23" fmla="*/ 609612 h 1747850"/>
                <a:gd name="connsiteX24" fmla="*/ 2586038 w 5769013"/>
                <a:gd name="connsiteY24" fmla="*/ 699147 h 1747850"/>
                <a:gd name="connsiteX25" fmla="*/ 2509838 w 5769013"/>
                <a:gd name="connsiteY25" fmla="*/ 750582 h 1747850"/>
                <a:gd name="connsiteX26" fmla="*/ 2319338 w 5769013"/>
                <a:gd name="connsiteY26" fmla="*/ 782015 h 1747850"/>
                <a:gd name="connsiteX27" fmla="*/ 1937385 w 5769013"/>
                <a:gd name="connsiteY27" fmla="*/ 827735 h 1747850"/>
                <a:gd name="connsiteX28" fmla="*/ 1654493 w 5769013"/>
                <a:gd name="connsiteY28" fmla="*/ 780110 h 1747850"/>
                <a:gd name="connsiteX29" fmla="*/ 1333793 w 5769013"/>
                <a:gd name="connsiteY29" fmla="*/ 677533 h 1747850"/>
                <a:gd name="connsiteX30" fmla="*/ 894398 w 5769013"/>
                <a:gd name="connsiteY30" fmla="*/ 783920 h 1747850"/>
                <a:gd name="connsiteX31" fmla="*/ 288608 w 5769013"/>
                <a:gd name="connsiteY31" fmla="*/ 1232547 h 1747850"/>
                <a:gd name="connsiteX32" fmla="*/ 0 w 5769013"/>
                <a:gd name="connsiteY32" fmla="*/ 1747850 h 1747850"/>
                <a:gd name="connsiteX33" fmla="*/ 5497830 w 5769013"/>
                <a:gd name="connsiteY33" fmla="*/ 1747850 h 1747850"/>
                <a:gd name="connsiteX34" fmla="*/ 5513070 w 5769013"/>
                <a:gd name="connsiteY34" fmla="*/ 1731657 h 17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69013" h="1747850">
                  <a:moveTo>
                    <a:pt x="5513070" y="1731657"/>
                  </a:moveTo>
                  <a:cubicBezTo>
                    <a:pt x="5597843" y="1635455"/>
                    <a:pt x="5674995" y="1534490"/>
                    <a:pt x="5724525" y="1415427"/>
                  </a:cubicBezTo>
                  <a:cubicBezTo>
                    <a:pt x="5785485" y="1267790"/>
                    <a:pt x="5785485" y="1122057"/>
                    <a:pt x="5714048" y="978230"/>
                  </a:cubicBezTo>
                  <a:cubicBezTo>
                    <a:pt x="5679758" y="909650"/>
                    <a:pt x="5645468" y="841070"/>
                    <a:pt x="5607368" y="775347"/>
                  </a:cubicBezTo>
                  <a:cubicBezTo>
                    <a:pt x="5586413" y="738200"/>
                    <a:pt x="5569268" y="700100"/>
                    <a:pt x="5571173" y="656285"/>
                  </a:cubicBezTo>
                  <a:cubicBezTo>
                    <a:pt x="5571173" y="650570"/>
                    <a:pt x="5571173" y="644855"/>
                    <a:pt x="5570220" y="640092"/>
                  </a:cubicBezTo>
                  <a:cubicBezTo>
                    <a:pt x="5524500" y="457212"/>
                    <a:pt x="5491163" y="269570"/>
                    <a:pt x="5384483" y="107645"/>
                  </a:cubicBezTo>
                  <a:cubicBezTo>
                    <a:pt x="5350193" y="54305"/>
                    <a:pt x="5223510" y="-8560"/>
                    <a:pt x="5161598" y="965"/>
                  </a:cubicBezTo>
                  <a:cubicBezTo>
                    <a:pt x="5117783" y="7632"/>
                    <a:pt x="5092065" y="51447"/>
                    <a:pt x="5103495" y="99072"/>
                  </a:cubicBezTo>
                  <a:cubicBezTo>
                    <a:pt x="5111115" y="133362"/>
                    <a:pt x="5133023" y="159080"/>
                    <a:pt x="5159693" y="179082"/>
                  </a:cubicBezTo>
                  <a:cubicBezTo>
                    <a:pt x="5261610" y="257187"/>
                    <a:pt x="5292090" y="365772"/>
                    <a:pt x="5288280" y="487692"/>
                  </a:cubicBezTo>
                  <a:cubicBezTo>
                    <a:pt x="5283518" y="664857"/>
                    <a:pt x="5290185" y="840117"/>
                    <a:pt x="5365433" y="1005852"/>
                  </a:cubicBezTo>
                  <a:cubicBezTo>
                    <a:pt x="5368290" y="1013472"/>
                    <a:pt x="5371148" y="1020140"/>
                    <a:pt x="5373053" y="1027760"/>
                  </a:cubicBezTo>
                  <a:cubicBezTo>
                    <a:pt x="5398770" y="1103960"/>
                    <a:pt x="5409248" y="1174445"/>
                    <a:pt x="5343525" y="1240167"/>
                  </a:cubicBezTo>
                  <a:cubicBezTo>
                    <a:pt x="5272088" y="1312557"/>
                    <a:pt x="5193030" y="1341132"/>
                    <a:pt x="5093970" y="1311605"/>
                  </a:cubicBezTo>
                  <a:cubicBezTo>
                    <a:pt x="5042535" y="1295412"/>
                    <a:pt x="4996815" y="1266837"/>
                    <a:pt x="4958715" y="1229690"/>
                  </a:cubicBezTo>
                  <a:cubicBezTo>
                    <a:pt x="4833938" y="1109675"/>
                    <a:pt x="4711065" y="988707"/>
                    <a:pt x="4588193" y="867740"/>
                  </a:cubicBezTo>
                  <a:cubicBezTo>
                    <a:pt x="4575810" y="855357"/>
                    <a:pt x="4564380" y="841070"/>
                    <a:pt x="4558665" y="823925"/>
                  </a:cubicBezTo>
                  <a:cubicBezTo>
                    <a:pt x="4531995" y="743915"/>
                    <a:pt x="4471988" y="689622"/>
                    <a:pt x="4413885" y="633425"/>
                  </a:cubicBezTo>
                  <a:cubicBezTo>
                    <a:pt x="4300538" y="522935"/>
                    <a:pt x="4164330" y="517220"/>
                    <a:pt x="4019550" y="540080"/>
                  </a:cubicBezTo>
                  <a:cubicBezTo>
                    <a:pt x="3925253" y="554367"/>
                    <a:pt x="3830955" y="569607"/>
                    <a:pt x="3741420" y="601040"/>
                  </a:cubicBezTo>
                  <a:cubicBezTo>
                    <a:pt x="3682365" y="621042"/>
                    <a:pt x="3621405" y="617232"/>
                    <a:pt x="3560445" y="615327"/>
                  </a:cubicBezTo>
                  <a:cubicBezTo>
                    <a:pt x="3328988" y="603897"/>
                    <a:pt x="3098483" y="581990"/>
                    <a:pt x="2866073" y="592467"/>
                  </a:cubicBezTo>
                  <a:cubicBezTo>
                    <a:pt x="2809875" y="595325"/>
                    <a:pt x="2752725" y="598182"/>
                    <a:pt x="2697480" y="609612"/>
                  </a:cubicBezTo>
                  <a:cubicBezTo>
                    <a:pt x="2646045" y="621042"/>
                    <a:pt x="2605088" y="645807"/>
                    <a:pt x="2586038" y="699147"/>
                  </a:cubicBezTo>
                  <a:cubicBezTo>
                    <a:pt x="2573655" y="735342"/>
                    <a:pt x="2542223" y="744867"/>
                    <a:pt x="2509838" y="750582"/>
                  </a:cubicBezTo>
                  <a:cubicBezTo>
                    <a:pt x="2446973" y="762965"/>
                    <a:pt x="2383155" y="771537"/>
                    <a:pt x="2319338" y="782015"/>
                  </a:cubicBezTo>
                  <a:cubicBezTo>
                    <a:pt x="2192655" y="803922"/>
                    <a:pt x="2065973" y="824877"/>
                    <a:pt x="1937385" y="827735"/>
                  </a:cubicBezTo>
                  <a:cubicBezTo>
                    <a:pt x="1839278" y="829640"/>
                    <a:pt x="1755092" y="805144"/>
                    <a:pt x="1654493" y="780110"/>
                  </a:cubicBezTo>
                  <a:cubicBezTo>
                    <a:pt x="1553894" y="755076"/>
                    <a:pt x="1435711" y="687058"/>
                    <a:pt x="1333793" y="677533"/>
                  </a:cubicBezTo>
                  <a:cubicBezTo>
                    <a:pt x="1170916" y="663245"/>
                    <a:pt x="1068595" y="691418"/>
                    <a:pt x="894398" y="783920"/>
                  </a:cubicBezTo>
                  <a:cubicBezTo>
                    <a:pt x="720201" y="876422"/>
                    <a:pt x="446722" y="1024902"/>
                    <a:pt x="288608" y="1232547"/>
                  </a:cubicBezTo>
                  <a:cubicBezTo>
                    <a:pt x="167640" y="1389710"/>
                    <a:pt x="78105" y="1565922"/>
                    <a:pt x="0" y="1747850"/>
                  </a:cubicBezTo>
                  <a:lnTo>
                    <a:pt x="5497830" y="1747850"/>
                  </a:lnTo>
                  <a:cubicBezTo>
                    <a:pt x="5502593" y="1743087"/>
                    <a:pt x="5508308" y="1737372"/>
                    <a:pt x="5513070" y="17316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77276CE-B599-4575-84C6-3C87E36C18A5}"/>
              </a:ext>
            </a:extLst>
          </p:cNvPr>
          <p:cNvGrpSpPr/>
          <p:nvPr/>
        </p:nvGrpSpPr>
        <p:grpSpPr>
          <a:xfrm>
            <a:off x="8631110" y="2879947"/>
            <a:ext cx="3214643" cy="3716680"/>
            <a:chOff x="4125210" y="1802423"/>
            <a:chExt cx="3954428" cy="4571999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03DEC92-AFE6-45B1-BD29-07255934D02F}"/>
                </a:ext>
              </a:extLst>
            </p:cNvPr>
            <p:cNvGrpSpPr/>
            <p:nvPr/>
          </p:nvGrpSpPr>
          <p:grpSpPr>
            <a:xfrm>
              <a:off x="4125210" y="3947746"/>
              <a:ext cx="3954428" cy="2426676"/>
              <a:chOff x="4125210" y="3947746"/>
              <a:chExt cx="3954428" cy="2426676"/>
            </a:xfrm>
            <a:solidFill>
              <a:schemeClr val="accent4"/>
            </a:solidFill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E0E83D3-C5AB-4DE4-BF1C-C187B6161940}"/>
                  </a:ext>
                </a:extLst>
              </p:cNvPr>
              <p:cNvSpPr/>
              <p:nvPr/>
            </p:nvSpPr>
            <p:spPr>
              <a:xfrm>
                <a:off x="5803486" y="3947746"/>
                <a:ext cx="597877" cy="1156073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C6C0F5AF-6CE6-48F6-A815-A98D4147173B}"/>
                  </a:ext>
                </a:extLst>
              </p:cNvPr>
              <p:cNvSpPr/>
              <p:nvPr/>
            </p:nvSpPr>
            <p:spPr>
              <a:xfrm>
                <a:off x="4125210" y="4897315"/>
                <a:ext cx="3954428" cy="1477107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9016DB8-0817-4286-9802-C6BC6504E869}"/>
                </a:ext>
              </a:extLst>
            </p:cNvPr>
            <p:cNvSpPr/>
            <p:nvPr/>
          </p:nvSpPr>
          <p:spPr>
            <a:xfrm>
              <a:off x="4580792" y="1802423"/>
              <a:ext cx="3047335" cy="2778367"/>
            </a:xfrm>
            <a:custGeom>
              <a:avLst/>
              <a:gdLst>
                <a:gd name="connsiteX0" fmla="*/ 2686434 w 3047335"/>
                <a:gd name="connsiteY0" fmla="*/ 649222 h 2778367"/>
                <a:gd name="connsiteX1" fmla="*/ 2480724 w 3047335"/>
                <a:gd name="connsiteY1" fmla="*/ 868916 h 2778367"/>
                <a:gd name="connsiteX2" fmla="*/ 2831980 w 3047335"/>
                <a:gd name="connsiteY2" fmla="*/ 868916 h 2778367"/>
                <a:gd name="connsiteX3" fmla="*/ 2831980 w 3047335"/>
                <a:gd name="connsiteY3" fmla="*/ 866747 h 2778367"/>
                <a:gd name="connsiteX4" fmla="*/ 2939658 w 3047335"/>
                <a:gd name="connsiteY4" fmla="*/ 759069 h 2778367"/>
                <a:gd name="connsiteX5" fmla="*/ 2831980 w 3047335"/>
                <a:gd name="connsiteY5" fmla="*/ 651391 h 2778367"/>
                <a:gd name="connsiteX6" fmla="*/ 2831980 w 3047335"/>
                <a:gd name="connsiteY6" fmla="*/ 649222 h 2778367"/>
                <a:gd name="connsiteX7" fmla="*/ 32816 w 3047335"/>
                <a:gd name="connsiteY7" fmla="*/ 0 h 2778367"/>
                <a:gd name="connsiteX8" fmla="*/ 2993848 w 3047335"/>
                <a:gd name="connsiteY8" fmla="*/ 0 h 2778367"/>
                <a:gd name="connsiteX9" fmla="*/ 3026664 w 3047335"/>
                <a:gd name="connsiteY9" fmla="*/ 32816 h 2778367"/>
                <a:gd name="connsiteX10" fmla="*/ 3026664 w 3047335"/>
                <a:gd name="connsiteY10" fmla="*/ 285864 h 2778367"/>
                <a:gd name="connsiteX11" fmla="*/ 3026664 w 3047335"/>
                <a:gd name="connsiteY11" fmla="*/ 290147 h 2778367"/>
                <a:gd name="connsiteX12" fmla="*/ 3022654 w 3047335"/>
                <a:gd name="connsiteY12" fmla="*/ 290147 h 2778367"/>
                <a:gd name="connsiteX13" fmla="*/ 2785226 w 3047335"/>
                <a:gd name="connsiteY13" fmla="*/ 543714 h 2778367"/>
                <a:gd name="connsiteX14" fmla="*/ 2831980 w 3047335"/>
                <a:gd name="connsiteY14" fmla="*/ 543714 h 2778367"/>
                <a:gd name="connsiteX15" fmla="*/ 2834863 w 3047335"/>
                <a:gd name="connsiteY15" fmla="*/ 543714 h 2778367"/>
                <a:gd name="connsiteX16" fmla="*/ 2834863 w 3047335"/>
                <a:gd name="connsiteY16" fmla="*/ 544005 h 2778367"/>
                <a:gd name="connsiteX17" fmla="*/ 2875382 w 3047335"/>
                <a:gd name="connsiteY17" fmla="*/ 548089 h 2778367"/>
                <a:gd name="connsiteX18" fmla="*/ 3047335 w 3047335"/>
                <a:gd name="connsiteY18" fmla="*/ 759069 h 2778367"/>
                <a:gd name="connsiteX19" fmla="*/ 2875382 w 3047335"/>
                <a:gd name="connsiteY19" fmla="*/ 970049 h 2778367"/>
                <a:gd name="connsiteX20" fmla="*/ 2834863 w 3047335"/>
                <a:gd name="connsiteY20" fmla="*/ 974134 h 2778367"/>
                <a:gd name="connsiteX21" fmla="*/ 2834863 w 3047335"/>
                <a:gd name="connsiteY21" fmla="*/ 974424 h 2778367"/>
                <a:gd name="connsiteX22" fmla="*/ 2831980 w 3047335"/>
                <a:gd name="connsiteY22" fmla="*/ 974424 h 2778367"/>
                <a:gd name="connsiteX23" fmla="*/ 2381931 w 3047335"/>
                <a:gd name="connsiteY23" fmla="*/ 974424 h 2778367"/>
                <a:gd name="connsiteX24" fmla="*/ 1891751 w 3047335"/>
                <a:gd name="connsiteY24" fmla="*/ 1497925 h 2778367"/>
                <a:gd name="connsiteX25" fmla="*/ 1891751 w 3047335"/>
                <a:gd name="connsiteY25" fmla="*/ 2250406 h 2778367"/>
                <a:gd name="connsiteX26" fmla="*/ 1142998 w 3047335"/>
                <a:gd name="connsiteY26" fmla="*/ 2778367 h 2778367"/>
                <a:gd name="connsiteX27" fmla="*/ 1142998 w 3047335"/>
                <a:gd name="connsiteY27" fmla="*/ 1506560 h 2778367"/>
                <a:gd name="connsiteX28" fmla="*/ 4010 w 3047335"/>
                <a:gd name="connsiteY28" fmla="*/ 290147 h 2778367"/>
                <a:gd name="connsiteX29" fmla="*/ 0 w 3047335"/>
                <a:gd name="connsiteY29" fmla="*/ 290147 h 2778367"/>
                <a:gd name="connsiteX30" fmla="*/ 0 w 3047335"/>
                <a:gd name="connsiteY30" fmla="*/ 285864 h 2778367"/>
                <a:gd name="connsiteX31" fmla="*/ 0 w 3047335"/>
                <a:gd name="connsiteY31" fmla="*/ 32816 h 2778367"/>
                <a:gd name="connsiteX32" fmla="*/ 32816 w 3047335"/>
                <a:gd name="connsiteY32" fmla="*/ 0 h 277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7335" h="2778367">
                  <a:moveTo>
                    <a:pt x="2686434" y="649222"/>
                  </a:moveTo>
                  <a:lnTo>
                    <a:pt x="2480724" y="868916"/>
                  </a:lnTo>
                  <a:lnTo>
                    <a:pt x="2831980" y="868916"/>
                  </a:lnTo>
                  <a:lnTo>
                    <a:pt x="2831980" y="866747"/>
                  </a:lnTo>
                  <a:cubicBezTo>
                    <a:pt x="2891449" y="866747"/>
                    <a:pt x="2939658" y="818538"/>
                    <a:pt x="2939658" y="759069"/>
                  </a:cubicBezTo>
                  <a:cubicBezTo>
                    <a:pt x="2939658" y="699600"/>
                    <a:pt x="2891449" y="651391"/>
                    <a:pt x="2831980" y="651391"/>
                  </a:cubicBezTo>
                  <a:lnTo>
                    <a:pt x="2831980" y="649222"/>
                  </a:lnTo>
                  <a:close/>
                  <a:moveTo>
                    <a:pt x="32816" y="0"/>
                  </a:moveTo>
                  <a:lnTo>
                    <a:pt x="2993848" y="0"/>
                  </a:lnTo>
                  <a:cubicBezTo>
                    <a:pt x="3011972" y="0"/>
                    <a:pt x="3026664" y="14692"/>
                    <a:pt x="3026664" y="32816"/>
                  </a:cubicBezTo>
                  <a:lnTo>
                    <a:pt x="3026664" y="285864"/>
                  </a:lnTo>
                  <a:lnTo>
                    <a:pt x="3026664" y="290147"/>
                  </a:lnTo>
                  <a:lnTo>
                    <a:pt x="3022654" y="290147"/>
                  </a:lnTo>
                  <a:lnTo>
                    <a:pt x="2785226" y="543714"/>
                  </a:lnTo>
                  <a:lnTo>
                    <a:pt x="2831980" y="543714"/>
                  </a:lnTo>
                  <a:lnTo>
                    <a:pt x="2834863" y="543714"/>
                  </a:lnTo>
                  <a:lnTo>
                    <a:pt x="2834863" y="544005"/>
                  </a:lnTo>
                  <a:lnTo>
                    <a:pt x="2875382" y="548089"/>
                  </a:lnTo>
                  <a:cubicBezTo>
                    <a:pt x="2973515" y="568170"/>
                    <a:pt x="3047335" y="654999"/>
                    <a:pt x="3047335" y="759069"/>
                  </a:cubicBezTo>
                  <a:cubicBezTo>
                    <a:pt x="3047335" y="863139"/>
                    <a:pt x="2973515" y="949968"/>
                    <a:pt x="2875382" y="970049"/>
                  </a:cubicBezTo>
                  <a:lnTo>
                    <a:pt x="2834863" y="974134"/>
                  </a:lnTo>
                  <a:lnTo>
                    <a:pt x="2834863" y="974424"/>
                  </a:lnTo>
                  <a:lnTo>
                    <a:pt x="2831980" y="974424"/>
                  </a:lnTo>
                  <a:lnTo>
                    <a:pt x="2381931" y="974424"/>
                  </a:lnTo>
                  <a:lnTo>
                    <a:pt x="1891751" y="1497925"/>
                  </a:lnTo>
                  <a:lnTo>
                    <a:pt x="1891751" y="2250406"/>
                  </a:lnTo>
                  <a:lnTo>
                    <a:pt x="1142998" y="2778367"/>
                  </a:lnTo>
                  <a:lnTo>
                    <a:pt x="1142998" y="1506560"/>
                  </a:lnTo>
                  <a:lnTo>
                    <a:pt x="4010" y="290147"/>
                  </a:lnTo>
                  <a:lnTo>
                    <a:pt x="0" y="290147"/>
                  </a:lnTo>
                  <a:lnTo>
                    <a:pt x="0" y="285864"/>
                  </a:lnTo>
                  <a:lnTo>
                    <a:pt x="0" y="32816"/>
                  </a:lnTo>
                  <a:cubicBezTo>
                    <a:pt x="0" y="14692"/>
                    <a:pt x="14692" y="0"/>
                    <a:pt x="3281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5D8D7ED-9EEB-469F-BEE4-C3D54FB05F00}"/>
                </a:ext>
              </a:extLst>
            </p:cNvPr>
            <p:cNvSpPr/>
            <p:nvPr/>
          </p:nvSpPr>
          <p:spPr>
            <a:xfrm>
              <a:off x="4580792" y="1987062"/>
              <a:ext cx="3026664" cy="10550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0FAA9CA-DC85-4FF5-9531-45E07B4797B5}"/>
              </a:ext>
            </a:extLst>
          </p:cNvPr>
          <p:cNvSpPr txBox="1"/>
          <p:nvPr/>
        </p:nvSpPr>
        <p:spPr>
          <a:xfrm>
            <a:off x="9084748" y="247843"/>
            <a:ext cx="2307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BE2E201-9550-43D9-AA3B-26570C5D2379}"/>
              </a:ext>
            </a:extLst>
          </p:cNvPr>
          <p:cNvGrpSpPr/>
          <p:nvPr/>
        </p:nvGrpSpPr>
        <p:grpSpPr>
          <a:xfrm>
            <a:off x="2742190" y="1603341"/>
            <a:ext cx="1942837" cy="1407932"/>
            <a:chOff x="4477067" y="3197243"/>
            <a:chExt cx="1130986" cy="81960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F5B5FD5-25F2-4AB8-A265-4B31E8FEC56E}"/>
                </a:ext>
              </a:extLst>
            </p:cNvPr>
            <p:cNvGrpSpPr/>
            <p:nvPr/>
          </p:nvGrpSpPr>
          <p:grpSpPr>
            <a:xfrm>
              <a:off x="5122819" y="3642094"/>
              <a:ext cx="485234" cy="374750"/>
              <a:chOff x="5122819" y="3605542"/>
              <a:chExt cx="485234" cy="374750"/>
            </a:xfrm>
          </p:grpSpPr>
          <p:cxnSp>
            <p:nvCxnSpPr>
              <p:cNvPr id="56" name="Connector: Elbow 55">
                <a:extLst>
                  <a:ext uri="{FF2B5EF4-FFF2-40B4-BE49-F238E27FC236}">
                    <a16:creationId xmlns:a16="http://schemas.microsoft.com/office/drawing/2014/main" id="{9602D157-3064-448A-9777-A554129D2C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or: Elbow 56">
                <a:extLst>
                  <a:ext uri="{FF2B5EF4-FFF2-40B4-BE49-F238E27FC236}">
                    <a16:creationId xmlns:a16="http://schemas.microsoft.com/office/drawing/2014/main" id="{7FDF3E4C-AC8F-445C-9A51-D4C7A2CEF1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4E09D94-2719-4EFC-992F-D97AE07AAAD8}"/>
                </a:ext>
              </a:extLst>
            </p:cNvPr>
            <p:cNvCxnSpPr>
              <a:cxnSpLocks/>
            </p:cNvCxnSpPr>
            <p:nvPr/>
          </p:nvCxnSpPr>
          <p:spPr>
            <a:xfrm>
              <a:off x="5037112" y="3576272"/>
              <a:ext cx="10895" cy="440572"/>
            </a:xfrm>
            <a:prstGeom prst="line">
              <a:avLst/>
            </a:prstGeom>
            <a:ln w="19050">
              <a:solidFill>
                <a:schemeClr val="bg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C5F1057-AC29-4963-9B88-AA467070A7C8}"/>
                </a:ext>
              </a:extLst>
            </p:cNvPr>
            <p:cNvGrpSpPr/>
            <p:nvPr/>
          </p:nvGrpSpPr>
          <p:grpSpPr>
            <a:xfrm flipH="1">
              <a:off x="4477067" y="3642094"/>
              <a:ext cx="485234" cy="374750"/>
              <a:chOff x="5122819" y="3605542"/>
              <a:chExt cx="485234" cy="374750"/>
            </a:xfrm>
          </p:grpSpPr>
          <p:cxnSp>
            <p:nvCxnSpPr>
              <p:cNvPr id="54" name="Connector: Elbow 53">
                <a:extLst>
                  <a:ext uri="{FF2B5EF4-FFF2-40B4-BE49-F238E27FC236}">
                    <a16:creationId xmlns:a16="http://schemas.microsoft.com/office/drawing/2014/main" id="{EC6327C7-FAEF-41D9-9673-D83AD12942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or: Elbow 54">
                <a:extLst>
                  <a:ext uri="{FF2B5EF4-FFF2-40B4-BE49-F238E27FC236}">
                    <a16:creationId xmlns:a16="http://schemas.microsoft.com/office/drawing/2014/main" id="{3A197383-40B3-412E-A3F2-5CFB6B85A0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83EA2F85-141C-4C26-A857-39D3A47B887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572054" y="3197243"/>
              <a:ext cx="936188" cy="504402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B3E7B0E-EF58-4FC1-8FED-A84A3BEEC089}"/>
              </a:ext>
            </a:extLst>
          </p:cNvPr>
          <p:cNvGrpSpPr/>
          <p:nvPr/>
        </p:nvGrpSpPr>
        <p:grpSpPr>
          <a:xfrm>
            <a:off x="4956620" y="1806313"/>
            <a:ext cx="3873383" cy="1173645"/>
            <a:chOff x="3262372" y="2901245"/>
            <a:chExt cx="5961684" cy="1806405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67F3CE-42F3-411B-B897-0E9333C13F3D}"/>
                </a:ext>
              </a:extLst>
            </p:cNvPr>
            <p:cNvSpPr/>
            <p:nvPr/>
          </p:nvSpPr>
          <p:spPr>
            <a:xfrm>
              <a:off x="3262372" y="2925876"/>
              <a:ext cx="1774869" cy="141989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9A3A63A-B410-4684-BDA0-CD52310C2994}"/>
                </a:ext>
              </a:extLst>
            </p:cNvPr>
            <p:cNvSpPr/>
            <p:nvPr/>
          </p:nvSpPr>
          <p:spPr>
            <a:xfrm>
              <a:off x="4671494" y="3287754"/>
              <a:ext cx="1064923" cy="141989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2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79F46F9-FCC8-4C77-B65A-C82DEE9E5845}"/>
                </a:ext>
              </a:extLst>
            </p:cNvPr>
            <p:cNvSpPr/>
            <p:nvPr/>
          </p:nvSpPr>
          <p:spPr>
            <a:xfrm rot="10800000" flipV="1">
              <a:off x="5377442" y="2923992"/>
              <a:ext cx="1774869" cy="141989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E9F323A-2935-4067-99B3-32FB1D39A718}"/>
                </a:ext>
              </a:extLst>
            </p:cNvPr>
            <p:cNvSpPr/>
            <p:nvPr/>
          </p:nvSpPr>
          <p:spPr>
            <a:xfrm rot="10800000" flipV="1">
              <a:off x="6744749" y="3278817"/>
              <a:ext cx="1064923" cy="141989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4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25861F6-3A1F-4A08-8C7C-D2D751F81A1E}"/>
                </a:ext>
              </a:extLst>
            </p:cNvPr>
            <p:cNvSpPr/>
            <p:nvPr/>
          </p:nvSpPr>
          <p:spPr>
            <a:xfrm>
              <a:off x="7449187" y="2901245"/>
              <a:ext cx="1774869" cy="141989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5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195B8650-E83A-42C5-9D4A-EBF309E41D54}"/>
              </a:ext>
            </a:extLst>
          </p:cNvPr>
          <p:cNvSpPr txBox="1"/>
          <p:nvPr/>
        </p:nvSpPr>
        <p:spPr>
          <a:xfrm>
            <a:off x="8932202" y="5733749"/>
            <a:ext cx="2597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BIG DATA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3" name="Picture 3" descr="D:\Fullppt\005-PNG이미지\magnifying-glass-189254.png">
            <a:extLst>
              <a:ext uri="{FF2B5EF4-FFF2-40B4-BE49-F238E27FC236}">
                <a16:creationId xmlns:a16="http://schemas.microsoft.com/office/drawing/2014/main" id="{F7A82109-9EDB-492D-AFC4-DDEFEE76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17536" flipH="1">
            <a:off x="7344369" y="3724051"/>
            <a:ext cx="348896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FF322ED6-CE9F-4E68-8ACB-69D7528AC859}"/>
              </a:ext>
            </a:extLst>
          </p:cNvPr>
          <p:cNvGrpSpPr/>
          <p:nvPr/>
        </p:nvGrpSpPr>
        <p:grpSpPr>
          <a:xfrm>
            <a:off x="410927" y="1672762"/>
            <a:ext cx="2664296" cy="4683693"/>
            <a:chOff x="445712" y="1449040"/>
            <a:chExt cx="2113018" cy="3924176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FEBC08AD-C786-4180-984B-DBEC5A40E76D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64425B4D-5741-477C-AA74-D8B5B3C8FC3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10">
              <a:extLst>
                <a:ext uri="{FF2B5EF4-FFF2-40B4-BE49-F238E27FC236}">
                  <a16:creationId xmlns:a16="http://schemas.microsoft.com/office/drawing/2014/main" id="{85929005-A7CE-4C80-8C0B-C858CCA4D08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11">
                <a:extLst>
                  <a:ext uri="{FF2B5EF4-FFF2-40B4-BE49-F238E27FC236}">
                    <a16:creationId xmlns:a16="http://schemas.microsoft.com/office/drawing/2014/main" id="{989274F1-24F5-4289-9F01-E26945EFDB8B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C6D36BBA-DB71-40FC-AB80-E81201F8A3A2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0BAA7C-8637-461D-A6A8-7914F0904273}"/>
              </a:ext>
            </a:extLst>
          </p:cNvPr>
          <p:cNvGrpSpPr/>
          <p:nvPr/>
        </p:nvGrpSpPr>
        <p:grpSpPr>
          <a:xfrm>
            <a:off x="3649486" y="1503402"/>
            <a:ext cx="2600187" cy="4853053"/>
            <a:chOff x="3501573" y="3178068"/>
            <a:chExt cx="1340594" cy="273784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097157-648F-457C-9FDB-BAFEFE437F67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57C26D5-5DB6-40F2-9243-CF745572BE45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BFE6CF-3D1D-41A3-9B62-ED07E3DC5693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BA0EE19-9FF0-478A-B275-B814417B74F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47CAFC5-9B11-4470-937C-E3BA9F0CFECC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F27A98E-ABEB-4BA4-9204-27F363840D21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5C76FAE-B9C9-45F1-A081-D4451C94F65A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38A34F2-502C-4713-9A09-24DDF9A4CB0C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5648016-DCBA-45FF-AB98-83C7CAE0A909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1A5628E-C674-47B2-A2F7-9700144FA16D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D6F97D0-A8F7-4FDC-8AAF-85A2996A8882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91FF37E-DD5F-4349-8C8B-B64F2A444C51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285B80-8E69-4A61-8887-FD2E1D28E526}"/>
              </a:ext>
            </a:extLst>
          </p:cNvPr>
          <p:cNvGrpSpPr/>
          <p:nvPr/>
        </p:nvGrpSpPr>
        <p:grpSpPr>
          <a:xfrm>
            <a:off x="6753020" y="1341721"/>
            <a:ext cx="4896672" cy="2690390"/>
            <a:chOff x="-548507" y="477868"/>
            <a:chExt cx="11570449" cy="635717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5FB9FB-60F4-461E-93D4-7F72C4E31B8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AF69974-50F2-4DAC-A5B6-B50E0A56EB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7FABDF-C24D-49C0-AF37-DB30E59FA79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20BA7B-E89F-4D4C-AD0F-D2B4DB5D798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5FC359D-90A9-482C-9CA3-9CA252BE773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21A908A-5604-4CC2-AE54-88CB214A6B7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3E34D388-31FA-48B2-9A79-9026438DA94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63EC858-83D3-4916-9F39-2D2CCF5AB2A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BA5312C-D333-4BC0-AB97-E24E57ED402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7572308F-23D1-4E27-9341-B046CBD78ED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39499F02-2ACE-4598-B439-660BDC0C48B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27C83E3-3E04-489C-BD06-17C1994CC71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icture Placeholder 61">
            <a:extLst>
              <a:ext uri="{FF2B5EF4-FFF2-40B4-BE49-F238E27FC236}">
                <a16:creationId xmlns:a16="http://schemas.microsoft.com/office/drawing/2014/main" id="{1C28C964-4252-4502-A5DA-C7F72A568A6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E87EF294-CB96-4EBA-AA8D-E7146310F9A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5" name="Picture Placeholder 64">
            <a:extLst>
              <a:ext uri="{FF2B5EF4-FFF2-40B4-BE49-F238E27FC236}">
                <a16:creationId xmlns:a16="http://schemas.microsoft.com/office/drawing/2014/main" id="{ADA83D1F-69E6-4377-94BC-2F614644C4A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7" name="Picture Placeholder 66">
            <a:extLst>
              <a:ext uri="{FF2B5EF4-FFF2-40B4-BE49-F238E27FC236}">
                <a16:creationId xmlns:a16="http://schemas.microsoft.com/office/drawing/2014/main" id="{61685708-EE47-4C79-A849-C0FBFFB5DF2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9" name="Picture Placeholder 68">
            <a:extLst>
              <a:ext uri="{FF2B5EF4-FFF2-40B4-BE49-F238E27FC236}">
                <a16:creationId xmlns:a16="http://schemas.microsoft.com/office/drawing/2014/main" id="{46B3F713-7951-4420-A042-0CCD9BA5178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9C9707-F282-4944-BBD5-0E0C0EE6CADC}"/>
              </a:ext>
            </a:extLst>
          </p:cNvPr>
          <p:cNvSpPr/>
          <p:nvPr/>
        </p:nvSpPr>
        <p:spPr>
          <a:xfrm>
            <a:off x="3593992" y="4156521"/>
            <a:ext cx="229816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E96167-816D-4C59-8FF1-1A186D22AD45}"/>
              </a:ext>
            </a:extLst>
          </p:cNvPr>
          <p:cNvSpPr/>
          <p:nvPr/>
        </p:nvSpPr>
        <p:spPr>
          <a:xfrm>
            <a:off x="6279412" y="4156521"/>
            <a:ext cx="2304058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6FFC84-2285-44D7-994C-6139884A23A3}"/>
              </a:ext>
            </a:extLst>
          </p:cNvPr>
          <p:cNvSpPr/>
          <p:nvPr/>
        </p:nvSpPr>
        <p:spPr>
          <a:xfrm>
            <a:off x="8967782" y="4156521"/>
            <a:ext cx="2304058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2F2CD3-5164-4AB6-93A7-42A414A8D394}"/>
              </a:ext>
            </a:extLst>
          </p:cNvPr>
          <p:cNvSpPr/>
          <p:nvPr/>
        </p:nvSpPr>
        <p:spPr>
          <a:xfrm>
            <a:off x="7071441" y="3840068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01AFEA-FF9B-4826-8772-D384C84218B0}"/>
              </a:ext>
            </a:extLst>
          </p:cNvPr>
          <p:cNvSpPr/>
          <p:nvPr/>
        </p:nvSpPr>
        <p:spPr>
          <a:xfrm>
            <a:off x="4383072" y="3840068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07F59A5-09B7-4A8B-BF39-0707A96D2299}"/>
              </a:ext>
            </a:extLst>
          </p:cNvPr>
          <p:cNvSpPr/>
          <p:nvPr/>
        </p:nvSpPr>
        <p:spPr>
          <a:xfrm>
            <a:off x="9759811" y="384006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C625E3-018D-4C17-9030-AC553CCC81F7}"/>
              </a:ext>
            </a:extLst>
          </p:cNvPr>
          <p:cNvSpPr/>
          <p:nvPr/>
        </p:nvSpPr>
        <p:spPr>
          <a:xfrm>
            <a:off x="905623" y="4156521"/>
            <a:ext cx="229816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05CAD4-A5C8-4B98-BAAE-C1C9C48E7480}"/>
              </a:ext>
            </a:extLst>
          </p:cNvPr>
          <p:cNvSpPr/>
          <p:nvPr/>
        </p:nvSpPr>
        <p:spPr>
          <a:xfrm>
            <a:off x="1694703" y="3840068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39">
            <a:extLst>
              <a:ext uri="{FF2B5EF4-FFF2-40B4-BE49-F238E27FC236}">
                <a16:creationId xmlns:a16="http://schemas.microsoft.com/office/drawing/2014/main" id="{D824D254-08EE-4386-A49C-F0056240E907}"/>
              </a:ext>
            </a:extLst>
          </p:cNvPr>
          <p:cNvGrpSpPr/>
          <p:nvPr/>
        </p:nvGrpSpPr>
        <p:grpSpPr>
          <a:xfrm>
            <a:off x="1517553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37C8704A-AACB-4E85-AC3A-84C9BCF2AB1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id="{FF70027E-701C-426D-9530-110878EFE19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77B5952-FFC4-4C94-8FD5-D84E43C5220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43">
            <a:extLst>
              <a:ext uri="{FF2B5EF4-FFF2-40B4-BE49-F238E27FC236}">
                <a16:creationId xmlns:a16="http://schemas.microsoft.com/office/drawing/2014/main" id="{06D15D0B-135C-42CD-BCA7-8315054FF5A1}"/>
              </a:ext>
            </a:extLst>
          </p:cNvPr>
          <p:cNvGrpSpPr/>
          <p:nvPr/>
        </p:nvGrpSpPr>
        <p:grpSpPr>
          <a:xfrm>
            <a:off x="4205922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F13A5F43-0762-4555-A3CE-41B6916FFA5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39CFFBA2-EADD-4AD2-812E-AADE37F180E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D1EA0080-BD43-4A28-A0C1-99A77B3D82D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072BE4B2-445B-48E6-A2C0-A5C1EBD58551}"/>
              </a:ext>
            </a:extLst>
          </p:cNvPr>
          <p:cNvGrpSpPr/>
          <p:nvPr/>
        </p:nvGrpSpPr>
        <p:grpSpPr>
          <a:xfrm>
            <a:off x="6894291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81C9D864-CF81-4B0D-B6EC-D2FD6DC3F6B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EECA92E8-2646-402C-914D-84281E5A9B0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34A81FA8-561E-442C-A68D-772B57A6625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51">
            <a:extLst>
              <a:ext uri="{FF2B5EF4-FFF2-40B4-BE49-F238E27FC236}">
                <a16:creationId xmlns:a16="http://schemas.microsoft.com/office/drawing/2014/main" id="{954632F7-ED69-4862-A2C5-9310B74349A8}"/>
              </a:ext>
            </a:extLst>
          </p:cNvPr>
          <p:cNvGrpSpPr/>
          <p:nvPr/>
        </p:nvGrpSpPr>
        <p:grpSpPr>
          <a:xfrm>
            <a:off x="9582661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277D3767-CF53-4730-B686-D50F50B1843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39">
              <a:extLst>
                <a:ext uri="{FF2B5EF4-FFF2-40B4-BE49-F238E27FC236}">
                  <a16:creationId xmlns:a16="http://schemas.microsoft.com/office/drawing/2014/main" id="{03B0F7EB-F8CA-4FF5-BFB5-31202362593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588F88FE-359F-4C86-9BCD-1E909D788FB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11">
            <a:extLst>
              <a:ext uri="{FF2B5EF4-FFF2-40B4-BE49-F238E27FC236}">
                <a16:creationId xmlns:a16="http://schemas.microsoft.com/office/drawing/2014/main" id="{5CFAA1FF-2D1A-4F1D-95E2-C8E96E124221}"/>
              </a:ext>
            </a:extLst>
          </p:cNvPr>
          <p:cNvGrpSpPr/>
          <p:nvPr/>
        </p:nvGrpSpPr>
        <p:grpSpPr>
          <a:xfrm>
            <a:off x="1154603" y="4640616"/>
            <a:ext cx="1800200" cy="521878"/>
            <a:chOff x="2851759" y="3796461"/>
            <a:chExt cx="1800000" cy="521878"/>
          </a:xfrm>
        </p:grpSpPr>
        <p:sp>
          <p:nvSpPr>
            <p:cNvPr id="33" name="Text Placeholder 3">
              <a:extLst>
                <a:ext uri="{FF2B5EF4-FFF2-40B4-BE49-F238E27FC236}">
                  <a16:creationId xmlns:a16="http://schemas.microsoft.com/office/drawing/2014/main" id="{BFCBA652-D966-4451-AC1F-C6FE13F85575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34" name="Text Placeholder 5">
              <a:extLst>
                <a:ext uri="{FF2B5EF4-FFF2-40B4-BE49-F238E27FC236}">
                  <a16:creationId xmlns:a16="http://schemas.microsoft.com/office/drawing/2014/main" id="{637FDC64-C759-4973-9FD6-1AC618E2BFB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4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545CE87-2D6E-47BF-B4F6-CF76F15B5624}"/>
              </a:ext>
            </a:extLst>
          </p:cNvPr>
          <p:cNvSpPr txBox="1"/>
          <p:nvPr/>
        </p:nvSpPr>
        <p:spPr>
          <a:xfrm>
            <a:off x="1154503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36" name="Group 15">
            <a:extLst>
              <a:ext uri="{FF2B5EF4-FFF2-40B4-BE49-F238E27FC236}">
                <a16:creationId xmlns:a16="http://schemas.microsoft.com/office/drawing/2014/main" id="{5783AF0C-555F-4709-8516-81BE624D9B23}"/>
              </a:ext>
            </a:extLst>
          </p:cNvPr>
          <p:cNvGrpSpPr/>
          <p:nvPr/>
        </p:nvGrpSpPr>
        <p:grpSpPr>
          <a:xfrm>
            <a:off x="3842972" y="4640616"/>
            <a:ext cx="1800200" cy="521878"/>
            <a:chOff x="2851759" y="3796461"/>
            <a:chExt cx="1800000" cy="521878"/>
          </a:xfrm>
        </p:grpSpPr>
        <p:sp>
          <p:nvSpPr>
            <p:cNvPr id="37" name="Text Placeholder 3">
              <a:extLst>
                <a:ext uri="{FF2B5EF4-FFF2-40B4-BE49-F238E27FC236}">
                  <a16:creationId xmlns:a16="http://schemas.microsoft.com/office/drawing/2014/main" id="{DEB09888-263B-4C4F-9186-9BFBEA76080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38" name="Text Placeholder 5">
              <a:extLst>
                <a:ext uri="{FF2B5EF4-FFF2-40B4-BE49-F238E27FC236}">
                  <a16:creationId xmlns:a16="http://schemas.microsoft.com/office/drawing/2014/main" id="{A10F93FD-998A-4ADC-B1A8-F7F1685D517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3"/>
                  </a:solidFill>
                </a:rPr>
                <a:t>Marketing</a:t>
              </a:r>
              <a:endParaRPr lang="ko-KR" altLang="en-US" sz="1200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F838B7B-94B6-4428-960D-7401532AC250}"/>
              </a:ext>
            </a:extLst>
          </p:cNvPr>
          <p:cNvSpPr txBox="1"/>
          <p:nvPr/>
        </p:nvSpPr>
        <p:spPr>
          <a:xfrm>
            <a:off x="3842872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Group 19">
            <a:extLst>
              <a:ext uri="{FF2B5EF4-FFF2-40B4-BE49-F238E27FC236}">
                <a16:creationId xmlns:a16="http://schemas.microsoft.com/office/drawing/2014/main" id="{A5E11BB6-4135-48C3-A228-F91E070A1C94}"/>
              </a:ext>
            </a:extLst>
          </p:cNvPr>
          <p:cNvGrpSpPr/>
          <p:nvPr/>
        </p:nvGrpSpPr>
        <p:grpSpPr>
          <a:xfrm>
            <a:off x="6531341" y="4640616"/>
            <a:ext cx="1800200" cy="521878"/>
            <a:chOff x="2851759" y="3796461"/>
            <a:chExt cx="1800000" cy="521878"/>
          </a:xfrm>
        </p:grpSpPr>
        <p:sp>
          <p:nvSpPr>
            <p:cNvPr id="41" name="Text Placeholder 3">
              <a:extLst>
                <a:ext uri="{FF2B5EF4-FFF2-40B4-BE49-F238E27FC236}">
                  <a16:creationId xmlns:a16="http://schemas.microsoft.com/office/drawing/2014/main" id="{6987C20F-C2CF-4A7D-A337-4D1191902C44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42" name="Text Placeholder 5">
              <a:extLst>
                <a:ext uri="{FF2B5EF4-FFF2-40B4-BE49-F238E27FC236}">
                  <a16:creationId xmlns:a16="http://schemas.microsoft.com/office/drawing/2014/main" id="{77A61529-5619-4DAB-8C23-D844653A162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2"/>
                  </a:solidFill>
                </a:rPr>
                <a:t>Designer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25CD98D-5C23-4E65-BB84-818E40702D3D}"/>
              </a:ext>
            </a:extLst>
          </p:cNvPr>
          <p:cNvSpPr txBox="1"/>
          <p:nvPr/>
        </p:nvSpPr>
        <p:spPr>
          <a:xfrm>
            <a:off x="6531241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" name="Group 36">
            <a:extLst>
              <a:ext uri="{FF2B5EF4-FFF2-40B4-BE49-F238E27FC236}">
                <a16:creationId xmlns:a16="http://schemas.microsoft.com/office/drawing/2014/main" id="{4809C7BB-0AB6-40AB-A4EF-8827CE30B995}"/>
              </a:ext>
            </a:extLst>
          </p:cNvPr>
          <p:cNvGrpSpPr/>
          <p:nvPr/>
        </p:nvGrpSpPr>
        <p:grpSpPr>
          <a:xfrm>
            <a:off x="9219711" y="4640616"/>
            <a:ext cx="1800200" cy="521878"/>
            <a:chOff x="2851759" y="3796461"/>
            <a:chExt cx="1800000" cy="521878"/>
          </a:xfrm>
        </p:grpSpPr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0B77287C-0DCE-4946-83F2-1E313CABC9B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46" name="Text Placeholder 5">
              <a:extLst>
                <a:ext uri="{FF2B5EF4-FFF2-40B4-BE49-F238E27FC236}">
                  <a16:creationId xmlns:a16="http://schemas.microsoft.com/office/drawing/2014/main" id="{4668AE31-7C91-4C5D-888C-2B60DE97CE8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Developer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51CF612-B6C8-44A1-9405-268CFD429011}"/>
              </a:ext>
            </a:extLst>
          </p:cNvPr>
          <p:cNvSpPr txBox="1"/>
          <p:nvPr/>
        </p:nvSpPr>
        <p:spPr>
          <a:xfrm>
            <a:off x="9219611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Freeform 23">
            <a:extLst>
              <a:ext uri="{FF2B5EF4-FFF2-40B4-BE49-F238E27FC236}">
                <a16:creationId xmlns:a16="http://schemas.microsoft.com/office/drawing/2014/main" id="{1B284510-0831-4BA6-90CD-3E0E677F8C23}"/>
              </a:ext>
            </a:extLst>
          </p:cNvPr>
          <p:cNvSpPr>
            <a:spLocks noChangeAspect="1"/>
          </p:cNvSpPr>
          <p:nvPr/>
        </p:nvSpPr>
        <p:spPr>
          <a:xfrm flipH="1">
            <a:off x="1866435" y="4092564"/>
            <a:ext cx="395260" cy="251492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5A3F6BB7-B099-4CF1-ADB1-B2CA3D825511}"/>
              </a:ext>
            </a:extLst>
          </p:cNvPr>
          <p:cNvSpPr>
            <a:spLocks noChangeAspect="1"/>
          </p:cNvSpPr>
          <p:nvPr/>
        </p:nvSpPr>
        <p:spPr>
          <a:xfrm>
            <a:off x="9926772" y="4017378"/>
            <a:ext cx="395260" cy="396194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38">
            <a:extLst>
              <a:ext uri="{FF2B5EF4-FFF2-40B4-BE49-F238E27FC236}">
                <a16:creationId xmlns:a16="http://schemas.microsoft.com/office/drawing/2014/main" id="{0C72225E-0DF4-46DB-AF6C-D628527EA3E3}"/>
              </a:ext>
            </a:extLst>
          </p:cNvPr>
          <p:cNvSpPr>
            <a:spLocks noChangeAspect="1"/>
          </p:cNvSpPr>
          <p:nvPr/>
        </p:nvSpPr>
        <p:spPr>
          <a:xfrm>
            <a:off x="7248261" y="4036502"/>
            <a:ext cx="395260" cy="307554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Down Arrow 1">
            <a:extLst>
              <a:ext uri="{FF2B5EF4-FFF2-40B4-BE49-F238E27FC236}">
                <a16:creationId xmlns:a16="http://schemas.microsoft.com/office/drawing/2014/main" id="{13DFA81C-8A06-48A1-B3A1-5FC88CD3B243}"/>
              </a:ext>
            </a:extLst>
          </p:cNvPr>
          <p:cNvSpPr>
            <a:spLocks noChangeAspect="1"/>
          </p:cNvSpPr>
          <p:nvPr/>
        </p:nvSpPr>
        <p:spPr>
          <a:xfrm>
            <a:off x="4612360" y="3994177"/>
            <a:ext cx="269139" cy="395260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40B81192-FF30-494C-AE36-511FFA8CCA69}"/>
              </a:ext>
            </a:extLst>
          </p:cNvPr>
          <p:cNvGrpSpPr/>
          <p:nvPr/>
        </p:nvGrpSpPr>
        <p:grpSpPr>
          <a:xfrm>
            <a:off x="8077912" y="2632104"/>
            <a:ext cx="3214643" cy="3716680"/>
            <a:chOff x="4125210" y="1802423"/>
            <a:chExt cx="3954428" cy="45719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C1AD90B-E89A-4228-BB5D-32EF4BB96710}"/>
                </a:ext>
              </a:extLst>
            </p:cNvPr>
            <p:cNvGrpSpPr/>
            <p:nvPr/>
          </p:nvGrpSpPr>
          <p:grpSpPr>
            <a:xfrm>
              <a:off x="4125210" y="3947746"/>
              <a:ext cx="3954428" cy="2426676"/>
              <a:chOff x="4125210" y="3947746"/>
              <a:chExt cx="3954428" cy="2426676"/>
            </a:xfrm>
            <a:solidFill>
              <a:schemeClr val="accent4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7609D28-DF4B-497D-BE9A-537960EDC953}"/>
                  </a:ext>
                </a:extLst>
              </p:cNvPr>
              <p:cNvSpPr/>
              <p:nvPr/>
            </p:nvSpPr>
            <p:spPr>
              <a:xfrm>
                <a:off x="5803486" y="3947746"/>
                <a:ext cx="597877" cy="11560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26EC58B-864B-49B0-8567-850D52CCD139}"/>
                  </a:ext>
                </a:extLst>
              </p:cNvPr>
              <p:cNvSpPr/>
              <p:nvPr/>
            </p:nvSpPr>
            <p:spPr>
              <a:xfrm>
                <a:off x="4125210" y="4897315"/>
                <a:ext cx="3954428" cy="147710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796397-C9F4-4DA8-B7A6-1349395E5117}"/>
                </a:ext>
              </a:extLst>
            </p:cNvPr>
            <p:cNvSpPr/>
            <p:nvPr/>
          </p:nvSpPr>
          <p:spPr>
            <a:xfrm>
              <a:off x="4580792" y="1802423"/>
              <a:ext cx="3047335" cy="2778367"/>
            </a:xfrm>
            <a:custGeom>
              <a:avLst/>
              <a:gdLst>
                <a:gd name="connsiteX0" fmla="*/ 2686434 w 3047335"/>
                <a:gd name="connsiteY0" fmla="*/ 649222 h 2778367"/>
                <a:gd name="connsiteX1" fmla="*/ 2480724 w 3047335"/>
                <a:gd name="connsiteY1" fmla="*/ 868916 h 2778367"/>
                <a:gd name="connsiteX2" fmla="*/ 2831980 w 3047335"/>
                <a:gd name="connsiteY2" fmla="*/ 868916 h 2778367"/>
                <a:gd name="connsiteX3" fmla="*/ 2831980 w 3047335"/>
                <a:gd name="connsiteY3" fmla="*/ 866747 h 2778367"/>
                <a:gd name="connsiteX4" fmla="*/ 2939658 w 3047335"/>
                <a:gd name="connsiteY4" fmla="*/ 759069 h 2778367"/>
                <a:gd name="connsiteX5" fmla="*/ 2831980 w 3047335"/>
                <a:gd name="connsiteY5" fmla="*/ 651391 h 2778367"/>
                <a:gd name="connsiteX6" fmla="*/ 2831980 w 3047335"/>
                <a:gd name="connsiteY6" fmla="*/ 649222 h 2778367"/>
                <a:gd name="connsiteX7" fmla="*/ 32816 w 3047335"/>
                <a:gd name="connsiteY7" fmla="*/ 0 h 2778367"/>
                <a:gd name="connsiteX8" fmla="*/ 2993848 w 3047335"/>
                <a:gd name="connsiteY8" fmla="*/ 0 h 2778367"/>
                <a:gd name="connsiteX9" fmla="*/ 3026664 w 3047335"/>
                <a:gd name="connsiteY9" fmla="*/ 32816 h 2778367"/>
                <a:gd name="connsiteX10" fmla="*/ 3026664 w 3047335"/>
                <a:gd name="connsiteY10" fmla="*/ 285864 h 2778367"/>
                <a:gd name="connsiteX11" fmla="*/ 3026664 w 3047335"/>
                <a:gd name="connsiteY11" fmla="*/ 290147 h 2778367"/>
                <a:gd name="connsiteX12" fmla="*/ 3022654 w 3047335"/>
                <a:gd name="connsiteY12" fmla="*/ 290147 h 2778367"/>
                <a:gd name="connsiteX13" fmla="*/ 2785226 w 3047335"/>
                <a:gd name="connsiteY13" fmla="*/ 543714 h 2778367"/>
                <a:gd name="connsiteX14" fmla="*/ 2831980 w 3047335"/>
                <a:gd name="connsiteY14" fmla="*/ 543714 h 2778367"/>
                <a:gd name="connsiteX15" fmla="*/ 2834863 w 3047335"/>
                <a:gd name="connsiteY15" fmla="*/ 543714 h 2778367"/>
                <a:gd name="connsiteX16" fmla="*/ 2834863 w 3047335"/>
                <a:gd name="connsiteY16" fmla="*/ 544005 h 2778367"/>
                <a:gd name="connsiteX17" fmla="*/ 2875382 w 3047335"/>
                <a:gd name="connsiteY17" fmla="*/ 548089 h 2778367"/>
                <a:gd name="connsiteX18" fmla="*/ 3047335 w 3047335"/>
                <a:gd name="connsiteY18" fmla="*/ 759069 h 2778367"/>
                <a:gd name="connsiteX19" fmla="*/ 2875382 w 3047335"/>
                <a:gd name="connsiteY19" fmla="*/ 970049 h 2778367"/>
                <a:gd name="connsiteX20" fmla="*/ 2834863 w 3047335"/>
                <a:gd name="connsiteY20" fmla="*/ 974134 h 2778367"/>
                <a:gd name="connsiteX21" fmla="*/ 2834863 w 3047335"/>
                <a:gd name="connsiteY21" fmla="*/ 974424 h 2778367"/>
                <a:gd name="connsiteX22" fmla="*/ 2831980 w 3047335"/>
                <a:gd name="connsiteY22" fmla="*/ 974424 h 2778367"/>
                <a:gd name="connsiteX23" fmla="*/ 2381931 w 3047335"/>
                <a:gd name="connsiteY23" fmla="*/ 974424 h 2778367"/>
                <a:gd name="connsiteX24" fmla="*/ 1891751 w 3047335"/>
                <a:gd name="connsiteY24" fmla="*/ 1497925 h 2778367"/>
                <a:gd name="connsiteX25" fmla="*/ 1891751 w 3047335"/>
                <a:gd name="connsiteY25" fmla="*/ 2250406 h 2778367"/>
                <a:gd name="connsiteX26" fmla="*/ 1142998 w 3047335"/>
                <a:gd name="connsiteY26" fmla="*/ 2778367 h 2778367"/>
                <a:gd name="connsiteX27" fmla="*/ 1142998 w 3047335"/>
                <a:gd name="connsiteY27" fmla="*/ 1506560 h 2778367"/>
                <a:gd name="connsiteX28" fmla="*/ 4010 w 3047335"/>
                <a:gd name="connsiteY28" fmla="*/ 290147 h 2778367"/>
                <a:gd name="connsiteX29" fmla="*/ 0 w 3047335"/>
                <a:gd name="connsiteY29" fmla="*/ 290147 h 2778367"/>
                <a:gd name="connsiteX30" fmla="*/ 0 w 3047335"/>
                <a:gd name="connsiteY30" fmla="*/ 285864 h 2778367"/>
                <a:gd name="connsiteX31" fmla="*/ 0 w 3047335"/>
                <a:gd name="connsiteY31" fmla="*/ 32816 h 2778367"/>
                <a:gd name="connsiteX32" fmla="*/ 32816 w 3047335"/>
                <a:gd name="connsiteY32" fmla="*/ 0 h 277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7335" h="2778367">
                  <a:moveTo>
                    <a:pt x="2686434" y="649222"/>
                  </a:moveTo>
                  <a:lnTo>
                    <a:pt x="2480724" y="868916"/>
                  </a:lnTo>
                  <a:lnTo>
                    <a:pt x="2831980" y="868916"/>
                  </a:lnTo>
                  <a:lnTo>
                    <a:pt x="2831980" y="866747"/>
                  </a:lnTo>
                  <a:cubicBezTo>
                    <a:pt x="2891449" y="866747"/>
                    <a:pt x="2939658" y="818538"/>
                    <a:pt x="2939658" y="759069"/>
                  </a:cubicBezTo>
                  <a:cubicBezTo>
                    <a:pt x="2939658" y="699600"/>
                    <a:pt x="2891449" y="651391"/>
                    <a:pt x="2831980" y="651391"/>
                  </a:cubicBezTo>
                  <a:lnTo>
                    <a:pt x="2831980" y="649222"/>
                  </a:lnTo>
                  <a:close/>
                  <a:moveTo>
                    <a:pt x="32816" y="0"/>
                  </a:moveTo>
                  <a:lnTo>
                    <a:pt x="2993848" y="0"/>
                  </a:lnTo>
                  <a:cubicBezTo>
                    <a:pt x="3011972" y="0"/>
                    <a:pt x="3026664" y="14692"/>
                    <a:pt x="3026664" y="32816"/>
                  </a:cubicBezTo>
                  <a:lnTo>
                    <a:pt x="3026664" y="285864"/>
                  </a:lnTo>
                  <a:lnTo>
                    <a:pt x="3026664" y="290147"/>
                  </a:lnTo>
                  <a:lnTo>
                    <a:pt x="3022654" y="290147"/>
                  </a:lnTo>
                  <a:lnTo>
                    <a:pt x="2785226" y="543714"/>
                  </a:lnTo>
                  <a:lnTo>
                    <a:pt x="2831980" y="543714"/>
                  </a:lnTo>
                  <a:lnTo>
                    <a:pt x="2834863" y="543714"/>
                  </a:lnTo>
                  <a:lnTo>
                    <a:pt x="2834863" y="544005"/>
                  </a:lnTo>
                  <a:lnTo>
                    <a:pt x="2875382" y="548089"/>
                  </a:lnTo>
                  <a:cubicBezTo>
                    <a:pt x="2973515" y="568170"/>
                    <a:pt x="3047335" y="654999"/>
                    <a:pt x="3047335" y="759069"/>
                  </a:cubicBezTo>
                  <a:cubicBezTo>
                    <a:pt x="3047335" y="863139"/>
                    <a:pt x="2973515" y="949968"/>
                    <a:pt x="2875382" y="970049"/>
                  </a:cubicBezTo>
                  <a:lnTo>
                    <a:pt x="2834863" y="974134"/>
                  </a:lnTo>
                  <a:lnTo>
                    <a:pt x="2834863" y="974424"/>
                  </a:lnTo>
                  <a:lnTo>
                    <a:pt x="2831980" y="974424"/>
                  </a:lnTo>
                  <a:lnTo>
                    <a:pt x="2381931" y="974424"/>
                  </a:lnTo>
                  <a:lnTo>
                    <a:pt x="1891751" y="1497925"/>
                  </a:lnTo>
                  <a:lnTo>
                    <a:pt x="1891751" y="2250406"/>
                  </a:lnTo>
                  <a:lnTo>
                    <a:pt x="1142998" y="2778367"/>
                  </a:lnTo>
                  <a:lnTo>
                    <a:pt x="1142998" y="1506560"/>
                  </a:lnTo>
                  <a:lnTo>
                    <a:pt x="4010" y="290147"/>
                  </a:lnTo>
                  <a:lnTo>
                    <a:pt x="0" y="290147"/>
                  </a:lnTo>
                  <a:lnTo>
                    <a:pt x="0" y="285864"/>
                  </a:lnTo>
                  <a:lnTo>
                    <a:pt x="0" y="32816"/>
                  </a:lnTo>
                  <a:cubicBezTo>
                    <a:pt x="0" y="14692"/>
                    <a:pt x="14692" y="0"/>
                    <a:pt x="3281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9FE859-E196-4C40-BDDE-310CA193082D}"/>
                </a:ext>
              </a:extLst>
            </p:cNvPr>
            <p:cNvSpPr/>
            <p:nvPr/>
          </p:nvSpPr>
          <p:spPr>
            <a:xfrm>
              <a:off x="4580792" y="1987062"/>
              <a:ext cx="3026664" cy="10550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18A593-ECF3-4E92-9EF2-602A60375A09}"/>
              </a:ext>
            </a:extLst>
          </p:cNvPr>
          <p:cNvSpPr txBox="1"/>
          <p:nvPr/>
        </p:nvSpPr>
        <p:spPr>
          <a:xfrm>
            <a:off x="8531550" y="0"/>
            <a:ext cx="2307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77C753-3D96-4004-912A-B046B24A8E76}"/>
              </a:ext>
            </a:extLst>
          </p:cNvPr>
          <p:cNvGrpSpPr/>
          <p:nvPr/>
        </p:nvGrpSpPr>
        <p:grpSpPr>
          <a:xfrm>
            <a:off x="649703" y="318498"/>
            <a:ext cx="5285657" cy="2092881"/>
            <a:chOff x="4244163" y="1645867"/>
            <a:chExt cx="5285657" cy="209288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37072D-EA0A-4A85-8662-CCACF8FC4125}"/>
                </a:ext>
              </a:extLst>
            </p:cNvPr>
            <p:cNvSpPr txBox="1"/>
            <p:nvPr/>
          </p:nvSpPr>
          <p:spPr>
            <a:xfrm>
              <a:off x="5792960" y="1923770"/>
              <a:ext cx="37368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IG DATA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937101-C539-492B-81E3-7F9CBE9A0A06}"/>
                </a:ext>
              </a:extLst>
            </p:cNvPr>
            <p:cNvSpPr txBox="1"/>
            <p:nvPr/>
          </p:nvSpPr>
          <p:spPr>
            <a:xfrm>
              <a:off x="5792959" y="2681288"/>
              <a:ext cx="373686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TEMPLATE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89951B-B1B6-4349-9D17-20E5DC324838}"/>
                </a:ext>
              </a:extLst>
            </p:cNvPr>
            <p:cNvSpPr txBox="1"/>
            <p:nvPr/>
          </p:nvSpPr>
          <p:spPr>
            <a:xfrm>
              <a:off x="4244163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B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08E7E78-07F8-4FB7-B7AF-ECEF4F7DF126}"/>
              </a:ext>
            </a:extLst>
          </p:cNvPr>
          <p:cNvSpPr txBox="1"/>
          <p:nvPr/>
        </p:nvSpPr>
        <p:spPr>
          <a:xfrm>
            <a:off x="408719" y="27381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5897CB-6845-4EE8-BDC0-C73C7F25E6D9}"/>
              </a:ext>
            </a:extLst>
          </p:cNvPr>
          <p:cNvSpPr txBox="1"/>
          <p:nvPr/>
        </p:nvSpPr>
        <p:spPr>
          <a:xfrm>
            <a:off x="3066795" y="2538106"/>
            <a:ext cx="39469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cs typeface="Arial" pitchFamily="34" charset="0"/>
              </a:rPr>
              <a:t>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EC9908C-F377-4620-A71C-7D5AF49E1042}"/>
              </a:ext>
            </a:extLst>
          </p:cNvPr>
          <p:cNvGrpSpPr/>
          <p:nvPr/>
        </p:nvGrpSpPr>
        <p:grpSpPr>
          <a:xfrm>
            <a:off x="862012" y="5191314"/>
            <a:ext cx="2715078" cy="1107996"/>
            <a:chOff x="5889060" y="3872747"/>
            <a:chExt cx="252767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CC3398-A277-4A9B-98EB-21694AC69F2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C189DE-6D10-48E4-94AE-D82D5EE4D28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D9E099D-A16D-498A-8E37-18A751FEB3AB}"/>
              </a:ext>
            </a:extLst>
          </p:cNvPr>
          <p:cNvGrpSpPr/>
          <p:nvPr/>
        </p:nvGrpSpPr>
        <p:grpSpPr>
          <a:xfrm>
            <a:off x="4298710" y="5191314"/>
            <a:ext cx="2715078" cy="1107996"/>
            <a:chOff x="5889060" y="3872747"/>
            <a:chExt cx="252767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C050DF-7539-4970-ADFC-0A936A03F9B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FFEF473-37B1-48A4-B1EB-9E6463D4BB2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3D5DD2F-03B9-4451-BD92-02FB72360C04}"/>
              </a:ext>
            </a:extLst>
          </p:cNvPr>
          <p:cNvSpPr txBox="1"/>
          <p:nvPr/>
        </p:nvSpPr>
        <p:spPr>
          <a:xfrm>
            <a:off x="8386419" y="5456009"/>
            <a:ext cx="2597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BIG DATA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5D84FB-B9AD-451C-B829-31C0171022DC}"/>
              </a:ext>
            </a:extLst>
          </p:cNvPr>
          <p:cNvSpPr/>
          <p:nvPr/>
        </p:nvSpPr>
        <p:spPr>
          <a:xfrm>
            <a:off x="0" y="2881510"/>
            <a:ext cx="12192000" cy="20562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76A8B0-F0B1-42BF-8A04-031CD38047D4}"/>
              </a:ext>
            </a:extLst>
          </p:cNvPr>
          <p:cNvSpPr/>
          <p:nvPr/>
        </p:nvSpPr>
        <p:spPr>
          <a:xfrm>
            <a:off x="1040349" y="2258017"/>
            <a:ext cx="1260000" cy="126000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F91A248-0092-4FFA-9BC8-2BB7FCCE3FA7}"/>
              </a:ext>
            </a:extLst>
          </p:cNvPr>
          <p:cNvSpPr/>
          <p:nvPr/>
        </p:nvSpPr>
        <p:spPr>
          <a:xfrm>
            <a:off x="1040349" y="4264854"/>
            <a:ext cx="1260000" cy="1260000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lus 7">
            <a:extLst>
              <a:ext uri="{FF2B5EF4-FFF2-40B4-BE49-F238E27FC236}">
                <a16:creationId xmlns:a16="http://schemas.microsoft.com/office/drawing/2014/main" id="{11C3043C-D25A-43CF-AD35-55248B7A5FB6}"/>
              </a:ext>
            </a:extLst>
          </p:cNvPr>
          <p:cNvSpPr/>
          <p:nvPr/>
        </p:nvSpPr>
        <p:spPr>
          <a:xfrm>
            <a:off x="1321126" y="3534320"/>
            <a:ext cx="698446" cy="698446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CCD7FC-BBF6-4FDA-AE2A-B92608B25595}"/>
              </a:ext>
            </a:extLst>
          </p:cNvPr>
          <p:cNvSpPr/>
          <p:nvPr/>
        </p:nvSpPr>
        <p:spPr>
          <a:xfrm>
            <a:off x="3888020" y="2757507"/>
            <a:ext cx="2304256" cy="2304256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09E9A-1E34-43B3-98EB-0F9EA7527CD5}"/>
              </a:ext>
            </a:extLst>
          </p:cNvPr>
          <p:cNvSpPr txBox="1"/>
          <p:nvPr/>
        </p:nvSpPr>
        <p:spPr>
          <a:xfrm>
            <a:off x="6844592" y="2992401"/>
            <a:ext cx="45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Simple</a:t>
            </a:r>
          </a:p>
          <a:p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C4C05D-D04F-49D5-9FE0-663ACF7F82B8}"/>
              </a:ext>
            </a:extLst>
          </p:cNvPr>
          <p:cNvSpPr txBox="1"/>
          <p:nvPr/>
        </p:nvSpPr>
        <p:spPr>
          <a:xfrm>
            <a:off x="6844592" y="3902374"/>
            <a:ext cx="45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Equal 10">
            <a:extLst>
              <a:ext uri="{FF2B5EF4-FFF2-40B4-BE49-F238E27FC236}">
                <a16:creationId xmlns:a16="http://schemas.microsoft.com/office/drawing/2014/main" id="{CE62953F-05A7-46F6-9AD3-7BC00397F0F2}"/>
              </a:ext>
            </a:extLst>
          </p:cNvPr>
          <p:cNvSpPr/>
          <p:nvPr/>
        </p:nvSpPr>
        <p:spPr>
          <a:xfrm>
            <a:off x="2626307" y="3559999"/>
            <a:ext cx="647088" cy="647088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36D2BC-9E0C-498C-890B-EB242CB1C671}"/>
              </a:ext>
            </a:extLst>
          </p:cNvPr>
          <p:cNvSpPr txBox="1"/>
          <p:nvPr/>
        </p:nvSpPr>
        <p:spPr>
          <a:xfrm>
            <a:off x="3888020" y="4085743"/>
            <a:ext cx="2304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DC50C0-6694-4C3B-B598-1ECAE5295725}"/>
              </a:ext>
            </a:extLst>
          </p:cNvPr>
          <p:cNvGrpSpPr/>
          <p:nvPr/>
        </p:nvGrpSpPr>
        <p:grpSpPr>
          <a:xfrm>
            <a:off x="2699460" y="5464000"/>
            <a:ext cx="3918658" cy="765176"/>
            <a:chOff x="539552" y="3029577"/>
            <a:chExt cx="1872208" cy="765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ABF9A0-FD1B-4FF5-AF08-64CAC0DAB602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5BDF3A-E368-43F6-996D-78E1E39DBE4B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65705F-ED8E-4741-82FB-D53FEC113030}"/>
              </a:ext>
            </a:extLst>
          </p:cNvPr>
          <p:cNvGrpSpPr/>
          <p:nvPr/>
        </p:nvGrpSpPr>
        <p:grpSpPr>
          <a:xfrm>
            <a:off x="2699460" y="1733438"/>
            <a:ext cx="3918658" cy="765176"/>
            <a:chOff x="539552" y="3029577"/>
            <a:chExt cx="1872208" cy="765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979102-0D54-4D67-BA49-77478B00AE61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282F9B-49CE-44E9-B681-A6968AD3CDB2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Elbow Connector 5">
            <a:extLst>
              <a:ext uri="{FF2B5EF4-FFF2-40B4-BE49-F238E27FC236}">
                <a16:creationId xmlns:a16="http://schemas.microsoft.com/office/drawing/2014/main" id="{25748B69-F2A2-465E-93D4-D05B462A16E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70914" y="2042017"/>
            <a:ext cx="720000" cy="216000"/>
          </a:xfrm>
          <a:prstGeom prst="bentConnector2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8DC464EE-73A5-44AB-898A-A504387F7F06}"/>
              </a:ext>
            </a:extLst>
          </p:cNvPr>
          <p:cNvCxnSpPr>
            <a:cxnSpLocks/>
          </p:cNvCxnSpPr>
          <p:nvPr/>
        </p:nvCxnSpPr>
        <p:spPr>
          <a:xfrm rot="10800000">
            <a:off x="1670914" y="5599808"/>
            <a:ext cx="720000" cy="216000"/>
          </a:xfrm>
          <a:prstGeom prst="bentConnector2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0BA2410-C723-4070-990F-1282CFD799D6}"/>
              </a:ext>
            </a:extLst>
          </p:cNvPr>
          <p:cNvGrpSpPr/>
          <p:nvPr/>
        </p:nvGrpSpPr>
        <p:grpSpPr>
          <a:xfrm>
            <a:off x="4477067" y="3197243"/>
            <a:ext cx="1130986" cy="819601"/>
            <a:chOff x="4477067" y="3197243"/>
            <a:chExt cx="1130986" cy="81960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D260C83-32FD-496F-8C4D-92D48786695E}"/>
                </a:ext>
              </a:extLst>
            </p:cNvPr>
            <p:cNvGrpSpPr/>
            <p:nvPr/>
          </p:nvGrpSpPr>
          <p:grpSpPr>
            <a:xfrm>
              <a:off x="5122819" y="3642094"/>
              <a:ext cx="485234" cy="374750"/>
              <a:chOff x="5122819" y="3605542"/>
              <a:chExt cx="485234" cy="374750"/>
            </a:xfrm>
          </p:grpSpPr>
          <p:cxnSp>
            <p:nvCxnSpPr>
              <p:cNvPr id="25" name="Connector: Elbow 24">
                <a:extLst>
                  <a:ext uri="{FF2B5EF4-FFF2-40B4-BE49-F238E27FC236}">
                    <a16:creationId xmlns:a16="http://schemas.microsoft.com/office/drawing/2014/main" id="{458E74F4-41C7-4566-881E-BFAA6B9CF9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or: Elbow 31">
                <a:extLst>
                  <a:ext uri="{FF2B5EF4-FFF2-40B4-BE49-F238E27FC236}">
                    <a16:creationId xmlns:a16="http://schemas.microsoft.com/office/drawing/2014/main" id="{1C3C5121-DB56-460A-A7AD-77A470ABDA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01C540E-B5C5-4480-8616-0C568DD6D73B}"/>
                </a:ext>
              </a:extLst>
            </p:cNvPr>
            <p:cNvCxnSpPr>
              <a:cxnSpLocks/>
            </p:cNvCxnSpPr>
            <p:nvPr/>
          </p:nvCxnSpPr>
          <p:spPr>
            <a:xfrm>
              <a:off x="5037112" y="3576272"/>
              <a:ext cx="10895" cy="440572"/>
            </a:xfrm>
            <a:prstGeom prst="line">
              <a:avLst/>
            </a:prstGeom>
            <a:ln w="19050">
              <a:solidFill>
                <a:schemeClr val="bg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73ED9AF-C08E-496D-9EEC-07DFC1BE76D0}"/>
                </a:ext>
              </a:extLst>
            </p:cNvPr>
            <p:cNvGrpSpPr/>
            <p:nvPr/>
          </p:nvGrpSpPr>
          <p:grpSpPr>
            <a:xfrm flipH="1">
              <a:off x="4477067" y="3642094"/>
              <a:ext cx="485234" cy="374750"/>
              <a:chOff x="5122819" y="3605542"/>
              <a:chExt cx="485234" cy="374750"/>
            </a:xfrm>
          </p:grpSpPr>
          <p:cxnSp>
            <p:nvCxnSpPr>
              <p:cNvPr id="43" name="Connector: Elbow 42">
                <a:extLst>
                  <a:ext uri="{FF2B5EF4-FFF2-40B4-BE49-F238E27FC236}">
                    <a16:creationId xmlns:a16="http://schemas.microsoft.com/office/drawing/2014/main" id="{C7C64C34-99A6-45DA-9E14-2CD7DDCAFF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or: Elbow 43">
                <a:extLst>
                  <a:ext uri="{FF2B5EF4-FFF2-40B4-BE49-F238E27FC236}">
                    <a16:creationId xmlns:a16="http://schemas.microsoft.com/office/drawing/2014/main" id="{795A60D3-D176-4625-A6B3-D87090CC05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45AE3C0-CFA2-4EB2-87C2-59274358534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572054" y="3197243"/>
              <a:ext cx="936188" cy="504402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46" name="Freeform 38">
            <a:extLst>
              <a:ext uri="{FF2B5EF4-FFF2-40B4-BE49-F238E27FC236}">
                <a16:creationId xmlns:a16="http://schemas.microsoft.com/office/drawing/2014/main" id="{EF8CD064-05F2-4945-B8DC-A9F56B3C92CD}"/>
              </a:ext>
            </a:extLst>
          </p:cNvPr>
          <p:cNvSpPr>
            <a:spLocks noChangeAspect="1"/>
          </p:cNvSpPr>
          <p:nvPr/>
        </p:nvSpPr>
        <p:spPr>
          <a:xfrm>
            <a:off x="1412003" y="2661773"/>
            <a:ext cx="521208" cy="405555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Frame 1">
            <a:extLst>
              <a:ext uri="{FF2B5EF4-FFF2-40B4-BE49-F238E27FC236}">
                <a16:creationId xmlns:a16="http://schemas.microsoft.com/office/drawing/2014/main" id="{409C3248-AD02-42DD-A6C2-4FDE7ABC84F2}"/>
              </a:ext>
            </a:extLst>
          </p:cNvPr>
          <p:cNvSpPr>
            <a:spLocks noChangeAspect="1"/>
          </p:cNvSpPr>
          <p:nvPr/>
        </p:nvSpPr>
        <p:spPr>
          <a:xfrm>
            <a:off x="1409745" y="4641332"/>
            <a:ext cx="521208" cy="52120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5885998A-6041-49BE-90FA-586136FDB22E}"/>
              </a:ext>
            </a:extLst>
          </p:cNvPr>
          <p:cNvGrpSpPr/>
          <p:nvPr/>
        </p:nvGrpSpPr>
        <p:grpSpPr>
          <a:xfrm>
            <a:off x="6421075" y="2450892"/>
            <a:ext cx="5316416" cy="1736505"/>
            <a:chOff x="3581399" y="426402"/>
            <a:chExt cx="5316416" cy="173650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9F86E72-D65A-4618-931B-E420DE1A40F4}"/>
                </a:ext>
              </a:extLst>
            </p:cNvPr>
            <p:cNvGrpSpPr/>
            <p:nvPr/>
          </p:nvGrpSpPr>
          <p:grpSpPr>
            <a:xfrm>
              <a:off x="6383214" y="426402"/>
              <a:ext cx="2514601" cy="1736505"/>
              <a:chOff x="6031523" y="778095"/>
              <a:chExt cx="2514601" cy="1736505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63C60C7-31E3-451F-BBAC-B4FFEC011450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689921-2E17-4F00-BCB9-4EDB826B4B20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529840-06F4-4205-9C67-82E92D557453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7B91C6-F41D-4522-99E7-68D24954BA22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84E826-761C-4980-9B99-1CF80CB73AD0}"/>
                </a:ext>
              </a:extLst>
            </p:cNvPr>
            <p:cNvGrpSpPr/>
            <p:nvPr/>
          </p:nvGrpSpPr>
          <p:grpSpPr>
            <a:xfrm>
              <a:off x="3581399" y="426402"/>
              <a:ext cx="2514601" cy="1736505"/>
              <a:chOff x="6031523" y="778095"/>
              <a:chExt cx="2514601" cy="173650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5B29D82-6A98-463D-A002-35875D32DB85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3D05618F-4A57-444D-B8D3-B562EB3A9094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B999AF-AD38-492F-ADD7-B8ACCC68292B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FE65E0-C83B-49FE-A097-74C60F79CC69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352E615-AF19-4E1B-B7D5-05E689EC3B54}"/>
              </a:ext>
            </a:extLst>
          </p:cNvPr>
          <p:cNvGrpSpPr/>
          <p:nvPr/>
        </p:nvGrpSpPr>
        <p:grpSpPr>
          <a:xfrm>
            <a:off x="4114560" y="391306"/>
            <a:ext cx="5316416" cy="1736505"/>
            <a:chOff x="6383214" y="2450892"/>
            <a:chExt cx="5316416" cy="173650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9A5B5C5-70DB-40D6-8159-0733660FD818}"/>
                </a:ext>
              </a:extLst>
            </p:cNvPr>
            <p:cNvGrpSpPr/>
            <p:nvPr/>
          </p:nvGrpSpPr>
          <p:grpSpPr>
            <a:xfrm>
              <a:off x="9185029" y="2450892"/>
              <a:ext cx="2514601" cy="1736505"/>
              <a:chOff x="6031523" y="778095"/>
              <a:chExt cx="2514601" cy="173650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C04C95E-CE4D-4872-AD43-842FE593C991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1E925DAC-9DC7-4015-85D7-8EA0F3FD4AC5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17EC30-FAF4-4BEF-8D30-052BAAE76070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424E76-DB0B-44E0-951A-219996937979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6AAE7A2-6345-41B3-81CB-7B027A0DD739}"/>
                </a:ext>
              </a:extLst>
            </p:cNvPr>
            <p:cNvGrpSpPr/>
            <p:nvPr/>
          </p:nvGrpSpPr>
          <p:grpSpPr>
            <a:xfrm>
              <a:off x="6383214" y="2450892"/>
              <a:ext cx="2514601" cy="1736505"/>
              <a:chOff x="6031523" y="778095"/>
              <a:chExt cx="2514601" cy="1736505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04823C5-AAD3-4FB3-A25D-C238181A022C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5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79426DEA-E145-4CB5-A124-03449CFBB3D2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5DFB5B5-FA64-4BEE-B753-0656AB389907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C24BE7-F4B7-4B22-90D0-D58085FC6A1F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AA3D444-F46D-4F17-BF36-04EA53966BBC}"/>
              </a:ext>
            </a:extLst>
          </p:cNvPr>
          <p:cNvGrpSpPr/>
          <p:nvPr/>
        </p:nvGrpSpPr>
        <p:grpSpPr>
          <a:xfrm>
            <a:off x="9243881" y="4475382"/>
            <a:ext cx="2514601" cy="1736505"/>
            <a:chOff x="6031523" y="778095"/>
            <a:chExt cx="2514601" cy="173650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39C1B5F-C69F-4D54-848C-986E7863A7C5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5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238E599-161B-4F61-9D1D-C35A0B315FFE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0429A5-1862-442C-8D18-0BA19DD329D4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22E9A4-E343-4B40-B83F-48C3AC84D9C8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A153A9F-2C4A-45AC-A502-A09FD356C802}"/>
              </a:ext>
            </a:extLst>
          </p:cNvPr>
          <p:cNvSpPr txBox="1"/>
          <p:nvPr/>
        </p:nvSpPr>
        <p:spPr>
          <a:xfrm>
            <a:off x="576238" y="4281479"/>
            <a:ext cx="533488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사각형: 둥근 위쪽 모서리 6">
            <a:extLst>
              <a:ext uri="{FF2B5EF4-FFF2-40B4-BE49-F238E27FC236}">
                <a16:creationId xmlns:a16="http://schemas.microsoft.com/office/drawing/2014/main" id="{3026C100-ED2A-40B3-BC3C-64457022A353}"/>
              </a:ext>
            </a:extLst>
          </p:cNvPr>
          <p:cNvSpPr/>
          <p:nvPr/>
        </p:nvSpPr>
        <p:spPr>
          <a:xfrm rot="16200000">
            <a:off x="2671330" y="68088"/>
            <a:ext cx="1062000" cy="4550562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사각형: 둥근 위쪽 모서리 38">
            <a:extLst>
              <a:ext uri="{FF2B5EF4-FFF2-40B4-BE49-F238E27FC236}">
                <a16:creationId xmlns:a16="http://schemas.microsoft.com/office/drawing/2014/main" id="{51A5E2EF-2D4C-49B0-9A03-ABCBC3A7A7BF}"/>
              </a:ext>
            </a:extLst>
          </p:cNvPr>
          <p:cNvSpPr/>
          <p:nvPr/>
        </p:nvSpPr>
        <p:spPr>
          <a:xfrm rot="16200000">
            <a:off x="2315238" y="1484089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사각형: 둥근 위쪽 모서리 39">
            <a:extLst>
              <a:ext uri="{FF2B5EF4-FFF2-40B4-BE49-F238E27FC236}">
                <a16:creationId xmlns:a16="http://schemas.microsoft.com/office/drawing/2014/main" id="{DB470CCE-EA37-4123-8409-E0A59D87898A}"/>
              </a:ext>
            </a:extLst>
          </p:cNvPr>
          <p:cNvSpPr/>
          <p:nvPr/>
        </p:nvSpPr>
        <p:spPr>
          <a:xfrm rot="16200000">
            <a:off x="2315238" y="2544003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사각형: 둥근 위쪽 모서리 40">
            <a:extLst>
              <a:ext uri="{FF2B5EF4-FFF2-40B4-BE49-F238E27FC236}">
                <a16:creationId xmlns:a16="http://schemas.microsoft.com/office/drawing/2014/main" id="{0F7F6B50-3FE2-49A2-8584-CBEC5019D9C8}"/>
              </a:ext>
            </a:extLst>
          </p:cNvPr>
          <p:cNvSpPr/>
          <p:nvPr/>
        </p:nvSpPr>
        <p:spPr>
          <a:xfrm rot="16200000">
            <a:off x="2315238" y="3603917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46E05ED-7DA0-43EB-8EAE-56B1B6228928}"/>
              </a:ext>
            </a:extLst>
          </p:cNvPr>
          <p:cNvSpPr/>
          <p:nvPr/>
        </p:nvSpPr>
        <p:spPr>
          <a:xfrm>
            <a:off x="1045622" y="1911367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BD13E9-A172-4DAC-9631-430D98F55DB7}"/>
              </a:ext>
            </a:extLst>
          </p:cNvPr>
          <p:cNvSpPr/>
          <p:nvPr/>
        </p:nvSpPr>
        <p:spPr>
          <a:xfrm>
            <a:off x="1045622" y="2971282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75AC148-D905-4EA7-900B-6BED5651B17B}"/>
              </a:ext>
            </a:extLst>
          </p:cNvPr>
          <p:cNvSpPr/>
          <p:nvPr/>
        </p:nvSpPr>
        <p:spPr>
          <a:xfrm>
            <a:off x="1045622" y="4031195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052613B-A7E9-4633-997A-755AB0C4A0FA}"/>
              </a:ext>
            </a:extLst>
          </p:cNvPr>
          <p:cNvSpPr/>
          <p:nvPr/>
        </p:nvSpPr>
        <p:spPr>
          <a:xfrm>
            <a:off x="1045622" y="5091109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C18EE43C-47E2-425E-97DA-7BDD760A8953}"/>
              </a:ext>
            </a:extLst>
          </p:cNvPr>
          <p:cNvSpPr>
            <a:spLocks noChangeAspect="1"/>
          </p:cNvSpPr>
          <p:nvPr/>
        </p:nvSpPr>
        <p:spPr>
          <a:xfrm>
            <a:off x="1297075" y="3250789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Donut 15">
            <a:extLst>
              <a:ext uri="{FF2B5EF4-FFF2-40B4-BE49-F238E27FC236}">
                <a16:creationId xmlns:a16="http://schemas.microsoft.com/office/drawing/2014/main" id="{7D8272BD-A7D4-43DF-8FD6-A214B6E90E9D}"/>
              </a:ext>
            </a:extLst>
          </p:cNvPr>
          <p:cNvSpPr/>
          <p:nvPr/>
        </p:nvSpPr>
        <p:spPr>
          <a:xfrm>
            <a:off x="1296161" y="4276645"/>
            <a:ext cx="363163" cy="3606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23D6B7AB-D027-4975-8608-9FFB56A878C2}"/>
              </a:ext>
            </a:extLst>
          </p:cNvPr>
          <p:cNvSpPr/>
          <p:nvPr/>
        </p:nvSpPr>
        <p:spPr>
          <a:xfrm>
            <a:off x="1306098" y="2162165"/>
            <a:ext cx="343090" cy="35739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5" name="Isosceles Triangle 41">
            <a:extLst>
              <a:ext uri="{FF2B5EF4-FFF2-40B4-BE49-F238E27FC236}">
                <a16:creationId xmlns:a16="http://schemas.microsoft.com/office/drawing/2014/main" id="{CDBBEB24-1186-42FE-B688-5DEAFDFE277E}"/>
              </a:ext>
            </a:extLst>
          </p:cNvPr>
          <p:cNvSpPr>
            <a:spLocks noChangeAspect="1"/>
          </p:cNvSpPr>
          <p:nvPr/>
        </p:nvSpPr>
        <p:spPr>
          <a:xfrm>
            <a:off x="1352312" y="5343109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5B7492B-F371-4491-A6FF-642C09358ADE}"/>
              </a:ext>
            </a:extLst>
          </p:cNvPr>
          <p:cNvSpPr/>
          <p:nvPr/>
        </p:nvSpPr>
        <p:spPr>
          <a:xfrm>
            <a:off x="4453904" y="4994574"/>
            <a:ext cx="838200" cy="1104900"/>
          </a:xfrm>
          <a:custGeom>
            <a:avLst/>
            <a:gdLst>
              <a:gd name="connsiteX0" fmla="*/ 117521 w 838200"/>
              <a:gd name="connsiteY0" fmla="*/ 577215 h 1104900"/>
              <a:gd name="connsiteX1" fmla="*/ 29891 w 838200"/>
              <a:gd name="connsiteY1" fmla="*/ 904875 h 1104900"/>
              <a:gd name="connsiteX2" fmla="*/ 7984 w 838200"/>
              <a:gd name="connsiteY2" fmla="*/ 949643 h 1104900"/>
              <a:gd name="connsiteX3" fmla="*/ 90851 w 838200"/>
              <a:gd name="connsiteY3" fmla="*/ 1094423 h 1104900"/>
              <a:gd name="connsiteX4" fmla="*/ 192769 w 838200"/>
              <a:gd name="connsiteY4" fmla="*/ 1097280 h 1104900"/>
              <a:gd name="connsiteX5" fmla="*/ 492806 w 838200"/>
              <a:gd name="connsiteY5" fmla="*/ 1102995 h 1104900"/>
              <a:gd name="connsiteX6" fmla="*/ 526144 w 838200"/>
              <a:gd name="connsiteY6" fmla="*/ 1105853 h 1104900"/>
              <a:gd name="connsiteX7" fmla="*/ 570912 w 838200"/>
              <a:gd name="connsiteY7" fmla="*/ 1061085 h 1104900"/>
              <a:gd name="connsiteX8" fmla="*/ 605202 w 838200"/>
              <a:gd name="connsiteY8" fmla="*/ 1031557 h 1104900"/>
              <a:gd name="connsiteX9" fmla="*/ 773794 w 838200"/>
              <a:gd name="connsiteY9" fmla="*/ 1045845 h 1104900"/>
              <a:gd name="connsiteX10" fmla="*/ 841421 w 838200"/>
              <a:gd name="connsiteY10" fmla="*/ 1002983 h 1104900"/>
              <a:gd name="connsiteX11" fmla="*/ 789987 w 838200"/>
              <a:gd name="connsiteY11" fmla="*/ 919163 h 1104900"/>
              <a:gd name="connsiteX12" fmla="*/ 720454 w 838200"/>
              <a:gd name="connsiteY12" fmla="*/ 871538 h 1104900"/>
              <a:gd name="connsiteX13" fmla="*/ 623299 w 838200"/>
              <a:gd name="connsiteY13" fmla="*/ 565785 h 1104900"/>
              <a:gd name="connsiteX14" fmla="*/ 674734 w 838200"/>
              <a:gd name="connsiteY14" fmla="*/ 110490 h 1104900"/>
              <a:gd name="connsiteX15" fmla="*/ 704262 w 838200"/>
              <a:gd name="connsiteY15" fmla="*/ 0 h 1104900"/>
              <a:gd name="connsiteX16" fmla="*/ 20366 w 838200"/>
              <a:gd name="connsiteY16" fmla="*/ 0 h 1104900"/>
              <a:gd name="connsiteX17" fmla="*/ 117521 w 838200"/>
              <a:gd name="connsiteY17" fmla="*/ 577215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8200" h="1104900">
                <a:moveTo>
                  <a:pt x="117521" y="577215"/>
                </a:moveTo>
                <a:cubicBezTo>
                  <a:pt x="120379" y="695325"/>
                  <a:pt x="101329" y="806768"/>
                  <a:pt x="29891" y="904875"/>
                </a:cubicBezTo>
                <a:cubicBezTo>
                  <a:pt x="20366" y="918210"/>
                  <a:pt x="13699" y="934403"/>
                  <a:pt x="7984" y="949643"/>
                </a:cubicBezTo>
                <a:cubicBezTo>
                  <a:pt x="-16781" y="1019175"/>
                  <a:pt x="17509" y="1079182"/>
                  <a:pt x="90851" y="1094423"/>
                </a:cubicBezTo>
                <a:cubicBezTo>
                  <a:pt x="125141" y="1101090"/>
                  <a:pt x="159431" y="1102995"/>
                  <a:pt x="192769" y="1097280"/>
                </a:cubicBezTo>
                <a:cubicBezTo>
                  <a:pt x="292781" y="1082993"/>
                  <a:pt x="393746" y="1082993"/>
                  <a:pt x="492806" y="1102995"/>
                </a:cubicBezTo>
                <a:cubicBezTo>
                  <a:pt x="503284" y="1104900"/>
                  <a:pt x="514714" y="1105853"/>
                  <a:pt x="526144" y="1105853"/>
                </a:cubicBezTo>
                <a:cubicBezTo>
                  <a:pt x="567102" y="1106805"/>
                  <a:pt x="573769" y="1100138"/>
                  <a:pt x="570912" y="1061085"/>
                </a:cubicBezTo>
                <a:cubicBezTo>
                  <a:pt x="569006" y="1032510"/>
                  <a:pt x="578531" y="1027748"/>
                  <a:pt x="605202" y="1031557"/>
                </a:cubicBezTo>
                <a:cubicBezTo>
                  <a:pt x="661399" y="1040130"/>
                  <a:pt x="717596" y="1045845"/>
                  <a:pt x="773794" y="1045845"/>
                </a:cubicBezTo>
                <a:cubicBezTo>
                  <a:pt x="819514" y="1044893"/>
                  <a:pt x="838564" y="1033463"/>
                  <a:pt x="841421" y="1002983"/>
                </a:cubicBezTo>
                <a:cubicBezTo>
                  <a:pt x="846184" y="959168"/>
                  <a:pt x="829039" y="930593"/>
                  <a:pt x="789987" y="919163"/>
                </a:cubicBezTo>
                <a:cubicBezTo>
                  <a:pt x="760459" y="911543"/>
                  <a:pt x="737599" y="895350"/>
                  <a:pt x="720454" y="871538"/>
                </a:cubicBezTo>
                <a:cubicBezTo>
                  <a:pt x="654732" y="780098"/>
                  <a:pt x="607106" y="682943"/>
                  <a:pt x="623299" y="565785"/>
                </a:cubicBezTo>
                <a:cubicBezTo>
                  <a:pt x="643301" y="414338"/>
                  <a:pt x="651874" y="260985"/>
                  <a:pt x="674734" y="110490"/>
                </a:cubicBezTo>
                <a:cubicBezTo>
                  <a:pt x="680449" y="71438"/>
                  <a:pt x="690926" y="35243"/>
                  <a:pt x="704262" y="0"/>
                </a:cubicBezTo>
                <a:lnTo>
                  <a:pt x="20366" y="0"/>
                </a:lnTo>
                <a:cubicBezTo>
                  <a:pt x="82279" y="186690"/>
                  <a:pt x="111806" y="381000"/>
                  <a:pt x="117521" y="57721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0558379-9C5F-4D33-B21D-0165E00359C6}"/>
              </a:ext>
            </a:extLst>
          </p:cNvPr>
          <p:cNvSpPr/>
          <p:nvPr/>
        </p:nvSpPr>
        <p:spPr>
          <a:xfrm>
            <a:off x="7487980" y="4987688"/>
            <a:ext cx="876300" cy="1190625"/>
          </a:xfrm>
          <a:custGeom>
            <a:avLst/>
            <a:gdLst>
              <a:gd name="connsiteX0" fmla="*/ 199072 w 876300"/>
              <a:gd name="connsiteY0" fmla="*/ 361950 h 1190625"/>
              <a:gd name="connsiteX1" fmla="*/ 263843 w 876300"/>
              <a:gd name="connsiteY1" fmla="*/ 594360 h 1190625"/>
              <a:gd name="connsiteX2" fmla="*/ 296228 w 876300"/>
              <a:gd name="connsiteY2" fmla="*/ 702945 h 1190625"/>
              <a:gd name="connsiteX3" fmla="*/ 323850 w 876300"/>
              <a:gd name="connsiteY3" fmla="*/ 898207 h 1190625"/>
              <a:gd name="connsiteX4" fmla="*/ 290513 w 876300"/>
              <a:gd name="connsiteY4" fmla="*/ 965835 h 1190625"/>
              <a:gd name="connsiteX5" fmla="*/ 231458 w 876300"/>
              <a:gd name="connsiteY5" fmla="*/ 1045845 h 1190625"/>
              <a:gd name="connsiteX6" fmla="*/ 279083 w 876300"/>
              <a:gd name="connsiteY6" fmla="*/ 1165860 h 1190625"/>
              <a:gd name="connsiteX7" fmla="*/ 435293 w 876300"/>
              <a:gd name="connsiteY7" fmla="*/ 1192530 h 1190625"/>
              <a:gd name="connsiteX8" fmla="*/ 753428 w 876300"/>
              <a:gd name="connsiteY8" fmla="*/ 1170623 h 1190625"/>
              <a:gd name="connsiteX9" fmla="*/ 839153 w 876300"/>
              <a:gd name="connsiteY9" fmla="*/ 1162050 h 1190625"/>
              <a:gd name="connsiteX10" fmla="*/ 878205 w 876300"/>
              <a:gd name="connsiteY10" fmla="*/ 1102995 h 1190625"/>
              <a:gd name="connsiteX11" fmla="*/ 826770 w 876300"/>
              <a:gd name="connsiteY11" fmla="*/ 1023938 h 1190625"/>
              <a:gd name="connsiteX12" fmla="*/ 678180 w 876300"/>
              <a:gd name="connsiteY12" fmla="*/ 703897 h 1190625"/>
              <a:gd name="connsiteX13" fmla="*/ 674370 w 876300"/>
              <a:gd name="connsiteY13" fmla="*/ 627697 h 1190625"/>
              <a:gd name="connsiteX14" fmla="*/ 577215 w 876300"/>
              <a:gd name="connsiteY14" fmla="*/ 139065 h 1190625"/>
              <a:gd name="connsiteX15" fmla="*/ 543878 w 876300"/>
              <a:gd name="connsiteY15" fmla="*/ 0 h 1190625"/>
              <a:gd name="connsiteX16" fmla="*/ 0 w 876300"/>
              <a:gd name="connsiteY16" fmla="*/ 0 h 1190625"/>
              <a:gd name="connsiteX17" fmla="*/ 199072 w 876300"/>
              <a:gd name="connsiteY17" fmla="*/ 36195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6300" h="1190625">
                <a:moveTo>
                  <a:pt x="199072" y="361950"/>
                </a:moveTo>
                <a:cubicBezTo>
                  <a:pt x="233363" y="436245"/>
                  <a:pt x="250508" y="515303"/>
                  <a:pt x="263843" y="594360"/>
                </a:cubicBezTo>
                <a:cubicBezTo>
                  <a:pt x="270510" y="631507"/>
                  <a:pt x="280035" y="668655"/>
                  <a:pt x="296228" y="702945"/>
                </a:cubicBezTo>
                <a:cubicBezTo>
                  <a:pt x="324803" y="765810"/>
                  <a:pt x="328613" y="831532"/>
                  <a:pt x="323850" y="898207"/>
                </a:cubicBezTo>
                <a:cubicBezTo>
                  <a:pt x="322897" y="924878"/>
                  <a:pt x="307658" y="945832"/>
                  <a:pt x="290513" y="965835"/>
                </a:cubicBezTo>
                <a:cubicBezTo>
                  <a:pt x="268605" y="991553"/>
                  <a:pt x="244793" y="1014413"/>
                  <a:pt x="231458" y="1045845"/>
                </a:cubicBezTo>
                <a:cubicBezTo>
                  <a:pt x="205740" y="1102995"/>
                  <a:pt x="220980" y="1142048"/>
                  <a:pt x="279083" y="1165860"/>
                </a:cubicBezTo>
                <a:cubicBezTo>
                  <a:pt x="328613" y="1186815"/>
                  <a:pt x="381953" y="1190625"/>
                  <a:pt x="435293" y="1192530"/>
                </a:cubicBezTo>
                <a:cubicBezTo>
                  <a:pt x="541972" y="1195388"/>
                  <a:pt x="647700" y="1183005"/>
                  <a:pt x="753428" y="1170623"/>
                </a:cubicBezTo>
                <a:cubicBezTo>
                  <a:pt x="782003" y="1167765"/>
                  <a:pt x="811530" y="1167765"/>
                  <a:pt x="839153" y="1162050"/>
                </a:cubicBezTo>
                <a:cubicBezTo>
                  <a:pt x="875347" y="1155382"/>
                  <a:pt x="883920" y="1139190"/>
                  <a:pt x="878205" y="1102995"/>
                </a:cubicBezTo>
                <a:cubicBezTo>
                  <a:pt x="872490" y="1068705"/>
                  <a:pt x="852488" y="1044893"/>
                  <a:pt x="826770" y="1023938"/>
                </a:cubicBezTo>
                <a:cubicBezTo>
                  <a:pt x="726758" y="941070"/>
                  <a:pt x="676275" y="834390"/>
                  <a:pt x="678180" y="703897"/>
                </a:cubicBezTo>
                <a:cubicBezTo>
                  <a:pt x="678180" y="678180"/>
                  <a:pt x="676275" y="652463"/>
                  <a:pt x="674370" y="627697"/>
                </a:cubicBezTo>
                <a:cubicBezTo>
                  <a:pt x="660083" y="461010"/>
                  <a:pt x="618172" y="300038"/>
                  <a:pt x="577215" y="139065"/>
                </a:cubicBezTo>
                <a:cubicBezTo>
                  <a:pt x="565785" y="92393"/>
                  <a:pt x="554355" y="46672"/>
                  <a:pt x="543878" y="0"/>
                </a:cubicBezTo>
                <a:lnTo>
                  <a:pt x="0" y="0"/>
                </a:lnTo>
                <a:cubicBezTo>
                  <a:pt x="74295" y="115253"/>
                  <a:pt x="140970" y="236220"/>
                  <a:pt x="199072" y="3619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23E567D-795B-44B8-BD27-31BCB299A9B9}"/>
              </a:ext>
            </a:extLst>
          </p:cNvPr>
          <p:cNvSpPr/>
          <p:nvPr/>
        </p:nvSpPr>
        <p:spPr>
          <a:xfrm>
            <a:off x="3874195" y="3903785"/>
            <a:ext cx="4152900" cy="1093647"/>
          </a:xfrm>
          <a:custGeom>
            <a:avLst/>
            <a:gdLst>
              <a:gd name="connsiteX0" fmla="*/ 6668 w 4152900"/>
              <a:gd name="connsiteY0" fmla="*/ 648653 h 1057275"/>
              <a:gd name="connsiteX1" fmla="*/ 58103 w 4152900"/>
              <a:gd name="connsiteY1" fmla="*/ 617220 h 1057275"/>
              <a:gd name="connsiteX2" fmla="*/ 206693 w 4152900"/>
              <a:gd name="connsiteY2" fmla="*/ 402907 h 1057275"/>
              <a:gd name="connsiteX3" fmla="*/ 280035 w 4152900"/>
              <a:gd name="connsiteY3" fmla="*/ 181928 h 1057275"/>
              <a:gd name="connsiteX4" fmla="*/ 315278 w 4152900"/>
              <a:gd name="connsiteY4" fmla="*/ 85725 h 1057275"/>
              <a:gd name="connsiteX5" fmla="*/ 331470 w 4152900"/>
              <a:gd name="connsiteY5" fmla="*/ 71438 h 1057275"/>
              <a:gd name="connsiteX6" fmla="*/ 347663 w 4152900"/>
              <a:gd name="connsiteY6" fmla="*/ 90488 h 1057275"/>
              <a:gd name="connsiteX7" fmla="*/ 361950 w 4152900"/>
              <a:gd name="connsiteY7" fmla="*/ 159067 h 1057275"/>
              <a:gd name="connsiteX8" fmla="*/ 574358 w 4152900"/>
              <a:gd name="connsiteY8" fmla="*/ 987742 h 1057275"/>
              <a:gd name="connsiteX9" fmla="*/ 599123 w 4152900"/>
              <a:gd name="connsiteY9" fmla="*/ 1056323 h 1057275"/>
              <a:gd name="connsiteX10" fmla="*/ 1283970 w 4152900"/>
              <a:gd name="connsiteY10" fmla="*/ 1056323 h 1057275"/>
              <a:gd name="connsiteX11" fmla="*/ 1400175 w 4152900"/>
              <a:gd name="connsiteY11" fmla="*/ 882015 h 1057275"/>
              <a:gd name="connsiteX12" fmla="*/ 1508760 w 4152900"/>
              <a:gd name="connsiteY12" fmla="*/ 768667 h 1057275"/>
              <a:gd name="connsiteX13" fmla="*/ 1689735 w 4152900"/>
              <a:gd name="connsiteY13" fmla="*/ 706755 h 1057275"/>
              <a:gd name="connsiteX14" fmla="*/ 1968818 w 4152900"/>
              <a:gd name="connsiteY14" fmla="*/ 701040 h 1057275"/>
              <a:gd name="connsiteX15" fmla="*/ 2546985 w 4152900"/>
              <a:gd name="connsiteY15" fmla="*/ 502920 h 1057275"/>
              <a:gd name="connsiteX16" fmla="*/ 2591753 w 4152900"/>
              <a:gd name="connsiteY16" fmla="*/ 518160 h 1057275"/>
              <a:gd name="connsiteX17" fmla="*/ 2619375 w 4152900"/>
              <a:gd name="connsiteY17" fmla="*/ 582930 h 1057275"/>
              <a:gd name="connsiteX18" fmla="*/ 2704148 w 4152900"/>
              <a:gd name="connsiteY18" fmla="*/ 965835 h 1057275"/>
              <a:gd name="connsiteX19" fmla="*/ 2703195 w 4152900"/>
              <a:gd name="connsiteY19" fmla="*/ 1057275 h 1057275"/>
              <a:gd name="connsiteX20" fmla="*/ 3198495 w 4152900"/>
              <a:gd name="connsiteY20" fmla="*/ 1057275 h 1057275"/>
              <a:gd name="connsiteX21" fmla="*/ 3264218 w 4152900"/>
              <a:gd name="connsiteY21" fmla="*/ 647700 h 1057275"/>
              <a:gd name="connsiteX22" fmla="*/ 3283268 w 4152900"/>
              <a:gd name="connsiteY22" fmla="*/ 620078 h 1057275"/>
              <a:gd name="connsiteX23" fmla="*/ 3325178 w 4152900"/>
              <a:gd name="connsiteY23" fmla="*/ 632460 h 1057275"/>
              <a:gd name="connsiteX24" fmla="*/ 3356610 w 4152900"/>
              <a:gd name="connsiteY24" fmla="*/ 686753 h 1057275"/>
              <a:gd name="connsiteX25" fmla="*/ 3460433 w 4152900"/>
              <a:gd name="connsiteY25" fmla="*/ 852488 h 1057275"/>
              <a:gd name="connsiteX26" fmla="*/ 3610928 w 4152900"/>
              <a:gd name="connsiteY26" fmla="*/ 1057275 h 1057275"/>
              <a:gd name="connsiteX27" fmla="*/ 4154805 w 4152900"/>
              <a:gd name="connsiteY27" fmla="*/ 1057275 h 1057275"/>
              <a:gd name="connsiteX28" fmla="*/ 4009073 w 4152900"/>
              <a:gd name="connsiteY28" fmla="*/ 368617 h 1057275"/>
              <a:gd name="connsiteX29" fmla="*/ 3931920 w 4152900"/>
              <a:gd name="connsiteY29" fmla="*/ 0 h 1057275"/>
              <a:gd name="connsiteX30" fmla="*/ 244793 w 4152900"/>
              <a:gd name="connsiteY30" fmla="*/ 0 h 1057275"/>
              <a:gd name="connsiteX31" fmla="*/ 23813 w 4152900"/>
              <a:gd name="connsiteY31" fmla="*/ 591503 h 1057275"/>
              <a:gd name="connsiteX32" fmla="*/ 0 w 4152900"/>
              <a:gd name="connsiteY32" fmla="*/ 632460 h 1057275"/>
              <a:gd name="connsiteX33" fmla="*/ 0 w 4152900"/>
              <a:gd name="connsiteY33" fmla="*/ 638175 h 1057275"/>
              <a:gd name="connsiteX34" fmla="*/ 6668 w 4152900"/>
              <a:gd name="connsiteY34" fmla="*/ 648653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152900" h="1057275">
                <a:moveTo>
                  <a:pt x="6668" y="648653"/>
                </a:moveTo>
                <a:cubicBezTo>
                  <a:pt x="20955" y="660082"/>
                  <a:pt x="42863" y="630555"/>
                  <a:pt x="58103" y="617220"/>
                </a:cubicBezTo>
                <a:cubicBezTo>
                  <a:pt x="124778" y="559117"/>
                  <a:pt x="171450" y="483870"/>
                  <a:pt x="206693" y="402907"/>
                </a:cubicBezTo>
                <a:cubicBezTo>
                  <a:pt x="239078" y="331470"/>
                  <a:pt x="263843" y="258128"/>
                  <a:pt x="280035" y="181928"/>
                </a:cubicBezTo>
                <a:cubicBezTo>
                  <a:pt x="287655" y="147638"/>
                  <a:pt x="297180" y="115253"/>
                  <a:pt x="315278" y="85725"/>
                </a:cubicBezTo>
                <a:cubicBezTo>
                  <a:pt x="319088" y="79057"/>
                  <a:pt x="322898" y="71438"/>
                  <a:pt x="331470" y="71438"/>
                </a:cubicBezTo>
                <a:cubicBezTo>
                  <a:pt x="342900" y="71438"/>
                  <a:pt x="345758" y="80963"/>
                  <a:pt x="347663" y="90488"/>
                </a:cubicBezTo>
                <a:cubicBezTo>
                  <a:pt x="353378" y="113347"/>
                  <a:pt x="358140" y="135255"/>
                  <a:pt x="361950" y="159067"/>
                </a:cubicBezTo>
                <a:cubicBezTo>
                  <a:pt x="401003" y="443865"/>
                  <a:pt x="470535" y="719138"/>
                  <a:pt x="574358" y="987742"/>
                </a:cubicBezTo>
                <a:cubicBezTo>
                  <a:pt x="582930" y="1010603"/>
                  <a:pt x="591503" y="1033463"/>
                  <a:pt x="599123" y="1056323"/>
                </a:cubicBezTo>
                <a:lnTo>
                  <a:pt x="1283970" y="1056323"/>
                </a:lnTo>
                <a:cubicBezTo>
                  <a:pt x="1309688" y="991553"/>
                  <a:pt x="1347788" y="932497"/>
                  <a:pt x="1400175" y="882015"/>
                </a:cubicBezTo>
                <a:cubicBezTo>
                  <a:pt x="1437323" y="845820"/>
                  <a:pt x="1471613" y="806767"/>
                  <a:pt x="1508760" y="768667"/>
                </a:cubicBezTo>
                <a:cubicBezTo>
                  <a:pt x="1558290" y="717232"/>
                  <a:pt x="1624013" y="710565"/>
                  <a:pt x="1689735" y="706755"/>
                </a:cubicBezTo>
                <a:cubicBezTo>
                  <a:pt x="1783080" y="701992"/>
                  <a:pt x="1875473" y="708660"/>
                  <a:pt x="1968818" y="701040"/>
                </a:cubicBezTo>
                <a:cubicBezTo>
                  <a:pt x="2179320" y="683895"/>
                  <a:pt x="2371725" y="620078"/>
                  <a:pt x="2546985" y="502920"/>
                </a:cubicBezTo>
                <a:cubicBezTo>
                  <a:pt x="2574608" y="484822"/>
                  <a:pt x="2583180" y="489585"/>
                  <a:pt x="2591753" y="518160"/>
                </a:cubicBezTo>
                <a:cubicBezTo>
                  <a:pt x="2598420" y="540067"/>
                  <a:pt x="2607945" y="561975"/>
                  <a:pt x="2619375" y="582930"/>
                </a:cubicBezTo>
                <a:cubicBezTo>
                  <a:pt x="2684145" y="702945"/>
                  <a:pt x="2704148" y="831532"/>
                  <a:pt x="2704148" y="965835"/>
                </a:cubicBezTo>
                <a:cubicBezTo>
                  <a:pt x="2704148" y="996315"/>
                  <a:pt x="2704148" y="1026795"/>
                  <a:pt x="2703195" y="1057275"/>
                </a:cubicBezTo>
                <a:lnTo>
                  <a:pt x="3198495" y="1057275"/>
                </a:lnTo>
                <a:cubicBezTo>
                  <a:pt x="3228023" y="922020"/>
                  <a:pt x="3252788" y="785813"/>
                  <a:pt x="3264218" y="647700"/>
                </a:cubicBezTo>
                <a:cubicBezTo>
                  <a:pt x="3265170" y="634365"/>
                  <a:pt x="3268980" y="622935"/>
                  <a:pt x="3283268" y="620078"/>
                </a:cubicBezTo>
                <a:cubicBezTo>
                  <a:pt x="3299460" y="617220"/>
                  <a:pt x="3315653" y="616267"/>
                  <a:pt x="3325178" y="632460"/>
                </a:cubicBezTo>
                <a:cubicBezTo>
                  <a:pt x="3336608" y="650557"/>
                  <a:pt x="3348038" y="667703"/>
                  <a:pt x="3356610" y="686753"/>
                </a:cubicBezTo>
                <a:cubicBezTo>
                  <a:pt x="3382328" y="747713"/>
                  <a:pt x="3418523" y="802005"/>
                  <a:pt x="3460433" y="852488"/>
                </a:cubicBezTo>
                <a:cubicBezTo>
                  <a:pt x="3513773" y="918210"/>
                  <a:pt x="3564255" y="986790"/>
                  <a:pt x="3610928" y="1057275"/>
                </a:cubicBezTo>
                <a:lnTo>
                  <a:pt x="4154805" y="1057275"/>
                </a:lnTo>
                <a:cubicBezTo>
                  <a:pt x="4102418" y="828675"/>
                  <a:pt x="4059555" y="597217"/>
                  <a:pt x="4009073" y="368617"/>
                </a:cubicBezTo>
                <a:cubicBezTo>
                  <a:pt x="3982403" y="245745"/>
                  <a:pt x="3948113" y="124778"/>
                  <a:pt x="3931920" y="0"/>
                </a:cubicBezTo>
                <a:lnTo>
                  <a:pt x="244793" y="0"/>
                </a:lnTo>
                <a:cubicBezTo>
                  <a:pt x="207645" y="205740"/>
                  <a:pt x="131445" y="402907"/>
                  <a:pt x="23813" y="591503"/>
                </a:cubicBezTo>
                <a:cubicBezTo>
                  <a:pt x="16193" y="603885"/>
                  <a:pt x="1905" y="619125"/>
                  <a:pt x="0" y="632460"/>
                </a:cubicBezTo>
                <a:lnTo>
                  <a:pt x="0" y="638175"/>
                </a:lnTo>
                <a:cubicBezTo>
                  <a:pt x="953" y="641985"/>
                  <a:pt x="2858" y="645795"/>
                  <a:pt x="6668" y="64865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CA7F024-454B-4430-9702-6AADE56B84BE}"/>
              </a:ext>
            </a:extLst>
          </p:cNvPr>
          <p:cNvSpPr/>
          <p:nvPr/>
        </p:nvSpPr>
        <p:spPr>
          <a:xfrm>
            <a:off x="4234240" y="1134080"/>
            <a:ext cx="5762625" cy="1743075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2625" h="1743075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44980" y="818210"/>
                  <a:pt x="1654493" y="780110"/>
                </a:cubicBezTo>
                <a:cubicBezTo>
                  <a:pt x="1560195" y="741057"/>
                  <a:pt x="1462088" y="713435"/>
                  <a:pt x="1360170" y="703910"/>
                </a:cubicBezTo>
                <a:cubicBezTo>
                  <a:pt x="1197293" y="689622"/>
                  <a:pt x="1042035" y="717245"/>
                  <a:pt x="894398" y="783920"/>
                </a:cubicBezTo>
                <a:cubicBezTo>
                  <a:pt x="661035" y="890600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EB73A7E-4A05-4C93-9A13-195FA3FB1103}"/>
              </a:ext>
            </a:extLst>
          </p:cNvPr>
          <p:cNvSpPr/>
          <p:nvPr/>
        </p:nvSpPr>
        <p:spPr>
          <a:xfrm>
            <a:off x="6394000" y="4988640"/>
            <a:ext cx="676275" cy="1209675"/>
          </a:xfrm>
          <a:custGeom>
            <a:avLst/>
            <a:gdLst>
              <a:gd name="connsiteX0" fmla="*/ 647257 w 676275"/>
              <a:gd name="connsiteY0" fmla="*/ 1192530 h 1209675"/>
              <a:gd name="connsiteX1" fmla="*/ 679642 w 676275"/>
              <a:gd name="connsiteY1" fmla="*/ 1157287 h 1209675"/>
              <a:gd name="connsiteX2" fmla="*/ 643447 w 676275"/>
              <a:gd name="connsiteY2" fmla="*/ 1059180 h 1209675"/>
              <a:gd name="connsiteX3" fmla="*/ 567247 w 676275"/>
              <a:gd name="connsiteY3" fmla="*/ 989647 h 1209675"/>
              <a:gd name="connsiteX4" fmla="*/ 529147 w 676275"/>
              <a:gd name="connsiteY4" fmla="*/ 772478 h 1209675"/>
              <a:gd name="connsiteX5" fmla="*/ 567247 w 676275"/>
              <a:gd name="connsiteY5" fmla="*/ 637222 h 1209675"/>
              <a:gd name="connsiteX6" fmla="*/ 569152 w 676275"/>
              <a:gd name="connsiteY6" fmla="*/ 621030 h 1209675"/>
              <a:gd name="connsiteX7" fmla="*/ 665355 w 676275"/>
              <a:gd name="connsiteY7" fmla="*/ 68580 h 1209675"/>
              <a:gd name="connsiteX8" fmla="*/ 680595 w 676275"/>
              <a:gd name="connsiteY8" fmla="*/ 0 h 1209675"/>
              <a:gd name="connsiteX9" fmla="*/ 185295 w 676275"/>
              <a:gd name="connsiteY9" fmla="*/ 0 h 1209675"/>
              <a:gd name="connsiteX10" fmla="*/ 165292 w 676275"/>
              <a:gd name="connsiteY10" fmla="*/ 453390 h 1209675"/>
              <a:gd name="connsiteX11" fmla="*/ 155767 w 676275"/>
              <a:gd name="connsiteY11" fmla="*/ 719138 h 1209675"/>
              <a:gd name="connsiteX12" fmla="*/ 129097 w 676275"/>
              <a:gd name="connsiteY12" fmla="*/ 886778 h 1209675"/>
              <a:gd name="connsiteX13" fmla="*/ 105285 w 676275"/>
              <a:gd name="connsiteY13" fmla="*/ 916305 h 1209675"/>
              <a:gd name="connsiteX14" fmla="*/ 510 w 676275"/>
              <a:gd name="connsiteY14" fmla="*/ 1100137 h 1209675"/>
              <a:gd name="connsiteX15" fmla="*/ 21465 w 676275"/>
              <a:gd name="connsiteY15" fmla="*/ 1143953 h 1209675"/>
              <a:gd name="connsiteX16" fmla="*/ 176722 w 676275"/>
              <a:gd name="connsiteY16" fmla="*/ 1219200 h 1209675"/>
              <a:gd name="connsiteX17" fmla="*/ 532005 w 676275"/>
              <a:gd name="connsiteY17" fmla="*/ 1219200 h 1209675"/>
              <a:gd name="connsiteX18" fmla="*/ 598680 w 676275"/>
              <a:gd name="connsiteY18" fmla="*/ 1201103 h 1209675"/>
              <a:gd name="connsiteX19" fmla="*/ 647257 w 676275"/>
              <a:gd name="connsiteY19" fmla="*/ 119253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6275" h="1209675">
                <a:moveTo>
                  <a:pt x="647257" y="1192530"/>
                </a:moveTo>
                <a:cubicBezTo>
                  <a:pt x="671070" y="1193483"/>
                  <a:pt x="681547" y="1180148"/>
                  <a:pt x="679642" y="1157287"/>
                </a:cubicBezTo>
                <a:cubicBezTo>
                  <a:pt x="677737" y="1121092"/>
                  <a:pt x="668212" y="1087755"/>
                  <a:pt x="643447" y="1059180"/>
                </a:cubicBezTo>
                <a:cubicBezTo>
                  <a:pt x="620587" y="1033462"/>
                  <a:pt x="593917" y="1011555"/>
                  <a:pt x="567247" y="989647"/>
                </a:cubicBezTo>
                <a:cubicBezTo>
                  <a:pt x="495810" y="927735"/>
                  <a:pt x="482475" y="854392"/>
                  <a:pt x="529147" y="772478"/>
                </a:cubicBezTo>
                <a:cubicBezTo>
                  <a:pt x="552960" y="729615"/>
                  <a:pt x="570105" y="686753"/>
                  <a:pt x="567247" y="637222"/>
                </a:cubicBezTo>
                <a:cubicBezTo>
                  <a:pt x="567247" y="631507"/>
                  <a:pt x="567247" y="625792"/>
                  <a:pt x="569152" y="621030"/>
                </a:cubicBezTo>
                <a:cubicBezTo>
                  <a:pt x="625350" y="441007"/>
                  <a:pt x="624397" y="251460"/>
                  <a:pt x="665355" y="68580"/>
                </a:cubicBezTo>
                <a:cubicBezTo>
                  <a:pt x="670117" y="45720"/>
                  <a:pt x="675832" y="22860"/>
                  <a:pt x="680595" y="0"/>
                </a:cubicBezTo>
                <a:lnTo>
                  <a:pt x="185295" y="0"/>
                </a:lnTo>
                <a:cubicBezTo>
                  <a:pt x="182437" y="151447"/>
                  <a:pt x="171960" y="301942"/>
                  <a:pt x="165292" y="453390"/>
                </a:cubicBezTo>
                <a:cubicBezTo>
                  <a:pt x="161482" y="541972"/>
                  <a:pt x="159577" y="630555"/>
                  <a:pt x="155767" y="719138"/>
                </a:cubicBezTo>
                <a:cubicBezTo>
                  <a:pt x="152910" y="775335"/>
                  <a:pt x="138622" y="830580"/>
                  <a:pt x="129097" y="886778"/>
                </a:cubicBezTo>
                <a:cubicBezTo>
                  <a:pt x="126240" y="901065"/>
                  <a:pt x="119572" y="909638"/>
                  <a:pt x="105285" y="916305"/>
                </a:cubicBezTo>
                <a:cubicBezTo>
                  <a:pt x="53850" y="939165"/>
                  <a:pt x="-6158" y="1044892"/>
                  <a:pt x="510" y="1100137"/>
                </a:cubicBezTo>
                <a:cubicBezTo>
                  <a:pt x="2415" y="1117283"/>
                  <a:pt x="10035" y="1132523"/>
                  <a:pt x="21465" y="1143953"/>
                </a:cubicBezTo>
                <a:cubicBezTo>
                  <a:pt x="64327" y="1188720"/>
                  <a:pt x="114810" y="1216342"/>
                  <a:pt x="176722" y="1219200"/>
                </a:cubicBezTo>
                <a:lnTo>
                  <a:pt x="532005" y="1219200"/>
                </a:lnTo>
                <a:cubicBezTo>
                  <a:pt x="554865" y="1217295"/>
                  <a:pt x="577725" y="1211580"/>
                  <a:pt x="598680" y="1201103"/>
                </a:cubicBezTo>
                <a:cubicBezTo>
                  <a:pt x="613920" y="1192530"/>
                  <a:pt x="631065" y="1192530"/>
                  <a:pt x="647257" y="119253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F2C1D44-75A7-4AAB-A73D-332C85C95780}"/>
              </a:ext>
            </a:extLst>
          </p:cNvPr>
          <p:cNvSpPr/>
          <p:nvPr/>
        </p:nvSpPr>
        <p:spPr>
          <a:xfrm>
            <a:off x="4118035" y="2873138"/>
            <a:ext cx="5610225" cy="1057275"/>
          </a:xfrm>
          <a:custGeom>
            <a:avLst/>
            <a:gdLst>
              <a:gd name="connsiteX0" fmla="*/ 3676650 w 5610225"/>
              <a:gd name="connsiteY0" fmla="*/ 693420 h 1057275"/>
              <a:gd name="connsiteX1" fmla="*/ 3679508 w 5610225"/>
              <a:gd name="connsiteY1" fmla="*/ 537210 h 1057275"/>
              <a:gd name="connsiteX2" fmla="*/ 3707130 w 5610225"/>
              <a:gd name="connsiteY2" fmla="*/ 521017 h 1057275"/>
              <a:gd name="connsiteX3" fmla="*/ 3951923 w 5610225"/>
              <a:gd name="connsiteY3" fmla="*/ 623888 h 1057275"/>
              <a:gd name="connsiteX4" fmla="*/ 4186238 w 5610225"/>
              <a:gd name="connsiteY4" fmla="*/ 641033 h 1057275"/>
              <a:gd name="connsiteX5" fmla="*/ 4285298 w 5610225"/>
              <a:gd name="connsiteY5" fmla="*/ 541020 h 1057275"/>
              <a:gd name="connsiteX6" fmla="*/ 4287203 w 5610225"/>
              <a:gd name="connsiteY6" fmla="*/ 361950 h 1057275"/>
              <a:gd name="connsiteX7" fmla="*/ 4330065 w 5610225"/>
              <a:gd name="connsiteY7" fmla="*/ 312420 h 1057275"/>
              <a:gd name="connsiteX8" fmla="*/ 4591050 w 5610225"/>
              <a:gd name="connsiteY8" fmla="*/ 200978 h 1057275"/>
              <a:gd name="connsiteX9" fmla="*/ 4659630 w 5610225"/>
              <a:gd name="connsiteY9" fmla="*/ 208597 h 1057275"/>
              <a:gd name="connsiteX10" fmla="*/ 4672013 w 5610225"/>
              <a:gd name="connsiteY10" fmla="*/ 228600 h 1057275"/>
              <a:gd name="connsiteX11" fmla="*/ 4927283 w 5610225"/>
              <a:gd name="connsiteY11" fmla="*/ 368617 h 1057275"/>
              <a:gd name="connsiteX12" fmla="*/ 5003483 w 5610225"/>
              <a:gd name="connsiteY12" fmla="*/ 398145 h 1057275"/>
              <a:gd name="connsiteX13" fmla="*/ 5200650 w 5610225"/>
              <a:gd name="connsiteY13" fmla="*/ 657225 h 1057275"/>
              <a:gd name="connsiteX14" fmla="*/ 5283518 w 5610225"/>
              <a:gd name="connsiteY14" fmla="*/ 761047 h 1057275"/>
              <a:gd name="connsiteX15" fmla="*/ 5305425 w 5610225"/>
              <a:gd name="connsiteY15" fmla="*/ 781050 h 1057275"/>
              <a:gd name="connsiteX16" fmla="*/ 5348288 w 5610225"/>
              <a:gd name="connsiteY16" fmla="*/ 771525 h 1057275"/>
              <a:gd name="connsiteX17" fmla="*/ 5342573 w 5610225"/>
              <a:gd name="connsiteY17" fmla="*/ 743903 h 1057275"/>
              <a:gd name="connsiteX18" fmla="*/ 5166360 w 5610225"/>
              <a:gd name="connsiteY18" fmla="*/ 465772 h 1057275"/>
              <a:gd name="connsiteX19" fmla="*/ 5102543 w 5610225"/>
              <a:gd name="connsiteY19" fmla="*/ 376238 h 1057275"/>
              <a:gd name="connsiteX20" fmla="*/ 5074920 w 5610225"/>
              <a:gd name="connsiteY20" fmla="*/ 327660 h 1057275"/>
              <a:gd name="connsiteX21" fmla="*/ 5091113 w 5610225"/>
              <a:gd name="connsiteY21" fmla="*/ 312420 h 1057275"/>
              <a:gd name="connsiteX22" fmla="*/ 5143500 w 5610225"/>
              <a:gd name="connsiteY22" fmla="*/ 333375 h 1057275"/>
              <a:gd name="connsiteX23" fmla="*/ 5334953 w 5610225"/>
              <a:gd name="connsiteY23" fmla="*/ 385763 h 1057275"/>
              <a:gd name="connsiteX24" fmla="*/ 5455920 w 5610225"/>
              <a:gd name="connsiteY24" fmla="*/ 344805 h 1057275"/>
              <a:gd name="connsiteX25" fmla="*/ 5335905 w 5610225"/>
              <a:gd name="connsiteY25" fmla="*/ 318135 h 1057275"/>
              <a:gd name="connsiteX26" fmla="*/ 5175885 w 5610225"/>
              <a:gd name="connsiteY26" fmla="*/ 242888 h 1057275"/>
              <a:gd name="connsiteX27" fmla="*/ 5159693 w 5610225"/>
              <a:gd name="connsiteY27" fmla="*/ 213360 h 1057275"/>
              <a:gd name="connsiteX28" fmla="*/ 5188268 w 5610225"/>
              <a:gd name="connsiteY28" fmla="*/ 200978 h 1057275"/>
              <a:gd name="connsiteX29" fmla="*/ 5400675 w 5610225"/>
              <a:gd name="connsiteY29" fmla="*/ 122872 h 1057275"/>
              <a:gd name="connsiteX30" fmla="*/ 5496878 w 5610225"/>
              <a:gd name="connsiteY30" fmla="*/ 78105 h 1057275"/>
              <a:gd name="connsiteX31" fmla="*/ 5615940 w 5610225"/>
              <a:gd name="connsiteY31" fmla="*/ 0 h 1057275"/>
              <a:gd name="connsiteX32" fmla="*/ 115253 w 5610225"/>
              <a:gd name="connsiteY32" fmla="*/ 0 h 1057275"/>
              <a:gd name="connsiteX33" fmla="*/ 108585 w 5610225"/>
              <a:gd name="connsiteY33" fmla="*/ 15240 h 1057275"/>
              <a:gd name="connsiteX34" fmla="*/ 19050 w 5610225"/>
              <a:gd name="connsiteY34" fmla="*/ 626745 h 1057275"/>
              <a:gd name="connsiteX35" fmla="*/ 0 w 5610225"/>
              <a:gd name="connsiteY35" fmla="*/ 1057275 h 1057275"/>
              <a:gd name="connsiteX36" fmla="*/ 3689985 w 5610225"/>
              <a:gd name="connsiteY36" fmla="*/ 1057275 h 1057275"/>
              <a:gd name="connsiteX37" fmla="*/ 3685223 w 5610225"/>
              <a:gd name="connsiteY37" fmla="*/ 1015365 h 1057275"/>
              <a:gd name="connsiteX38" fmla="*/ 3676650 w 5610225"/>
              <a:gd name="connsiteY38" fmla="*/ 693420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0225" h="1057275">
                <a:moveTo>
                  <a:pt x="3676650" y="693420"/>
                </a:moveTo>
                <a:cubicBezTo>
                  <a:pt x="3677603" y="641985"/>
                  <a:pt x="3679508" y="588645"/>
                  <a:pt x="3679508" y="537210"/>
                </a:cubicBezTo>
                <a:cubicBezTo>
                  <a:pt x="3679508" y="513397"/>
                  <a:pt x="3687128" y="511492"/>
                  <a:pt x="3707130" y="521017"/>
                </a:cubicBezTo>
                <a:cubicBezTo>
                  <a:pt x="3786188" y="561022"/>
                  <a:pt x="3865245" y="601028"/>
                  <a:pt x="3951923" y="623888"/>
                </a:cubicBezTo>
                <a:cubicBezTo>
                  <a:pt x="4028123" y="643890"/>
                  <a:pt x="4107180" y="650558"/>
                  <a:pt x="4186238" y="641033"/>
                </a:cubicBezTo>
                <a:cubicBezTo>
                  <a:pt x="4257675" y="632460"/>
                  <a:pt x="4278630" y="611505"/>
                  <a:pt x="4285298" y="541020"/>
                </a:cubicBezTo>
                <a:cubicBezTo>
                  <a:pt x="4291013" y="481013"/>
                  <a:pt x="4294823" y="421958"/>
                  <a:pt x="4287203" y="361950"/>
                </a:cubicBezTo>
                <a:cubicBezTo>
                  <a:pt x="4282440" y="323850"/>
                  <a:pt x="4292918" y="312420"/>
                  <a:pt x="4330065" y="312420"/>
                </a:cubicBezTo>
                <a:cubicBezTo>
                  <a:pt x="4432935" y="311467"/>
                  <a:pt x="4520565" y="278130"/>
                  <a:pt x="4591050" y="200978"/>
                </a:cubicBezTo>
                <a:cubicBezTo>
                  <a:pt x="4616768" y="173355"/>
                  <a:pt x="4637723" y="178117"/>
                  <a:pt x="4659630" y="208597"/>
                </a:cubicBezTo>
                <a:cubicBezTo>
                  <a:pt x="4664393" y="214313"/>
                  <a:pt x="4668203" y="220980"/>
                  <a:pt x="4672013" y="228600"/>
                </a:cubicBezTo>
                <a:cubicBezTo>
                  <a:pt x="4719638" y="341947"/>
                  <a:pt x="4818698" y="366713"/>
                  <a:pt x="4927283" y="368617"/>
                </a:cubicBezTo>
                <a:cubicBezTo>
                  <a:pt x="4958715" y="369570"/>
                  <a:pt x="4981575" y="375285"/>
                  <a:pt x="5003483" y="398145"/>
                </a:cubicBezTo>
                <a:cubicBezTo>
                  <a:pt x="5079683" y="477203"/>
                  <a:pt x="5134928" y="571500"/>
                  <a:pt x="5200650" y="657225"/>
                </a:cubicBezTo>
                <a:cubicBezTo>
                  <a:pt x="5227320" y="692468"/>
                  <a:pt x="5254943" y="726757"/>
                  <a:pt x="5283518" y="761047"/>
                </a:cubicBezTo>
                <a:cubicBezTo>
                  <a:pt x="5289233" y="768668"/>
                  <a:pt x="5297805" y="775335"/>
                  <a:pt x="5305425" y="781050"/>
                </a:cubicBezTo>
                <a:cubicBezTo>
                  <a:pt x="5321618" y="790575"/>
                  <a:pt x="5335905" y="782003"/>
                  <a:pt x="5348288" y="771525"/>
                </a:cubicBezTo>
                <a:cubicBezTo>
                  <a:pt x="5361623" y="760095"/>
                  <a:pt x="5347335" y="750570"/>
                  <a:pt x="5342573" y="743903"/>
                </a:cubicBezTo>
                <a:cubicBezTo>
                  <a:pt x="5277803" y="654368"/>
                  <a:pt x="5220653" y="561975"/>
                  <a:pt x="5166360" y="465772"/>
                </a:cubicBezTo>
                <a:cubicBezTo>
                  <a:pt x="5148263" y="433388"/>
                  <a:pt x="5125403" y="404813"/>
                  <a:pt x="5102543" y="376238"/>
                </a:cubicBezTo>
                <a:cubicBezTo>
                  <a:pt x="5090160" y="361950"/>
                  <a:pt x="5079683" y="346710"/>
                  <a:pt x="5074920" y="327660"/>
                </a:cubicBezTo>
                <a:cubicBezTo>
                  <a:pt x="5071110" y="313372"/>
                  <a:pt x="5073968" y="304800"/>
                  <a:pt x="5091113" y="312420"/>
                </a:cubicBezTo>
                <a:cubicBezTo>
                  <a:pt x="5108258" y="320040"/>
                  <a:pt x="5125403" y="326708"/>
                  <a:pt x="5143500" y="333375"/>
                </a:cubicBezTo>
                <a:cubicBezTo>
                  <a:pt x="5205413" y="359092"/>
                  <a:pt x="5268278" y="381000"/>
                  <a:pt x="5334953" y="385763"/>
                </a:cubicBezTo>
                <a:cubicBezTo>
                  <a:pt x="5376863" y="386715"/>
                  <a:pt x="5419725" y="380047"/>
                  <a:pt x="5455920" y="344805"/>
                </a:cubicBezTo>
                <a:cubicBezTo>
                  <a:pt x="5415915" y="336233"/>
                  <a:pt x="5375910" y="327660"/>
                  <a:pt x="5335905" y="318135"/>
                </a:cubicBezTo>
                <a:cubicBezTo>
                  <a:pt x="5277803" y="303847"/>
                  <a:pt x="5220653" y="287655"/>
                  <a:pt x="5175885" y="242888"/>
                </a:cubicBezTo>
                <a:cubicBezTo>
                  <a:pt x="5167313" y="235267"/>
                  <a:pt x="5154930" y="226695"/>
                  <a:pt x="5159693" y="213360"/>
                </a:cubicBezTo>
                <a:cubicBezTo>
                  <a:pt x="5163503" y="200978"/>
                  <a:pt x="5177790" y="200978"/>
                  <a:pt x="5188268" y="200978"/>
                </a:cubicBezTo>
                <a:cubicBezTo>
                  <a:pt x="5266373" y="193358"/>
                  <a:pt x="5336858" y="169545"/>
                  <a:pt x="5400675" y="122872"/>
                </a:cubicBezTo>
                <a:cubicBezTo>
                  <a:pt x="5428298" y="101917"/>
                  <a:pt x="5463540" y="90488"/>
                  <a:pt x="5496878" y="78105"/>
                </a:cubicBezTo>
                <a:cubicBezTo>
                  <a:pt x="5542598" y="60008"/>
                  <a:pt x="5581650" y="34290"/>
                  <a:pt x="5615940" y="0"/>
                </a:cubicBezTo>
                <a:lnTo>
                  <a:pt x="115253" y="0"/>
                </a:lnTo>
                <a:cubicBezTo>
                  <a:pt x="113348" y="4763"/>
                  <a:pt x="111442" y="9525"/>
                  <a:pt x="108585" y="15240"/>
                </a:cubicBezTo>
                <a:cubicBezTo>
                  <a:pt x="25717" y="212408"/>
                  <a:pt x="953" y="415290"/>
                  <a:pt x="19050" y="626745"/>
                </a:cubicBezTo>
                <a:cubicBezTo>
                  <a:pt x="32385" y="774382"/>
                  <a:pt x="24765" y="918210"/>
                  <a:pt x="0" y="1057275"/>
                </a:cubicBezTo>
                <a:lnTo>
                  <a:pt x="3689985" y="1057275"/>
                </a:lnTo>
                <a:cubicBezTo>
                  <a:pt x="3688080" y="1042988"/>
                  <a:pt x="3686175" y="1029653"/>
                  <a:pt x="3685223" y="1015365"/>
                </a:cubicBezTo>
                <a:cubicBezTo>
                  <a:pt x="3673793" y="908685"/>
                  <a:pt x="3674745" y="801053"/>
                  <a:pt x="3676650" y="69342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C8048D-674F-442A-8949-6F22EB37A62C}"/>
              </a:ext>
            </a:extLst>
          </p:cNvPr>
          <p:cNvSpPr/>
          <p:nvPr/>
        </p:nvSpPr>
        <p:spPr>
          <a:xfrm>
            <a:off x="4234240" y="1134081"/>
            <a:ext cx="5769013" cy="1747850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  <a:gd name="connsiteX0" fmla="*/ 5513070 w 5769013"/>
              <a:gd name="connsiteY0" fmla="*/ 1731657 h 1747850"/>
              <a:gd name="connsiteX1" fmla="*/ 5724525 w 5769013"/>
              <a:gd name="connsiteY1" fmla="*/ 1415427 h 1747850"/>
              <a:gd name="connsiteX2" fmla="*/ 5714048 w 5769013"/>
              <a:gd name="connsiteY2" fmla="*/ 978230 h 1747850"/>
              <a:gd name="connsiteX3" fmla="*/ 5607368 w 5769013"/>
              <a:gd name="connsiteY3" fmla="*/ 775347 h 1747850"/>
              <a:gd name="connsiteX4" fmla="*/ 5571173 w 5769013"/>
              <a:gd name="connsiteY4" fmla="*/ 656285 h 1747850"/>
              <a:gd name="connsiteX5" fmla="*/ 5570220 w 5769013"/>
              <a:gd name="connsiteY5" fmla="*/ 640092 h 1747850"/>
              <a:gd name="connsiteX6" fmla="*/ 5384483 w 5769013"/>
              <a:gd name="connsiteY6" fmla="*/ 107645 h 1747850"/>
              <a:gd name="connsiteX7" fmla="*/ 5161598 w 5769013"/>
              <a:gd name="connsiteY7" fmla="*/ 965 h 1747850"/>
              <a:gd name="connsiteX8" fmla="*/ 5103495 w 5769013"/>
              <a:gd name="connsiteY8" fmla="*/ 99072 h 1747850"/>
              <a:gd name="connsiteX9" fmla="*/ 5159693 w 5769013"/>
              <a:gd name="connsiteY9" fmla="*/ 179082 h 1747850"/>
              <a:gd name="connsiteX10" fmla="*/ 5288280 w 5769013"/>
              <a:gd name="connsiteY10" fmla="*/ 487692 h 1747850"/>
              <a:gd name="connsiteX11" fmla="*/ 5365433 w 5769013"/>
              <a:gd name="connsiteY11" fmla="*/ 1005852 h 1747850"/>
              <a:gd name="connsiteX12" fmla="*/ 5373053 w 5769013"/>
              <a:gd name="connsiteY12" fmla="*/ 1027760 h 1747850"/>
              <a:gd name="connsiteX13" fmla="*/ 5343525 w 5769013"/>
              <a:gd name="connsiteY13" fmla="*/ 1240167 h 1747850"/>
              <a:gd name="connsiteX14" fmla="*/ 5093970 w 5769013"/>
              <a:gd name="connsiteY14" fmla="*/ 1311605 h 1747850"/>
              <a:gd name="connsiteX15" fmla="*/ 4958715 w 5769013"/>
              <a:gd name="connsiteY15" fmla="*/ 1229690 h 1747850"/>
              <a:gd name="connsiteX16" fmla="*/ 4588193 w 5769013"/>
              <a:gd name="connsiteY16" fmla="*/ 867740 h 1747850"/>
              <a:gd name="connsiteX17" fmla="*/ 4558665 w 5769013"/>
              <a:gd name="connsiteY17" fmla="*/ 823925 h 1747850"/>
              <a:gd name="connsiteX18" fmla="*/ 4413885 w 5769013"/>
              <a:gd name="connsiteY18" fmla="*/ 633425 h 1747850"/>
              <a:gd name="connsiteX19" fmla="*/ 4019550 w 5769013"/>
              <a:gd name="connsiteY19" fmla="*/ 540080 h 1747850"/>
              <a:gd name="connsiteX20" fmla="*/ 3741420 w 5769013"/>
              <a:gd name="connsiteY20" fmla="*/ 601040 h 1747850"/>
              <a:gd name="connsiteX21" fmla="*/ 3560445 w 5769013"/>
              <a:gd name="connsiteY21" fmla="*/ 615327 h 1747850"/>
              <a:gd name="connsiteX22" fmla="*/ 2866073 w 5769013"/>
              <a:gd name="connsiteY22" fmla="*/ 592467 h 1747850"/>
              <a:gd name="connsiteX23" fmla="*/ 2697480 w 5769013"/>
              <a:gd name="connsiteY23" fmla="*/ 609612 h 1747850"/>
              <a:gd name="connsiteX24" fmla="*/ 2586038 w 5769013"/>
              <a:gd name="connsiteY24" fmla="*/ 699147 h 1747850"/>
              <a:gd name="connsiteX25" fmla="*/ 2509838 w 5769013"/>
              <a:gd name="connsiteY25" fmla="*/ 750582 h 1747850"/>
              <a:gd name="connsiteX26" fmla="*/ 2319338 w 5769013"/>
              <a:gd name="connsiteY26" fmla="*/ 782015 h 1747850"/>
              <a:gd name="connsiteX27" fmla="*/ 1937385 w 5769013"/>
              <a:gd name="connsiteY27" fmla="*/ 827735 h 1747850"/>
              <a:gd name="connsiteX28" fmla="*/ 1654493 w 5769013"/>
              <a:gd name="connsiteY28" fmla="*/ 780110 h 1747850"/>
              <a:gd name="connsiteX29" fmla="*/ 1333793 w 5769013"/>
              <a:gd name="connsiteY29" fmla="*/ 677533 h 1747850"/>
              <a:gd name="connsiteX30" fmla="*/ 894398 w 5769013"/>
              <a:gd name="connsiteY30" fmla="*/ 783920 h 1747850"/>
              <a:gd name="connsiteX31" fmla="*/ 288608 w 5769013"/>
              <a:gd name="connsiteY31" fmla="*/ 1232547 h 1747850"/>
              <a:gd name="connsiteX32" fmla="*/ 0 w 5769013"/>
              <a:gd name="connsiteY32" fmla="*/ 1747850 h 1747850"/>
              <a:gd name="connsiteX33" fmla="*/ 5497830 w 5769013"/>
              <a:gd name="connsiteY33" fmla="*/ 1747850 h 1747850"/>
              <a:gd name="connsiteX34" fmla="*/ 5513070 w 5769013"/>
              <a:gd name="connsiteY34" fmla="*/ 1731657 h 17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9013" h="1747850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55092" y="805144"/>
                  <a:pt x="1654493" y="780110"/>
                </a:cubicBezTo>
                <a:cubicBezTo>
                  <a:pt x="1553894" y="755076"/>
                  <a:pt x="1435711" y="687058"/>
                  <a:pt x="1333793" y="677533"/>
                </a:cubicBezTo>
                <a:cubicBezTo>
                  <a:pt x="1170916" y="663245"/>
                  <a:pt x="1068595" y="691418"/>
                  <a:pt x="894398" y="783920"/>
                </a:cubicBezTo>
                <a:cubicBezTo>
                  <a:pt x="720201" y="876422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6B4DA4-402E-40C2-92E9-5362D3DA8E4E}"/>
              </a:ext>
            </a:extLst>
          </p:cNvPr>
          <p:cNvGrpSpPr/>
          <p:nvPr/>
        </p:nvGrpSpPr>
        <p:grpSpPr>
          <a:xfrm>
            <a:off x="2048260" y="2016749"/>
            <a:ext cx="3581511" cy="668638"/>
            <a:chOff x="1280970" y="2069669"/>
            <a:chExt cx="3198831" cy="6686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A712D13-37DD-4556-920A-54980FE1A5C6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A1B638-5591-4B2E-9F22-6BE35BF4F5BF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884FC4D-974A-4C53-B175-ADA7D738C8C4}"/>
              </a:ext>
            </a:extLst>
          </p:cNvPr>
          <p:cNvGrpSpPr/>
          <p:nvPr/>
        </p:nvGrpSpPr>
        <p:grpSpPr>
          <a:xfrm>
            <a:off x="2048263" y="3076662"/>
            <a:ext cx="3590043" cy="668638"/>
            <a:chOff x="1273350" y="2938497"/>
            <a:chExt cx="3206451" cy="66863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1C722C9-5673-4D24-8A34-3529EA329E1A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DADEA8-50CF-4236-BD4D-8747A7593EF6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184F21-E74D-4C3C-B0E4-415839FC5E5F}"/>
              </a:ext>
            </a:extLst>
          </p:cNvPr>
          <p:cNvGrpSpPr/>
          <p:nvPr/>
        </p:nvGrpSpPr>
        <p:grpSpPr>
          <a:xfrm>
            <a:off x="2048260" y="4136570"/>
            <a:ext cx="3581511" cy="668639"/>
            <a:chOff x="1265730" y="3788973"/>
            <a:chExt cx="3198831" cy="6686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7FF512E-565E-45A3-8704-588E802B50AC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8E6C7E-8E41-48CF-AA7A-4B8C70AF75AE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BE21E8C-8A25-427D-8236-4D1A70AB0252}"/>
              </a:ext>
            </a:extLst>
          </p:cNvPr>
          <p:cNvGrpSpPr/>
          <p:nvPr/>
        </p:nvGrpSpPr>
        <p:grpSpPr>
          <a:xfrm>
            <a:off x="2048260" y="5196494"/>
            <a:ext cx="2888106" cy="668638"/>
            <a:chOff x="1258110" y="4650181"/>
            <a:chExt cx="3221691" cy="6686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798AF8-6463-4147-B73E-30F370060357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2796604-EDF1-4B38-903E-A11AA240F861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57556158-AF45-4546-B432-1D9A5FC904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635334"/>
              </p:ext>
            </p:extLst>
          </p:nvPr>
        </p:nvGraphicFramePr>
        <p:xfrm>
          <a:off x="8606804" y="3835282"/>
          <a:ext cx="3019906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2693</TotalTime>
  <Words>4638</Words>
  <Application>Microsoft Office PowerPoint</Application>
  <PresentationFormat>Widescreen</PresentationFormat>
  <Paragraphs>492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Adobe Song Std L</vt:lpstr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121</cp:revision>
  <dcterms:created xsi:type="dcterms:W3CDTF">2019-01-14T06:35:35Z</dcterms:created>
  <dcterms:modified xsi:type="dcterms:W3CDTF">2019-10-28T03:22:59Z</dcterms:modified>
</cp:coreProperties>
</file>