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1640" y="0"/>
            <a:ext cx="7812360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5676" y="1200151"/>
            <a:ext cx="7031124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28393" y="3375496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528392" y="2399903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510" y="339502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63688" y="1131590"/>
            <a:ext cx="6923112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105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2014-04-01T16:27:38Z</dcterms:created>
  <dcterms:modified xsi:type="dcterms:W3CDTF">2015-11-07T21:54:12Z</dcterms:modified>
</cp:coreProperties>
</file>