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028384" y="138718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>
            <a:hlinkClick r:id="rId4"/>
          </p:cNvPr>
          <p:cNvSpPr txBox="1"/>
          <p:nvPr/>
        </p:nvSpPr>
        <p:spPr>
          <a:xfrm>
            <a:off x="0" y="48918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445416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0" y="386935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2016-04-12T00:29:56Z</dcterms:modified>
</cp:coreProperties>
</file>