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51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38" r:id="rId17"/>
    <p:sldId id="315" r:id="rId18"/>
    <p:sldId id="316" r:id="rId19"/>
    <p:sldId id="317" r:id="rId20"/>
    <p:sldId id="318" r:id="rId21"/>
    <p:sldId id="319" r:id="rId22"/>
    <p:sldId id="285" r:id="rId23"/>
    <p:sldId id="321" r:id="rId24"/>
    <p:sldId id="322" r:id="rId25"/>
    <p:sldId id="323" r:id="rId26"/>
    <p:sldId id="324" r:id="rId27"/>
    <p:sldId id="325" r:id="rId28"/>
    <p:sldId id="355" r:id="rId29"/>
    <p:sldId id="327" r:id="rId30"/>
    <p:sldId id="328" r:id="rId31"/>
    <p:sldId id="329" r:id="rId32"/>
    <p:sldId id="330" r:id="rId33"/>
    <p:sldId id="331" r:id="rId34"/>
    <p:sldId id="358" r:id="rId35"/>
    <p:sldId id="333" r:id="rId36"/>
    <p:sldId id="337" r:id="rId37"/>
    <p:sldId id="335" r:id="rId38"/>
    <p:sldId id="334" r:id="rId39"/>
    <p:sldId id="336" r:id="rId40"/>
    <p:sldId id="354" r:id="rId41"/>
    <p:sldId id="339" r:id="rId42"/>
    <p:sldId id="340" r:id="rId43"/>
    <p:sldId id="299" r:id="rId44"/>
    <p:sldId id="300" r:id="rId45"/>
    <p:sldId id="350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63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45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4339008162201E-2"/>
          <c:y val="7.368366409043578E-2"/>
          <c:w val="0.95140283863776975"/>
          <c:h val="0.91468207315844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1CA-41C7-A348-F445BC5E413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F1CA-41C7-A348-F445BC5E413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F1CA-41C7-A348-F445BC5E413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F1CA-41C7-A348-F445BC5E413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55</c:v>
                </c:pt>
                <c:pt idx="2">
                  <c:v>77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CA-41C7-A348-F445BC5E4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D9-464A-A2D6-3A170FD4F21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D9-464A-A2D6-3A170FD4F21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5D9-464A-A2D6-3A170FD4F21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50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D9-464A-A2D6-3A170FD4F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563500760"/>
        <c:axId val="563501152"/>
      </c:barChart>
      <c:catAx>
        <c:axId val="5635007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63501152"/>
        <c:crosses val="autoZero"/>
        <c:auto val="1"/>
        <c:lblAlgn val="ctr"/>
        <c:lblOffset val="100"/>
        <c:noMultiLvlLbl val="0"/>
      </c:catAx>
      <c:valAx>
        <c:axId val="56350115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35007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D2906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D11-49EA-9267-D8E90ADEBC6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D11-49EA-9267-D8E90ADEBC6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D11-49EA-9267-D8E90ADEBC6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</c:v>
                </c:pt>
                <c:pt idx="1">
                  <c:v>35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11-49EA-9267-D8E90ADEB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563501936"/>
        <c:axId val="563502328"/>
      </c:barChart>
      <c:catAx>
        <c:axId val="56350193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63502328"/>
        <c:crosses val="autoZero"/>
        <c:auto val="1"/>
        <c:lblAlgn val="ctr"/>
        <c:lblOffset val="100"/>
        <c:noMultiLvlLbl val="0"/>
      </c:catAx>
      <c:valAx>
        <c:axId val="563502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3501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6A1-46D0-A419-0709ADDF8B6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6A1-46D0-A419-0709ADDF8B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A1-46D0-A419-0709ADDF8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A28-49A2-BF85-3798E7D6212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A28-49A2-BF85-3798E7D621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28-49A2-BF85-3798E7D62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982-472E-8806-87783D71E12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982-472E-8806-87783D71E1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82-472E-8806-87783D71E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46F-4B7B-85BB-257DD9F119A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46F-4B7B-85BB-257DD9F119A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F-4B7B-85BB-257DD9F11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137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4D595-2B2A-4CFB-AB82-01B610771ACA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64BFEB-701F-4523-9B1A-D0CE644C53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394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3318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896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A30BAA0-9715-4A47-B841-42D1F58876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264574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418166F-C934-4F81-A39C-A5F7582CFD4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58527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5D573E4-0202-4539-B345-5970DF86693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28466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F85210D-93A7-4DA0-A592-6662DD0592D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398405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320930C-81C7-4D3C-A0E0-5CEAA936BB4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168343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113C64-C5DA-443E-B1B2-F917FF558B4B}"/>
              </a:ext>
            </a:extLst>
          </p:cNvPr>
          <p:cNvSpPr/>
          <p:nvPr userDrawn="1"/>
        </p:nvSpPr>
        <p:spPr>
          <a:xfrm>
            <a:off x="3743865" y="0"/>
            <a:ext cx="84481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555E25-4198-4CE1-ACFA-B93EDC1EBBB2}"/>
              </a:ext>
            </a:extLst>
          </p:cNvPr>
          <p:cNvSpPr/>
          <p:nvPr userDrawn="1"/>
        </p:nvSpPr>
        <p:spPr>
          <a:xfrm>
            <a:off x="1630392" y="836762"/>
            <a:ext cx="5796951" cy="5184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438F06A-36F6-4639-BBB0-C4CED7F18D8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1308600"/>
            <a:ext cx="6918385" cy="424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icture Placeholder 105">
            <a:extLst>
              <a:ext uri="{FF2B5EF4-FFF2-40B4-BE49-F238E27FC236}">
                <a16:creationId xmlns:a16="http://schemas.microsoft.com/office/drawing/2014/main" id="{B97127F2-4C86-45DE-985C-EFBFFB0D7A3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37601" y="0"/>
            <a:ext cx="8554398" cy="6858000"/>
          </a:xfrm>
          <a:custGeom>
            <a:avLst/>
            <a:gdLst>
              <a:gd name="connsiteX0" fmla="*/ 299752 w 8554398"/>
              <a:gd name="connsiteY0" fmla="*/ 0 h 6858000"/>
              <a:gd name="connsiteX1" fmla="*/ 8554398 w 8554398"/>
              <a:gd name="connsiteY1" fmla="*/ 0 h 6858000"/>
              <a:gd name="connsiteX2" fmla="*/ 8554398 w 8554398"/>
              <a:gd name="connsiteY2" fmla="*/ 6858000 h 6858000"/>
              <a:gd name="connsiteX3" fmla="*/ 8317062 w 8554398"/>
              <a:gd name="connsiteY3" fmla="*/ 6858000 h 6858000"/>
              <a:gd name="connsiteX4" fmla="*/ 3396942 w 8554398"/>
              <a:gd name="connsiteY4" fmla="*/ 4970353 h 6858000"/>
              <a:gd name="connsiteX5" fmla="*/ 2310526 w 8554398"/>
              <a:gd name="connsiteY5" fmla="*/ 4553893 h 6858000"/>
              <a:gd name="connsiteX6" fmla="*/ 572261 w 8554398"/>
              <a:gd name="connsiteY6" fmla="*/ 3422210 h 6858000"/>
              <a:gd name="connsiteX7" fmla="*/ 65267 w 8554398"/>
              <a:gd name="connsiteY7" fmla="*/ 2236207 h 6858000"/>
              <a:gd name="connsiteX8" fmla="*/ 194429 w 8554398"/>
              <a:gd name="connsiteY8" fmla="*/ 2872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54398" h="6858000">
                <a:moveTo>
                  <a:pt x="299752" y="0"/>
                </a:moveTo>
                <a:lnTo>
                  <a:pt x="8554398" y="0"/>
                </a:lnTo>
                <a:lnTo>
                  <a:pt x="8554398" y="6858000"/>
                </a:lnTo>
                <a:lnTo>
                  <a:pt x="8317062" y="6858000"/>
                </a:lnTo>
                <a:lnTo>
                  <a:pt x="3396942" y="4970353"/>
                </a:lnTo>
                <a:cubicBezTo>
                  <a:pt x="3019714" y="4807390"/>
                  <a:pt x="2651540" y="4707802"/>
                  <a:pt x="2310526" y="4553893"/>
                </a:cubicBezTo>
                <a:cubicBezTo>
                  <a:pt x="1344823" y="4191755"/>
                  <a:pt x="831794" y="3702868"/>
                  <a:pt x="572261" y="3422210"/>
                </a:cubicBezTo>
                <a:cubicBezTo>
                  <a:pt x="397227" y="3174749"/>
                  <a:pt x="176927" y="2854860"/>
                  <a:pt x="65267" y="2236207"/>
                </a:cubicBezTo>
                <a:cubicBezTo>
                  <a:pt x="-35075" y="1730535"/>
                  <a:pt x="-39531" y="1019223"/>
                  <a:pt x="194429" y="2872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89" r:id="rId7"/>
    <p:sldLayoutId id="2147483680" r:id="rId8"/>
    <p:sldLayoutId id="214748369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90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2133" y="6052250"/>
            <a:ext cx="5513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2133" y="3072452"/>
            <a:ext cx="551386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Fashion Industry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2133" y="5657775"/>
            <a:ext cx="551380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03752" y="286609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07B9F2-6A12-45EF-AD9D-4D5585547784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B39025B8-1724-4628-8056-7C761EDDE904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Isosceles Triangle 31">
            <a:extLst>
              <a:ext uri="{FF2B5EF4-FFF2-40B4-BE49-F238E27FC236}">
                <a16:creationId xmlns:a16="http://schemas.microsoft.com/office/drawing/2014/main" id="{35839246-37E7-43C2-8EBF-BAC3125D3EA6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011AA2-D532-4A7B-836F-D479D6AA7D32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33">
            <a:extLst>
              <a:ext uri="{FF2B5EF4-FFF2-40B4-BE49-F238E27FC236}">
                <a16:creationId xmlns:a16="http://schemas.microsoft.com/office/drawing/2014/main" id="{660D8F5A-EFD8-4FF8-98AC-344F0A29D0CC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4A635A-BF83-49AB-8A64-7E213556ADB2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ctangle 35">
            <a:extLst>
              <a:ext uri="{FF2B5EF4-FFF2-40B4-BE49-F238E27FC236}">
                <a16:creationId xmlns:a16="http://schemas.microsoft.com/office/drawing/2014/main" id="{4122093F-6967-4A07-A07C-97A3EF9656D8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22CBA5-5F76-490A-9A4E-61E162739296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CC7BC6-28E7-4CE7-9E39-90611C2C0A1A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34" name="Right Arrow 42">
              <a:extLst>
                <a:ext uri="{FF2B5EF4-FFF2-40B4-BE49-F238E27FC236}">
                  <a16:creationId xmlns:a16="http://schemas.microsoft.com/office/drawing/2014/main" id="{6EA0EFB8-A9D7-4E7B-9055-3FCAD4D16EB6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09807B0-A053-43F9-92C9-880A056543AC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04ED06A-D11C-41E8-9CAF-6EE2E8212C55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4DC3B62-3D48-4175-8DE9-AD5AF3CECACA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540139E-72EC-4F52-BACD-937F1B0F17E8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44D0F0C-545E-4A9E-BEB6-4DB03D215BEA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5B98D22-881E-4B5A-AF28-491D593E7F8D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855DC4-030B-4351-AC8C-780EE63C8C72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8A158A-4BE0-49FE-9F7A-C82EC558CF09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AC359C-8FCB-4495-8D60-3D67979698FE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0CB082-2F50-429E-B28D-F475A37DB1D2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ACCEB5-CA3A-409A-9C4C-D7D606A51ECE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E55B82-A8C1-4936-992D-4A1146AA7234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71F4EC-3D29-4C70-A9E8-D8C0DAE6713E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856C2FE-A1A6-4D53-9932-BFD31A0F1C58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49" name="Chevron 50">
              <a:extLst>
                <a:ext uri="{FF2B5EF4-FFF2-40B4-BE49-F238E27FC236}">
                  <a16:creationId xmlns:a16="http://schemas.microsoft.com/office/drawing/2014/main" id="{BC40AEDC-AA1D-4D6E-B2CD-08C43885C82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02E675-9525-4562-9432-6B14AA156A9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Chevron 56">
              <a:extLst>
                <a:ext uri="{FF2B5EF4-FFF2-40B4-BE49-F238E27FC236}">
                  <a16:creationId xmlns:a16="http://schemas.microsoft.com/office/drawing/2014/main" id="{7B01C8B2-B1AA-4948-A309-8119C84DDC2D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375792-2785-4603-9793-78A0A731D88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07EF25D-2C92-4C00-9C73-E362539BBDD3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54" name="Chevron 63">
              <a:extLst>
                <a:ext uri="{FF2B5EF4-FFF2-40B4-BE49-F238E27FC236}">
                  <a16:creationId xmlns:a16="http://schemas.microsoft.com/office/drawing/2014/main" id="{A5BC6FD2-DE74-4A2F-9C93-3EC59E40BE1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17637FA-F1B5-4A7C-8413-0250685907D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Chevron 65">
              <a:extLst>
                <a:ext uri="{FF2B5EF4-FFF2-40B4-BE49-F238E27FC236}">
                  <a16:creationId xmlns:a16="http://schemas.microsoft.com/office/drawing/2014/main" id="{2431EBA2-471A-4234-B24A-2DE7B5E298D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0DAE05-064F-4311-BD63-88C7A45682E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63F816A-3D3F-4974-908E-FE278096594B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59" name="Chevron 68">
              <a:extLst>
                <a:ext uri="{FF2B5EF4-FFF2-40B4-BE49-F238E27FC236}">
                  <a16:creationId xmlns:a16="http://schemas.microsoft.com/office/drawing/2014/main" id="{15D54F97-AB01-42C8-88CA-104ED6BB322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1FB200-B5DE-4F65-88FB-950FCABF0A5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Chevron 70">
              <a:extLst>
                <a:ext uri="{FF2B5EF4-FFF2-40B4-BE49-F238E27FC236}">
                  <a16:creationId xmlns:a16="http://schemas.microsoft.com/office/drawing/2014/main" id="{8FFD2F45-79E7-4006-A5E5-3D60120AC43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11B603-555B-48F3-B72A-C18B5EC0A9E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8A1069D-A954-4391-841F-5AA473F835DF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64" name="Chevron 73">
              <a:extLst>
                <a:ext uri="{FF2B5EF4-FFF2-40B4-BE49-F238E27FC236}">
                  <a16:creationId xmlns:a16="http://schemas.microsoft.com/office/drawing/2014/main" id="{529D763D-A0A8-47B2-AAF6-0777892F27A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77D88C1-A444-48AD-BBE4-4956752A178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Chevron 75">
              <a:extLst>
                <a:ext uri="{FF2B5EF4-FFF2-40B4-BE49-F238E27FC236}">
                  <a16:creationId xmlns:a16="http://schemas.microsoft.com/office/drawing/2014/main" id="{B3DDAE12-345E-4AB7-A42C-4B39D2650EE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1D172FC-87FD-41A7-AA10-62DE79EBB48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4DB6BC-5308-4DB2-A54F-E678C3D61D29}"/>
              </a:ext>
            </a:extLst>
          </p:cNvPr>
          <p:cNvSpPr txBox="1"/>
          <p:nvPr/>
        </p:nvSpPr>
        <p:spPr>
          <a:xfrm>
            <a:off x="531355" y="361648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2AE3EADA-9BC1-475E-AB4F-4641B1D2D2BB}"/>
              </a:ext>
            </a:extLst>
          </p:cNvPr>
          <p:cNvGrpSpPr/>
          <p:nvPr/>
        </p:nvGrpSpPr>
        <p:grpSpPr>
          <a:xfrm>
            <a:off x="7208984" y="4765042"/>
            <a:ext cx="1291681" cy="722105"/>
            <a:chOff x="1326485" y="4687899"/>
            <a:chExt cx="1291681" cy="722105"/>
          </a:xfrm>
        </p:grpSpPr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AB722EC-A395-4EA2-9C6B-CEDCC82A19DB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F716ED-EEB7-49EA-8743-038953985C96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D47D66DE-3021-4D1E-9E11-4F1DF8F1DD4B}"/>
              </a:ext>
            </a:extLst>
          </p:cNvPr>
          <p:cNvGrpSpPr/>
          <p:nvPr/>
        </p:nvGrpSpPr>
        <p:grpSpPr>
          <a:xfrm>
            <a:off x="9908943" y="4755977"/>
            <a:ext cx="1336251" cy="740235"/>
            <a:chOff x="4063676" y="4678833"/>
            <a:chExt cx="1336251" cy="740235"/>
          </a:xfrm>
        </p:grpSpPr>
        <p:sp>
          <p:nvSpPr>
            <p:cNvPr id="9" name="Round Same Side Corner Rectangle 20">
              <a:extLst>
                <a:ext uri="{FF2B5EF4-FFF2-40B4-BE49-F238E27FC236}">
                  <a16:creationId xmlns:a16="http://schemas.microsoft.com/office/drawing/2014/main" id="{AE719075-560E-4985-9BB0-C278D912EBCE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6DD422-1028-41FD-A957-9ECE0889F6E7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D1169-0FE1-4655-B48B-88C7428E4B01}"/>
              </a:ext>
            </a:extLst>
          </p:cNvPr>
          <p:cNvGrpSpPr/>
          <p:nvPr/>
        </p:nvGrpSpPr>
        <p:grpSpPr>
          <a:xfrm>
            <a:off x="6608793" y="5591021"/>
            <a:ext cx="2492060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CFA4B-9C32-4258-AB9B-6200C8F2A1D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34AB39-FA95-4DDD-B7A4-494F5957F9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179C85-630B-43FF-8672-9A22F8E42C03}"/>
              </a:ext>
            </a:extLst>
          </p:cNvPr>
          <p:cNvGrpSpPr/>
          <p:nvPr/>
        </p:nvGrpSpPr>
        <p:grpSpPr>
          <a:xfrm>
            <a:off x="9331037" y="5591021"/>
            <a:ext cx="2492060" cy="738664"/>
            <a:chOff x="2551705" y="4283314"/>
            <a:chExt cx="235700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FCEA78-8926-4B43-A2B0-992E6D7F92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46D06-53F2-4F97-B83A-989C52E1632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B31C86E-9C73-4606-B24F-9C52EDCC0680}"/>
              </a:ext>
            </a:extLst>
          </p:cNvPr>
          <p:cNvSpPr txBox="1"/>
          <p:nvPr/>
        </p:nvSpPr>
        <p:spPr>
          <a:xfrm>
            <a:off x="7771032" y="2765834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485D47-B586-4EA9-9FDA-10E3205AA0B5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C0C831-E18B-4065-9C94-E5225F858031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589D7B2-6318-43F9-98CE-D53263C798F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A72352-7F1D-44E0-8337-B0057592851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CEBEC84-3752-416D-8696-7C6CB73B50B5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41B07DD-D97E-40FB-A2CE-129B01127BF6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1E7272-504C-4FE2-9C52-6FD13466377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A6EBD2-3E20-4FBD-9797-9A58E01C87A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18B0CAE-B9BA-4432-861E-E93EE810A9B8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A57259-EFBB-4456-9CA4-C3A45D08325F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18274A-8E9A-498A-BB26-D1AB00FB9A6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84BC90-9255-40FB-B88F-B06454752D4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41">
            <a:extLst>
              <a:ext uri="{FF2B5EF4-FFF2-40B4-BE49-F238E27FC236}">
                <a16:creationId xmlns:a16="http://schemas.microsoft.com/office/drawing/2014/main" id="{70F3AE9B-8519-4FD0-83C4-292A1C2826CB}"/>
              </a:ext>
            </a:extLst>
          </p:cNvPr>
          <p:cNvSpPr>
            <a:spLocks/>
          </p:cNvSpPr>
          <p:nvPr/>
        </p:nvSpPr>
        <p:spPr>
          <a:xfrm>
            <a:off x="1217288" y="5161506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DC67E4-9DBE-4F0B-B666-C709DCEEACAE}"/>
              </a:ext>
            </a:extLst>
          </p:cNvPr>
          <p:cNvSpPr txBox="1"/>
          <p:nvPr/>
        </p:nvSpPr>
        <p:spPr>
          <a:xfrm>
            <a:off x="6364250" y="3448767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8150ED-E5EA-4EE6-836E-B6866F0E82C2}"/>
              </a:ext>
            </a:extLst>
          </p:cNvPr>
          <p:cNvSpPr txBox="1"/>
          <p:nvPr/>
        </p:nvSpPr>
        <p:spPr>
          <a:xfrm>
            <a:off x="6292239" y="4864095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5" name="Graphic 135">
            <a:extLst>
              <a:ext uri="{FF2B5EF4-FFF2-40B4-BE49-F238E27FC236}">
                <a16:creationId xmlns:a16="http://schemas.microsoft.com/office/drawing/2014/main" id="{B06C7D0F-CF68-4498-8FF2-B5B151B8261A}"/>
              </a:ext>
            </a:extLst>
          </p:cNvPr>
          <p:cNvGrpSpPr/>
          <p:nvPr/>
        </p:nvGrpSpPr>
        <p:grpSpPr>
          <a:xfrm flipH="1">
            <a:off x="6601353" y="1372520"/>
            <a:ext cx="4458669" cy="2112920"/>
            <a:chOff x="2943225" y="1933511"/>
            <a:chExt cx="6306406" cy="2988545"/>
          </a:xfrm>
          <a:solidFill>
            <a:schemeClr val="accent2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53BEA0F-84A8-4703-9506-3141AC292663}"/>
                </a:ext>
              </a:extLst>
            </p:cNvPr>
            <p:cNvSpPr/>
            <p:nvPr/>
          </p:nvSpPr>
          <p:spPr>
            <a:xfrm>
              <a:off x="2943225" y="3798769"/>
              <a:ext cx="2514218" cy="1123287"/>
            </a:xfrm>
            <a:custGeom>
              <a:avLst/>
              <a:gdLst>
                <a:gd name="connsiteX0" fmla="*/ 0 w 2514218"/>
                <a:gd name="connsiteY0" fmla="*/ 443571 h 1123287"/>
                <a:gd name="connsiteX1" fmla="*/ 7429 w 2514218"/>
                <a:gd name="connsiteY1" fmla="*/ 426235 h 1123287"/>
                <a:gd name="connsiteX2" fmla="*/ 293465 w 2514218"/>
                <a:gd name="connsiteY2" fmla="*/ 140866 h 1123287"/>
                <a:gd name="connsiteX3" fmla="*/ 2240185 w 2514218"/>
                <a:gd name="connsiteY3" fmla="*/ 118673 h 1123287"/>
                <a:gd name="connsiteX4" fmla="*/ 2368201 w 2514218"/>
                <a:gd name="connsiteY4" fmla="*/ 217923 h 1123287"/>
                <a:gd name="connsiteX5" fmla="*/ 2514219 w 2514218"/>
                <a:gd name="connsiteY5" fmla="*/ 487386 h 1123287"/>
                <a:gd name="connsiteX6" fmla="*/ 2278952 w 2514218"/>
                <a:gd name="connsiteY6" fmla="*/ 457572 h 1123287"/>
                <a:gd name="connsiteX7" fmla="*/ 2070830 w 2514218"/>
                <a:gd name="connsiteY7" fmla="*/ 542916 h 1123287"/>
                <a:gd name="connsiteX8" fmla="*/ 588836 w 2514218"/>
                <a:gd name="connsiteY8" fmla="*/ 1080888 h 1123287"/>
                <a:gd name="connsiteX9" fmla="*/ 140589 w 2514218"/>
                <a:gd name="connsiteY9" fmla="*/ 807045 h 1123287"/>
                <a:gd name="connsiteX10" fmla="*/ 0 w 2514218"/>
                <a:gd name="connsiteY10" fmla="*/ 557680 h 1123287"/>
                <a:gd name="connsiteX11" fmla="*/ 0 w 2514218"/>
                <a:gd name="connsiteY11" fmla="*/ 443571 h 1123287"/>
                <a:gd name="connsiteX12" fmla="*/ 834009 w 2514218"/>
                <a:gd name="connsiteY12" fmla="*/ 980114 h 1123287"/>
                <a:gd name="connsiteX13" fmla="*/ 1569625 w 2514218"/>
                <a:gd name="connsiteY13" fmla="*/ 821523 h 1123287"/>
                <a:gd name="connsiteX14" fmla="*/ 1868614 w 2514218"/>
                <a:gd name="connsiteY14" fmla="*/ 470241 h 1123287"/>
                <a:gd name="connsiteX15" fmla="*/ 1746028 w 2514218"/>
                <a:gd name="connsiteY15" fmla="*/ 255261 h 1123287"/>
                <a:gd name="connsiteX16" fmla="*/ 1586770 w 2514218"/>
                <a:gd name="connsiteY16" fmla="*/ 240974 h 1123287"/>
                <a:gd name="connsiteX17" fmla="*/ 523018 w 2514218"/>
                <a:gd name="connsiteY17" fmla="*/ 392421 h 1123287"/>
                <a:gd name="connsiteX18" fmla="*/ 329470 w 2514218"/>
                <a:gd name="connsiteY18" fmla="*/ 437379 h 1123287"/>
                <a:gd name="connsiteX19" fmla="*/ 236220 w 2514218"/>
                <a:gd name="connsiteY19" fmla="*/ 644358 h 1123287"/>
                <a:gd name="connsiteX20" fmla="*/ 437198 w 2514218"/>
                <a:gd name="connsiteY20" fmla="*/ 868862 h 1123287"/>
                <a:gd name="connsiteX21" fmla="*/ 834009 w 2514218"/>
                <a:gd name="connsiteY21" fmla="*/ 980114 h 11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14218" h="1123287">
                  <a:moveTo>
                    <a:pt x="0" y="443571"/>
                  </a:moveTo>
                  <a:cubicBezTo>
                    <a:pt x="2572" y="437760"/>
                    <a:pt x="6191" y="432236"/>
                    <a:pt x="7429" y="426235"/>
                  </a:cubicBezTo>
                  <a:cubicBezTo>
                    <a:pt x="40577" y="268787"/>
                    <a:pt x="144018" y="178585"/>
                    <a:pt x="293465" y="140866"/>
                  </a:cubicBezTo>
                  <a:cubicBezTo>
                    <a:pt x="940308" y="-22583"/>
                    <a:pt x="1588865" y="-61254"/>
                    <a:pt x="2240185" y="118673"/>
                  </a:cubicBezTo>
                  <a:cubicBezTo>
                    <a:pt x="2299621" y="135056"/>
                    <a:pt x="2340674" y="160583"/>
                    <a:pt x="2368201" y="217923"/>
                  </a:cubicBezTo>
                  <a:cubicBezTo>
                    <a:pt x="2410397" y="305839"/>
                    <a:pt x="2460784" y="389850"/>
                    <a:pt x="2514219" y="487386"/>
                  </a:cubicBezTo>
                  <a:cubicBezTo>
                    <a:pt x="2427637" y="477099"/>
                    <a:pt x="2351342" y="475384"/>
                    <a:pt x="2278952" y="457572"/>
                  </a:cubicBezTo>
                  <a:cubicBezTo>
                    <a:pt x="2184178" y="434236"/>
                    <a:pt x="2129314" y="458715"/>
                    <a:pt x="2070830" y="542916"/>
                  </a:cubicBezTo>
                  <a:cubicBezTo>
                    <a:pt x="1677353" y="1110130"/>
                    <a:pt x="1047750" y="1191474"/>
                    <a:pt x="588836" y="1080888"/>
                  </a:cubicBezTo>
                  <a:cubicBezTo>
                    <a:pt x="411480" y="1038121"/>
                    <a:pt x="264795" y="939823"/>
                    <a:pt x="140589" y="807045"/>
                  </a:cubicBezTo>
                  <a:cubicBezTo>
                    <a:pt x="73343" y="735036"/>
                    <a:pt x="28194" y="651311"/>
                    <a:pt x="0" y="557680"/>
                  </a:cubicBezTo>
                  <a:cubicBezTo>
                    <a:pt x="0" y="519675"/>
                    <a:pt x="0" y="481575"/>
                    <a:pt x="0" y="443571"/>
                  </a:cubicBezTo>
                  <a:close/>
                  <a:moveTo>
                    <a:pt x="834009" y="980114"/>
                  </a:moveTo>
                  <a:cubicBezTo>
                    <a:pt x="1138047" y="978209"/>
                    <a:pt x="1360170" y="919344"/>
                    <a:pt x="1569625" y="821523"/>
                  </a:cubicBezTo>
                  <a:cubicBezTo>
                    <a:pt x="1718310" y="752085"/>
                    <a:pt x="1823180" y="631880"/>
                    <a:pt x="1868614" y="470241"/>
                  </a:cubicBezTo>
                  <a:cubicBezTo>
                    <a:pt x="1898428" y="364037"/>
                    <a:pt x="1851946" y="282503"/>
                    <a:pt x="1746028" y="255261"/>
                  </a:cubicBezTo>
                  <a:cubicBezTo>
                    <a:pt x="1694879" y="242117"/>
                    <a:pt x="1638491" y="234021"/>
                    <a:pt x="1586770" y="240974"/>
                  </a:cubicBezTo>
                  <a:cubicBezTo>
                    <a:pt x="1231773" y="288694"/>
                    <a:pt x="877348" y="340129"/>
                    <a:pt x="523018" y="392421"/>
                  </a:cubicBezTo>
                  <a:cubicBezTo>
                    <a:pt x="457581" y="402042"/>
                    <a:pt x="390811" y="413853"/>
                    <a:pt x="329470" y="437379"/>
                  </a:cubicBezTo>
                  <a:cubicBezTo>
                    <a:pt x="232219" y="474717"/>
                    <a:pt x="204502" y="545298"/>
                    <a:pt x="236220" y="644358"/>
                  </a:cubicBezTo>
                  <a:cubicBezTo>
                    <a:pt x="269748" y="748942"/>
                    <a:pt x="344519" y="817999"/>
                    <a:pt x="437198" y="868862"/>
                  </a:cubicBezTo>
                  <a:cubicBezTo>
                    <a:pt x="582263" y="948396"/>
                    <a:pt x="739045" y="981638"/>
                    <a:pt x="834009" y="980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1F8F7D-C157-4980-B4EA-88F43F761B2E}"/>
                </a:ext>
              </a:extLst>
            </p:cNvPr>
            <p:cNvSpPr/>
            <p:nvPr/>
          </p:nvSpPr>
          <p:spPr>
            <a:xfrm>
              <a:off x="5801486" y="2788431"/>
              <a:ext cx="3406330" cy="881636"/>
            </a:xfrm>
            <a:custGeom>
              <a:avLst/>
              <a:gdLst>
                <a:gd name="connsiteX0" fmla="*/ 95 w 3406330"/>
                <a:gd name="connsiteY0" fmla="*/ 720102 h 881636"/>
                <a:gd name="connsiteX1" fmla="*/ 203359 w 3406330"/>
                <a:gd name="connsiteY1" fmla="*/ 682859 h 881636"/>
                <a:gd name="connsiteX2" fmla="*/ 468059 w 3406330"/>
                <a:gd name="connsiteY2" fmla="*/ 531507 h 881636"/>
                <a:gd name="connsiteX3" fmla="*/ 519494 w 3406330"/>
                <a:gd name="connsiteY3" fmla="*/ 499884 h 881636"/>
                <a:gd name="connsiteX4" fmla="*/ 2023110 w 3406330"/>
                <a:gd name="connsiteY4" fmla="*/ 87928 h 881636"/>
                <a:gd name="connsiteX5" fmla="*/ 3182683 w 3406330"/>
                <a:gd name="connsiteY5" fmla="*/ 17538 h 881636"/>
                <a:gd name="connsiteX6" fmla="*/ 3405855 w 3406330"/>
                <a:gd name="connsiteY6" fmla="*/ 48875 h 881636"/>
                <a:gd name="connsiteX7" fmla="*/ 3406331 w 3406330"/>
                <a:gd name="connsiteY7" fmla="*/ 62020 h 881636"/>
                <a:gd name="connsiteX8" fmla="*/ 3110770 w 3406330"/>
                <a:gd name="connsiteY8" fmla="*/ 176606 h 881636"/>
                <a:gd name="connsiteX9" fmla="*/ 1321784 w 3406330"/>
                <a:gd name="connsiteY9" fmla="*/ 864311 h 881636"/>
                <a:gd name="connsiteX10" fmla="*/ 1197674 w 3406330"/>
                <a:gd name="connsiteY10" fmla="*/ 879836 h 881636"/>
                <a:gd name="connsiteX11" fmla="*/ 320516 w 3406330"/>
                <a:gd name="connsiteY11" fmla="*/ 763441 h 881636"/>
                <a:gd name="connsiteX12" fmla="*/ 0 w 3406330"/>
                <a:gd name="connsiteY12" fmla="*/ 726103 h 881636"/>
                <a:gd name="connsiteX13" fmla="*/ 95 w 3406330"/>
                <a:gd name="connsiteY13" fmla="*/ 720102 h 88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06330" h="881636">
                  <a:moveTo>
                    <a:pt x="95" y="720102"/>
                  </a:moveTo>
                  <a:cubicBezTo>
                    <a:pt x="67913" y="707910"/>
                    <a:pt x="136493" y="698861"/>
                    <a:pt x="203359" y="682859"/>
                  </a:cubicBezTo>
                  <a:cubicBezTo>
                    <a:pt x="305658" y="658380"/>
                    <a:pt x="395002" y="609136"/>
                    <a:pt x="468059" y="531507"/>
                  </a:cubicBezTo>
                  <a:cubicBezTo>
                    <a:pt x="481394" y="517315"/>
                    <a:pt x="500825" y="505885"/>
                    <a:pt x="519494" y="499884"/>
                  </a:cubicBezTo>
                  <a:cubicBezTo>
                    <a:pt x="1014889" y="341388"/>
                    <a:pt x="1511142" y="185845"/>
                    <a:pt x="2023110" y="87928"/>
                  </a:cubicBezTo>
                  <a:cubicBezTo>
                    <a:pt x="2406491" y="14585"/>
                    <a:pt x="2792254" y="-25134"/>
                    <a:pt x="3182683" y="17538"/>
                  </a:cubicBezTo>
                  <a:cubicBezTo>
                    <a:pt x="3257264" y="25729"/>
                    <a:pt x="3331465" y="38302"/>
                    <a:pt x="3405855" y="48875"/>
                  </a:cubicBezTo>
                  <a:cubicBezTo>
                    <a:pt x="3406045" y="53257"/>
                    <a:pt x="3406140" y="57638"/>
                    <a:pt x="3406331" y="62020"/>
                  </a:cubicBezTo>
                  <a:cubicBezTo>
                    <a:pt x="3307842" y="100215"/>
                    <a:pt x="3209354" y="138696"/>
                    <a:pt x="3110770" y="176606"/>
                  </a:cubicBezTo>
                  <a:cubicBezTo>
                    <a:pt x="2514600" y="406253"/>
                    <a:pt x="1918621" y="636377"/>
                    <a:pt x="1321784" y="864311"/>
                  </a:cubicBezTo>
                  <a:cubicBezTo>
                    <a:pt x="1283780" y="878884"/>
                    <a:pt x="1237964" y="884980"/>
                    <a:pt x="1197674" y="879836"/>
                  </a:cubicBezTo>
                  <a:cubicBezTo>
                    <a:pt x="905066" y="843070"/>
                    <a:pt x="612934" y="802017"/>
                    <a:pt x="320516" y="763441"/>
                  </a:cubicBezTo>
                  <a:cubicBezTo>
                    <a:pt x="213932" y="749344"/>
                    <a:pt x="106871" y="738485"/>
                    <a:pt x="0" y="726103"/>
                  </a:cubicBezTo>
                  <a:cubicBezTo>
                    <a:pt x="0" y="724103"/>
                    <a:pt x="0" y="722102"/>
                    <a:pt x="95" y="720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AB9AB4A-B96D-4BA7-B11E-DA2CB7125C98}"/>
                </a:ext>
              </a:extLst>
            </p:cNvPr>
            <p:cNvSpPr/>
            <p:nvPr/>
          </p:nvSpPr>
          <p:spPr>
            <a:xfrm>
              <a:off x="3253229" y="1933511"/>
              <a:ext cx="2252736" cy="1895062"/>
            </a:xfrm>
            <a:custGeom>
              <a:avLst/>
              <a:gdLst>
                <a:gd name="connsiteX0" fmla="*/ 2026001 w 2252736"/>
                <a:gd name="connsiteY0" fmla="*/ 1895063 h 1895062"/>
                <a:gd name="connsiteX1" fmla="*/ 1901605 w 2252736"/>
                <a:gd name="connsiteY1" fmla="*/ 1672844 h 1895062"/>
                <a:gd name="connsiteX2" fmla="*/ 1035401 w 2252736"/>
                <a:gd name="connsiteY2" fmla="*/ 1276128 h 1895062"/>
                <a:gd name="connsiteX3" fmla="*/ 858141 w 2252736"/>
                <a:gd name="connsiteY3" fmla="*/ 1310894 h 1895062"/>
                <a:gd name="connsiteX4" fmla="*/ 779084 w 2252736"/>
                <a:gd name="connsiteY4" fmla="*/ 1286510 h 1895062"/>
                <a:gd name="connsiteX5" fmla="*/ 597347 w 2252736"/>
                <a:gd name="connsiteY5" fmla="*/ 1104964 h 1895062"/>
                <a:gd name="connsiteX6" fmla="*/ 523528 w 2252736"/>
                <a:gd name="connsiteY6" fmla="*/ 1078389 h 1895062"/>
                <a:gd name="connsiteX7" fmla="*/ 170912 w 2252736"/>
                <a:gd name="connsiteY7" fmla="*/ 940086 h 1895062"/>
                <a:gd name="connsiteX8" fmla="*/ 6892 w 2252736"/>
                <a:gd name="connsiteY8" fmla="*/ 601949 h 1895062"/>
                <a:gd name="connsiteX9" fmla="*/ 73472 w 2252736"/>
                <a:gd name="connsiteY9" fmla="*/ 303245 h 1895062"/>
                <a:gd name="connsiteX10" fmla="*/ 883097 w 2252736"/>
                <a:gd name="connsiteY10" fmla="*/ 47975 h 1895062"/>
                <a:gd name="connsiteX11" fmla="*/ 1442119 w 2252736"/>
                <a:gd name="connsiteY11" fmla="*/ 763683 h 1895062"/>
                <a:gd name="connsiteX12" fmla="*/ 1451834 w 2252736"/>
                <a:gd name="connsiteY12" fmla="*/ 920179 h 1895062"/>
                <a:gd name="connsiteX13" fmla="*/ 1494030 w 2252736"/>
                <a:gd name="connsiteY13" fmla="*/ 978091 h 1895062"/>
                <a:gd name="connsiteX14" fmla="*/ 2228884 w 2252736"/>
                <a:gd name="connsiteY14" fmla="*/ 1512539 h 1895062"/>
                <a:gd name="connsiteX15" fmla="*/ 2234218 w 2252736"/>
                <a:gd name="connsiteY15" fmla="*/ 1604836 h 1895062"/>
                <a:gd name="connsiteX16" fmla="*/ 2026001 w 2252736"/>
                <a:gd name="connsiteY16" fmla="*/ 1895063 h 1895062"/>
                <a:gd name="connsiteX17" fmla="*/ 721934 w 2252736"/>
                <a:gd name="connsiteY17" fmla="*/ 115983 h 1895062"/>
                <a:gd name="connsiteX18" fmla="*/ 642876 w 2252736"/>
                <a:gd name="connsiteY18" fmla="*/ 119984 h 1895062"/>
                <a:gd name="connsiteX19" fmla="*/ 333504 w 2252736"/>
                <a:gd name="connsiteY19" fmla="*/ 664528 h 1895062"/>
                <a:gd name="connsiteX20" fmla="*/ 986443 w 2252736"/>
                <a:gd name="connsiteY20" fmla="*/ 963041 h 1895062"/>
                <a:gd name="connsiteX21" fmla="*/ 1223996 w 2252736"/>
                <a:gd name="connsiteY21" fmla="*/ 406115 h 1895062"/>
                <a:gd name="connsiteX22" fmla="*/ 721934 w 2252736"/>
                <a:gd name="connsiteY22" fmla="*/ 115983 h 189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2736" h="1895062">
                  <a:moveTo>
                    <a:pt x="2026001" y="1895063"/>
                  </a:moveTo>
                  <a:cubicBezTo>
                    <a:pt x="1981805" y="1815719"/>
                    <a:pt x="1944563" y="1742567"/>
                    <a:pt x="1901605" y="1672844"/>
                  </a:cubicBezTo>
                  <a:cubicBezTo>
                    <a:pt x="1701675" y="1348232"/>
                    <a:pt x="1410686" y="1219264"/>
                    <a:pt x="1035401" y="1276128"/>
                  </a:cubicBezTo>
                  <a:cubicBezTo>
                    <a:pt x="975870" y="1285177"/>
                    <a:pt x="916339" y="1295750"/>
                    <a:pt x="858141" y="1310894"/>
                  </a:cubicBezTo>
                  <a:cubicBezTo>
                    <a:pt x="823661" y="1319943"/>
                    <a:pt x="802134" y="1310799"/>
                    <a:pt x="779084" y="1286510"/>
                  </a:cubicBezTo>
                  <a:cubicBezTo>
                    <a:pt x="720029" y="1224503"/>
                    <a:pt x="660497" y="1162781"/>
                    <a:pt x="597347" y="1104964"/>
                  </a:cubicBezTo>
                  <a:cubicBezTo>
                    <a:pt x="579249" y="1088390"/>
                    <a:pt x="547340" y="1075913"/>
                    <a:pt x="523528" y="1078389"/>
                  </a:cubicBezTo>
                  <a:cubicBezTo>
                    <a:pt x="380843" y="1093439"/>
                    <a:pt x="264638" y="1045623"/>
                    <a:pt x="170912" y="940086"/>
                  </a:cubicBezTo>
                  <a:cubicBezTo>
                    <a:pt x="84711" y="842931"/>
                    <a:pt x="31466" y="728536"/>
                    <a:pt x="6892" y="601949"/>
                  </a:cubicBezTo>
                  <a:cubicBezTo>
                    <a:pt x="-14158" y="493840"/>
                    <a:pt x="14417" y="394399"/>
                    <a:pt x="73472" y="303245"/>
                  </a:cubicBezTo>
                  <a:cubicBezTo>
                    <a:pt x="253875" y="25019"/>
                    <a:pt x="546674" y="-66135"/>
                    <a:pt x="883097" y="47975"/>
                  </a:cubicBezTo>
                  <a:cubicBezTo>
                    <a:pt x="1226854" y="164561"/>
                    <a:pt x="1399161" y="413735"/>
                    <a:pt x="1442119" y="763683"/>
                  </a:cubicBezTo>
                  <a:cubicBezTo>
                    <a:pt x="1448501" y="815499"/>
                    <a:pt x="1452025" y="867982"/>
                    <a:pt x="1451834" y="920179"/>
                  </a:cubicBezTo>
                  <a:cubicBezTo>
                    <a:pt x="1451739" y="953040"/>
                    <a:pt x="1464788" y="966661"/>
                    <a:pt x="1494030" y="978091"/>
                  </a:cubicBezTo>
                  <a:cubicBezTo>
                    <a:pt x="1785876" y="1091629"/>
                    <a:pt x="2026097" y="1276128"/>
                    <a:pt x="2228884" y="1512539"/>
                  </a:cubicBezTo>
                  <a:cubicBezTo>
                    <a:pt x="2256983" y="1545305"/>
                    <a:pt x="2262126" y="1568165"/>
                    <a:pt x="2234218" y="1604836"/>
                  </a:cubicBezTo>
                  <a:cubicBezTo>
                    <a:pt x="2163447" y="1698086"/>
                    <a:pt x="2097344" y="1794955"/>
                    <a:pt x="2026001" y="1895063"/>
                  </a:cubicBezTo>
                  <a:close/>
                  <a:moveTo>
                    <a:pt x="721934" y="115983"/>
                  </a:moveTo>
                  <a:cubicBezTo>
                    <a:pt x="687263" y="117698"/>
                    <a:pt x="664974" y="118174"/>
                    <a:pt x="642876" y="119984"/>
                  </a:cubicBezTo>
                  <a:cubicBezTo>
                    <a:pt x="360936" y="143320"/>
                    <a:pt x="208631" y="411544"/>
                    <a:pt x="333504" y="664528"/>
                  </a:cubicBezTo>
                  <a:cubicBezTo>
                    <a:pt x="444756" y="889985"/>
                    <a:pt x="738888" y="1024382"/>
                    <a:pt x="986443" y="963041"/>
                  </a:cubicBezTo>
                  <a:cubicBezTo>
                    <a:pt x="1249523" y="897890"/>
                    <a:pt x="1363442" y="639287"/>
                    <a:pt x="1223996" y="406115"/>
                  </a:cubicBezTo>
                  <a:cubicBezTo>
                    <a:pt x="1109696" y="214853"/>
                    <a:pt x="933008" y="121127"/>
                    <a:pt x="721934" y="11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D5D9754-665E-4C6A-89DD-49544EFB4DF9}"/>
                </a:ext>
              </a:extLst>
            </p:cNvPr>
            <p:cNvSpPr/>
            <p:nvPr/>
          </p:nvSpPr>
          <p:spPr>
            <a:xfrm>
              <a:off x="5294626" y="3506260"/>
              <a:ext cx="3867185" cy="647148"/>
            </a:xfrm>
            <a:custGeom>
              <a:avLst/>
              <a:gdLst>
                <a:gd name="connsiteX0" fmla="*/ 3866423 w 3867185"/>
                <a:gd name="connsiteY0" fmla="*/ 586441 h 647148"/>
                <a:gd name="connsiteX1" fmla="*/ 3554670 w 3867185"/>
                <a:gd name="connsiteY1" fmla="*/ 610540 h 647148"/>
                <a:gd name="connsiteX2" fmla="*/ 1460694 w 3867185"/>
                <a:gd name="connsiteY2" fmla="*/ 636352 h 647148"/>
                <a:gd name="connsiteX3" fmla="*/ 137576 w 3867185"/>
                <a:gd name="connsiteY3" fmla="*/ 604158 h 647148"/>
                <a:gd name="connsiteX4" fmla="*/ 66805 w 3867185"/>
                <a:gd name="connsiteY4" fmla="*/ 553294 h 647148"/>
                <a:gd name="connsiteX5" fmla="*/ 2893 w 3867185"/>
                <a:gd name="connsiteY5" fmla="*/ 379558 h 647148"/>
                <a:gd name="connsiteX6" fmla="*/ 10036 w 3867185"/>
                <a:gd name="connsiteY6" fmla="*/ 320694 h 647148"/>
                <a:gd name="connsiteX7" fmla="*/ 222444 w 3867185"/>
                <a:gd name="connsiteY7" fmla="*/ 22466 h 647148"/>
                <a:gd name="connsiteX8" fmla="*/ 272260 w 3867185"/>
                <a:gd name="connsiteY8" fmla="*/ 177 h 647148"/>
                <a:gd name="connsiteX9" fmla="*/ 957964 w 3867185"/>
                <a:gd name="connsiteY9" fmla="*/ 76758 h 647148"/>
                <a:gd name="connsiteX10" fmla="*/ 1007590 w 3867185"/>
                <a:gd name="connsiteY10" fmla="*/ 129146 h 647148"/>
                <a:gd name="connsiteX11" fmla="*/ 1028068 w 3867185"/>
                <a:gd name="connsiteY11" fmla="*/ 413658 h 647148"/>
                <a:gd name="connsiteX12" fmla="*/ 1067026 w 3867185"/>
                <a:gd name="connsiteY12" fmla="*/ 453758 h 647148"/>
                <a:gd name="connsiteX13" fmla="*/ 1798070 w 3867185"/>
                <a:gd name="connsiteY13" fmla="*/ 506526 h 647148"/>
                <a:gd name="connsiteX14" fmla="*/ 3791366 w 3867185"/>
                <a:gd name="connsiteY14" fmla="*/ 574630 h 647148"/>
                <a:gd name="connsiteX15" fmla="*/ 3867185 w 3867185"/>
                <a:gd name="connsiteY15" fmla="*/ 574630 h 647148"/>
                <a:gd name="connsiteX16" fmla="*/ 3866423 w 3867185"/>
                <a:gd name="connsiteY16" fmla="*/ 586441 h 647148"/>
                <a:gd name="connsiteX17" fmla="*/ 473237 w 3867185"/>
                <a:gd name="connsiteY17" fmla="*/ 300501 h 647148"/>
                <a:gd name="connsiteX18" fmla="*/ 650497 w 3867185"/>
                <a:gd name="connsiteY18" fmla="*/ 489667 h 647148"/>
                <a:gd name="connsiteX19" fmla="*/ 826234 w 3867185"/>
                <a:gd name="connsiteY19" fmla="*/ 297453 h 647148"/>
                <a:gd name="connsiteX20" fmla="*/ 648307 w 3867185"/>
                <a:gd name="connsiteY20" fmla="*/ 107810 h 647148"/>
                <a:gd name="connsiteX21" fmla="*/ 473237 w 3867185"/>
                <a:gd name="connsiteY21" fmla="*/ 300501 h 6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7185" h="647148">
                  <a:moveTo>
                    <a:pt x="3866423" y="586441"/>
                  </a:moveTo>
                  <a:cubicBezTo>
                    <a:pt x="3762506" y="594537"/>
                    <a:pt x="3658587" y="603491"/>
                    <a:pt x="3554670" y="610540"/>
                  </a:cubicBezTo>
                  <a:cubicBezTo>
                    <a:pt x="2857154" y="657498"/>
                    <a:pt x="2158972" y="651021"/>
                    <a:pt x="1460694" y="636352"/>
                  </a:cubicBezTo>
                  <a:cubicBezTo>
                    <a:pt x="1019591" y="627018"/>
                    <a:pt x="578584" y="613778"/>
                    <a:pt x="137576" y="604158"/>
                  </a:cubicBezTo>
                  <a:cubicBezTo>
                    <a:pt x="97571" y="603300"/>
                    <a:pt x="78712" y="591013"/>
                    <a:pt x="66805" y="553294"/>
                  </a:cubicBezTo>
                  <a:cubicBezTo>
                    <a:pt x="48232" y="494525"/>
                    <a:pt x="21657" y="438232"/>
                    <a:pt x="2893" y="379558"/>
                  </a:cubicBezTo>
                  <a:cubicBezTo>
                    <a:pt x="-2727" y="362127"/>
                    <a:pt x="-60" y="335457"/>
                    <a:pt x="10036" y="320694"/>
                  </a:cubicBezTo>
                  <a:cubicBezTo>
                    <a:pt x="78807" y="219919"/>
                    <a:pt x="149768" y="120478"/>
                    <a:pt x="222444" y="22466"/>
                  </a:cubicBezTo>
                  <a:cubicBezTo>
                    <a:pt x="232064" y="9417"/>
                    <a:pt x="256258" y="-1537"/>
                    <a:pt x="272260" y="177"/>
                  </a:cubicBezTo>
                  <a:cubicBezTo>
                    <a:pt x="500955" y="24752"/>
                    <a:pt x="729174" y="52851"/>
                    <a:pt x="957964" y="76758"/>
                  </a:cubicBezTo>
                  <a:cubicBezTo>
                    <a:pt x="995969" y="80759"/>
                    <a:pt x="1005399" y="96570"/>
                    <a:pt x="1007590" y="129146"/>
                  </a:cubicBezTo>
                  <a:cubicBezTo>
                    <a:pt x="1013876" y="224015"/>
                    <a:pt x="1022544" y="318694"/>
                    <a:pt x="1028068" y="413658"/>
                  </a:cubicBezTo>
                  <a:cubicBezTo>
                    <a:pt x="1029688" y="441375"/>
                    <a:pt x="1038737" y="451758"/>
                    <a:pt x="1067026" y="453758"/>
                  </a:cubicBezTo>
                  <a:cubicBezTo>
                    <a:pt x="1310771" y="470712"/>
                    <a:pt x="1554230" y="491572"/>
                    <a:pt x="1798070" y="506526"/>
                  </a:cubicBezTo>
                  <a:cubicBezTo>
                    <a:pt x="2461867" y="547294"/>
                    <a:pt x="3126236" y="572820"/>
                    <a:pt x="3791366" y="574630"/>
                  </a:cubicBezTo>
                  <a:cubicBezTo>
                    <a:pt x="3816608" y="574725"/>
                    <a:pt x="3841944" y="574630"/>
                    <a:pt x="3867185" y="574630"/>
                  </a:cubicBezTo>
                  <a:cubicBezTo>
                    <a:pt x="3866900" y="578440"/>
                    <a:pt x="3866614" y="582441"/>
                    <a:pt x="3866423" y="586441"/>
                  </a:cubicBezTo>
                  <a:close/>
                  <a:moveTo>
                    <a:pt x="473237" y="300501"/>
                  </a:moveTo>
                  <a:cubicBezTo>
                    <a:pt x="473428" y="407276"/>
                    <a:pt x="551247" y="490334"/>
                    <a:pt x="650497" y="489667"/>
                  </a:cubicBezTo>
                  <a:cubicBezTo>
                    <a:pt x="747652" y="489000"/>
                    <a:pt x="826615" y="402704"/>
                    <a:pt x="826234" y="297453"/>
                  </a:cubicBezTo>
                  <a:cubicBezTo>
                    <a:pt x="825948" y="192011"/>
                    <a:pt x="746129" y="106953"/>
                    <a:pt x="648307" y="107810"/>
                  </a:cubicBezTo>
                  <a:cubicBezTo>
                    <a:pt x="550961" y="108667"/>
                    <a:pt x="473047" y="194487"/>
                    <a:pt x="473237" y="30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D54569A-2ABE-409A-BA86-DFC172DB4585}"/>
                </a:ext>
              </a:extLst>
            </p:cNvPr>
            <p:cNvSpPr/>
            <p:nvPr/>
          </p:nvSpPr>
          <p:spPr>
            <a:xfrm>
              <a:off x="6315360" y="3591591"/>
              <a:ext cx="2934271" cy="472497"/>
            </a:xfrm>
            <a:custGeom>
              <a:avLst/>
              <a:gdLst>
                <a:gd name="connsiteX0" fmla="*/ 0 w 2934271"/>
                <a:gd name="connsiteY0" fmla="*/ 0 h 472497"/>
                <a:gd name="connsiteX1" fmla="*/ 2934272 w 2934271"/>
                <a:gd name="connsiteY1" fmla="*/ 410242 h 472497"/>
                <a:gd name="connsiteX2" fmla="*/ 2843498 w 2934271"/>
                <a:gd name="connsiteY2" fmla="*/ 472440 h 472497"/>
                <a:gd name="connsiteX3" fmla="*/ 1158812 w 2934271"/>
                <a:gd name="connsiteY3" fmla="*/ 423100 h 472497"/>
                <a:gd name="connsiteX4" fmla="*/ 75533 w 2934271"/>
                <a:gd name="connsiteY4" fmla="*/ 355378 h 472497"/>
                <a:gd name="connsiteX5" fmla="*/ 22860 w 2934271"/>
                <a:gd name="connsiteY5" fmla="*/ 306610 h 472497"/>
                <a:gd name="connsiteX6" fmla="*/ 0 w 2934271"/>
                <a:gd name="connsiteY6" fmla="*/ 0 h 47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4271" h="472497">
                  <a:moveTo>
                    <a:pt x="0" y="0"/>
                  </a:moveTo>
                  <a:cubicBezTo>
                    <a:pt x="983361" y="137446"/>
                    <a:pt x="1956721" y="273558"/>
                    <a:pt x="2934272" y="410242"/>
                  </a:cubicBezTo>
                  <a:cubicBezTo>
                    <a:pt x="2912745" y="451961"/>
                    <a:pt x="2889028" y="473773"/>
                    <a:pt x="2843498" y="472440"/>
                  </a:cubicBezTo>
                  <a:cubicBezTo>
                    <a:pt x="2281904" y="455771"/>
                    <a:pt x="1720120" y="445294"/>
                    <a:pt x="1158812" y="423100"/>
                  </a:cubicBezTo>
                  <a:cubicBezTo>
                    <a:pt x="797433" y="408813"/>
                    <a:pt x="436626" y="377761"/>
                    <a:pt x="75533" y="355378"/>
                  </a:cubicBezTo>
                  <a:cubicBezTo>
                    <a:pt x="41243" y="353282"/>
                    <a:pt x="24860" y="344234"/>
                    <a:pt x="22860" y="306610"/>
                  </a:cubicBezTo>
                  <a:cubicBezTo>
                    <a:pt x="17526" y="207454"/>
                    <a:pt x="8382" y="10849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82F3BD-E8C9-4812-9E1A-857548092BC9}"/>
                </a:ext>
              </a:extLst>
            </p:cNvPr>
            <p:cNvSpPr/>
            <p:nvPr/>
          </p:nvSpPr>
          <p:spPr>
            <a:xfrm>
              <a:off x="5394293" y="4133469"/>
              <a:ext cx="445198" cy="146153"/>
            </a:xfrm>
            <a:custGeom>
              <a:avLst/>
              <a:gdLst>
                <a:gd name="connsiteX0" fmla="*/ 445199 w 445198"/>
                <a:gd name="connsiteY0" fmla="*/ 15430 h 146153"/>
                <a:gd name="connsiteX1" fmla="*/ 105156 w 445198"/>
                <a:gd name="connsiteY1" fmla="*/ 145351 h 146153"/>
                <a:gd name="connsiteX2" fmla="*/ 77724 w 445198"/>
                <a:gd name="connsiteY2" fmla="*/ 137065 h 146153"/>
                <a:gd name="connsiteX3" fmla="*/ 0 w 445198"/>
                <a:gd name="connsiteY3" fmla="*/ 0 h 146153"/>
                <a:gd name="connsiteX4" fmla="*/ 442913 w 445198"/>
                <a:gd name="connsiteY4" fmla="*/ 0 h 146153"/>
                <a:gd name="connsiteX5" fmla="*/ 445199 w 445198"/>
                <a:gd name="connsiteY5" fmla="*/ 15430 h 14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198" h="146153">
                  <a:moveTo>
                    <a:pt x="445199" y="15430"/>
                  </a:moveTo>
                  <a:cubicBezTo>
                    <a:pt x="331946" y="58960"/>
                    <a:pt x="218789" y="102870"/>
                    <a:pt x="105156" y="145351"/>
                  </a:cubicBezTo>
                  <a:cubicBezTo>
                    <a:pt x="97727" y="148114"/>
                    <a:pt x="81534" y="143351"/>
                    <a:pt x="77724" y="137065"/>
                  </a:cubicBezTo>
                  <a:cubicBezTo>
                    <a:pt x="51054" y="93059"/>
                    <a:pt x="26670" y="47720"/>
                    <a:pt x="0" y="0"/>
                  </a:cubicBezTo>
                  <a:cubicBezTo>
                    <a:pt x="153067" y="0"/>
                    <a:pt x="298037" y="0"/>
                    <a:pt x="442913" y="0"/>
                  </a:cubicBezTo>
                  <a:cubicBezTo>
                    <a:pt x="443579" y="5143"/>
                    <a:pt x="444341" y="10287"/>
                    <a:pt x="445199" y="15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75CDCC6-F3D9-4749-994A-5F36876FAE2E}"/>
                </a:ext>
              </a:extLst>
            </p:cNvPr>
            <p:cNvSpPr/>
            <p:nvPr/>
          </p:nvSpPr>
          <p:spPr>
            <a:xfrm>
              <a:off x="5767863" y="3614064"/>
              <a:ext cx="352997" cy="381867"/>
            </a:xfrm>
            <a:custGeom>
              <a:avLst/>
              <a:gdLst>
                <a:gd name="connsiteX0" fmla="*/ 0 w 352997"/>
                <a:gd name="connsiteY0" fmla="*/ 192697 h 381867"/>
                <a:gd name="connsiteX1" fmla="*/ 175070 w 352997"/>
                <a:gd name="connsiteY1" fmla="*/ 6 h 381867"/>
                <a:gd name="connsiteX2" fmla="*/ 352997 w 352997"/>
                <a:gd name="connsiteY2" fmla="*/ 189649 h 381867"/>
                <a:gd name="connsiteX3" fmla="*/ 177261 w 352997"/>
                <a:gd name="connsiteY3" fmla="*/ 381864 h 381867"/>
                <a:gd name="connsiteX4" fmla="*/ 0 w 352997"/>
                <a:gd name="connsiteY4" fmla="*/ 192697 h 381867"/>
                <a:gd name="connsiteX5" fmla="*/ 167736 w 352997"/>
                <a:gd name="connsiteY5" fmla="*/ 361671 h 381867"/>
                <a:gd name="connsiteX6" fmla="*/ 127636 w 352997"/>
                <a:gd name="connsiteY6" fmla="*/ 35344 h 381867"/>
                <a:gd name="connsiteX7" fmla="*/ 16669 w 352997"/>
                <a:gd name="connsiteY7" fmla="*/ 202127 h 381867"/>
                <a:gd name="connsiteX8" fmla="*/ 167736 w 352997"/>
                <a:gd name="connsiteY8" fmla="*/ 361671 h 381867"/>
                <a:gd name="connsiteX9" fmla="*/ 184500 w 352997"/>
                <a:gd name="connsiteY9" fmla="*/ 20962 h 381867"/>
                <a:gd name="connsiteX10" fmla="*/ 226696 w 352997"/>
                <a:gd name="connsiteY10" fmla="*/ 346717 h 381867"/>
                <a:gd name="connsiteX11" fmla="*/ 334899 w 352997"/>
                <a:gd name="connsiteY11" fmla="*/ 173838 h 381867"/>
                <a:gd name="connsiteX12" fmla="*/ 184500 w 352997"/>
                <a:gd name="connsiteY12" fmla="*/ 20962 h 381867"/>
                <a:gd name="connsiteX13" fmla="*/ 165545 w 352997"/>
                <a:gd name="connsiteY13" fmla="*/ 22485 h 381867"/>
                <a:gd name="connsiteX14" fmla="*/ 142971 w 352997"/>
                <a:gd name="connsiteY14" fmla="*/ 24867 h 381867"/>
                <a:gd name="connsiteX15" fmla="*/ 186786 w 352997"/>
                <a:gd name="connsiteY15" fmla="*/ 360623 h 381867"/>
                <a:gd name="connsiteX16" fmla="*/ 208884 w 352997"/>
                <a:gd name="connsiteY16" fmla="*/ 357670 h 381867"/>
                <a:gd name="connsiteX17" fmla="*/ 165545 w 352997"/>
                <a:gd name="connsiteY17" fmla="*/ 22485 h 38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997" h="381867">
                  <a:moveTo>
                    <a:pt x="0" y="192697"/>
                  </a:moveTo>
                  <a:cubicBezTo>
                    <a:pt x="-190" y="86684"/>
                    <a:pt x="77724" y="959"/>
                    <a:pt x="175070" y="6"/>
                  </a:cubicBezTo>
                  <a:cubicBezTo>
                    <a:pt x="272892" y="-851"/>
                    <a:pt x="352616" y="84112"/>
                    <a:pt x="352997" y="189649"/>
                  </a:cubicBezTo>
                  <a:cubicBezTo>
                    <a:pt x="353283" y="294901"/>
                    <a:pt x="274416" y="381292"/>
                    <a:pt x="177261" y="381864"/>
                  </a:cubicBezTo>
                  <a:cubicBezTo>
                    <a:pt x="78010" y="382530"/>
                    <a:pt x="191" y="299472"/>
                    <a:pt x="0" y="192697"/>
                  </a:cubicBezTo>
                  <a:close/>
                  <a:moveTo>
                    <a:pt x="167736" y="361671"/>
                  </a:moveTo>
                  <a:cubicBezTo>
                    <a:pt x="154020" y="250228"/>
                    <a:pt x="140875" y="143358"/>
                    <a:pt x="127636" y="35344"/>
                  </a:cubicBezTo>
                  <a:cubicBezTo>
                    <a:pt x="55436" y="55156"/>
                    <a:pt x="12097" y="123927"/>
                    <a:pt x="16669" y="202127"/>
                  </a:cubicBezTo>
                  <a:cubicBezTo>
                    <a:pt x="21622" y="288233"/>
                    <a:pt x="74296" y="347479"/>
                    <a:pt x="167736" y="361671"/>
                  </a:cubicBezTo>
                  <a:close/>
                  <a:moveTo>
                    <a:pt x="184500" y="20962"/>
                  </a:moveTo>
                  <a:cubicBezTo>
                    <a:pt x="198882" y="132118"/>
                    <a:pt x="212789" y="238893"/>
                    <a:pt x="226696" y="346717"/>
                  </a:cubicBezTo>
                  <a:cubicBezTo>
                    <a:pt x="298895" y="326238"/>
                    <a:pt x="342615" y="252895"/>
                    <a:pt x="334899" y="173838"/>
                  </a:cubicBezTo>
                  <a:cubicBezTo>
                    <a:pt x="326517" y="88399"/>
                    <a:pt x="272892" y="30867"/>
                    <a:pt x="184500" y="20962"/>
                  </a:cubicBezTo>
                  <a:close/>
                  <a:moveTo>
                    <a:pt x="165545" y="22485"/>
                  </a:moveTo>
                  <a:cubicBezTo>
                    <a:pt x="158020" y="23247"/>
                    <a:pt x="150496" y="24105"/>
                    <a:pt x="142971" y="24867"/>
                  </a:cubicBezTo>
                  <a:cubicBezTo>
                    <a:pt x="157544" y="136785"/>
                    <a:pt x="172213" y="248704"/>
                    <a:pt x="186786" y="360623"/>
                  </a:cubicBezTo>
                  <a:cubicBezTo>
                    <a:pt x="194120" y="359671"/>
                    <a:pt x="201549" y="358623"/>
                    <a:pt x="208884" y="357670"/>
                  </a:cubicBezTo>
                  <a:cubicBezTo>
                    <a:pt x="194406" y="246037"/>
                    <a:pt x="179928" y="134214"/>
                    <a:pt x="165545" y="22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E02B349-3EA2-44F6-85EE-4EAA45A7EE23}"/>
                </a:ext>
              </a:extLst>
            </p:cNvPr>
            <p:cNvSpPr/>
            <p:nvPr/>
          </p:nvSpPr>
          <p:spPr>
            <a:xfrm>
              <a:off x="5784215" y="3649503"/>
              <a:ext cx="151383" cy="326231"/>
            </a:xfrm>
            <a:custGeom>
              <a:avLst/>
              <a:gdLst>
                <a:gd name="connsiteX0" fmla="*/ 151384 w 151383"/>
                <a:gd name="connsiteY0" fmla="*/ 326231 h 326231"/>
                <a:gd name="connsiteX1" fmla="*/ 317 w 151383"/>
                <a:gd name="connsiteY1" fmla="*/ 166783 h 326231"/>
                <a:gd name="connsiteX2" fmla="*/ 111283 w 151383"/>
                <a:gd name="connsiteY2" fmla="*/ 0 h 326231"/>
                <a:gd name="connsiteX3" fmla="*/ 151384 w 151383"/>
                <a:gd name="connsiteY3" fmla="*/ 326231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383" h="326231">
                  <a:moveTo>
                    <a:pt x="151384" y="326231"/>
                  </a:moveTo>
                  <a:cubicBezTo>
                    <a:pt x="57943" y="312039"/>
                    <a:pt x="5270" y="252889"/>
                    <a:pt x="317" y="166783"/>
                  </a:cubicBezTo>
                  <a:cubicBezTo>
                    <a:pt x="-4160" y="88487"/>
                    <a:pt x="39084" y="19717"/>
                    <a:pt x="111283" y="0"/>
                  </a:cubicBezTo>
                  <a:cubicBezTo>
                    <a:pt x="124523" y="107823"/>
                    <a:pt x="137668" y="214789"/>
                    <a:pt x="151384" y="3262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806F88-3BE0-490E-AF39-5CDD57F846AD}"/>
                </a:ext>
              </a:extLst>
            </p:cNvPr>
            <p:cNvSpPr/>
            <p:nvPr/>
          </p:nvSpPr>
          <p:spPr>
            <a:xfrm>
              <a:off x="5952363" y="3635025"/>
              <a:ext cx="151277" cy="325754"/>
            </a:xfrm>
            <a:custGeom>
              <a:avLst/>
              <a:gdLst>
                <a:gd name="connsiteX0" fmla="*/ 0 w 151277"/>
                <a:gd name="connsiteY0" fmla="*/ 0 h 325754"/>
                <a:gd name="connsiteX1" fmla="*/ 150400 w 151277"/>
                <a:gd name="connsiteY1" fmla="*/ 152876 h 325754"/>
                <a:gd name="connsiteX2" fmla="*/ 42196 w 151277"/>
                <a:gd name="connsiteY2" fmla="*/ 325755 h 325754"/>
                <a:gd name="connsiteX3" fmla="*/ 0 w 151277"/>
                <a:gd name="connsiteY3" fmla="*/ 0 h 32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77" h="325754">
                  <a:moveTo>
                    <a:pt x="0" y="0"/>
                  </a:moveTo>
                  <a:cubicBezTo>
                    <a:pt x="88487" y="9906"/>
                    <a:pt x="142018" y="67437"/>
                    <a:pt x="150400" y="152876"/>
                  </a:cubicBezTo>
                  <a:cubicBezTo>
                    <a:pt x="158115" y="231838"/>
                    <a:pt x="114395" y="305181"/>
                    <a:pt x="42196" y="325755"/>
                  </a:cubicBezTo>
                  <a:cubicBezTo>
                    <a:pt x="28289" y="218027"/>
                    <a:pt x="14383" y="111157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258C210-299C-4480-BA1A-81558C33571F}"/>
                </a:ext>
              </a:extLst>
            </p:cNvPr>
            <p:cNvSpPr/>
            <p:nvPr/>
          </p:nvSpPr>
          <p:spPr>
            <a:xfrm>
              <a:off x="5910833" y="3636549"/>
              <a:ext cx="65913" cy="338137"/>
            </a:xfrm>
            <a:custGeom>
              <a:avLst/>
              <a:gdLst>
                <a:gd name="connsiteX0" fmla="*/ 22574 w 65913"/>
                <a:gd name="connsiteY0" fmla="*/ 0 h 338137"/>
                <a:gd name="connsiteX1" fmla="*/ 65913 w 65913"/>
                <a:gd name="connsiteY1" fmla="*/ 335185 h 338137"/>
                <a:gd name="connsiteX2" fmla="*/ 43815 w 65913"/>
                <a:gd name="connsiteY2" fmla="*/ 338138 h 338137"/>
                <a:gd name="connsiteX3" fmla="*/ 0 w 65913"/>
                <a:gd name="connsiteY3" fmla="*/ 2381 h 338137"/>
                <a:gd name="connsiteX4" fmla="*/ 22574 w 65913"/>
                <a:gd name="connsiteY4" fmla="*/ 0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13" h="338137">
                  <a:moveTo>
                    <a:pt x="22574" y="0"/>
                  </a:moveTo>
                  <a:cubicBezTo>
                    <a:pt x="37052" y="111728"/>
                    <a:pt x="51435" y="223457"/>
                    <a:pt x="65913" y="335185"/>
                  </a:cubicBezTo>
                  <a:cubicBezTo>
                    <a:pt x="58579" y="336137"/>
                    <a:pt x="51149" y="337185"/>
                    <a:pt x="43815" y="338138"/>
                  </a:cubicBezTo>
                  <a:cubicBezTo>
                    <a:pt x="29242" y="226219"/>
                    <a:pt x="14573" y="114300"/>
                    <a:pt x="0" y="2381"/>
                  </a:cubicBezTo>
                  <a:cubicBezTo>
                    <a:pt x="7525" y="1619"/>
                    <a:pt x="15050" y="857"/>
                    <a:pt x="2257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A948BAB-218C-484E-B7A9-59CF7F48019A}"/>
              </a:ext>
            </a:extLst>
          </p:cNvPr>
          <p:cNvSpPr/>
          <p:nvPr/>
        </p:nvSpPr>
        <p:spPr>
          <a:xfrm>
            <a:off x="1388343" y="1768129"/>
            <a:ext cx="31227" cy="16397"/>
          </a:xfrm>
          <a:custGeom>
            <a:avLst/>
            <a:gdLst>
              <a:gd name="connsiteX0" fmla="*/ 0 w 123794"/>
              <a:gd name="connsiteY0" fmla="*/ 65001 h 65001"/>
              <a:gd name="connsiteX1" fmla="*/ 42799 w 123794"/>
              <a:gd name="connsiteY1" fmla="*/ 39658 h 65001"/>
              <a:gd name="connsiteX2" fmla="*/ 123795 w 123794"/>
              <a:gd name="connsiteY2" fmla="*/ 0 h 65001"/>
              <a:gd name="connsiteX3" fmla="*/ 0 w 123794"/>
              <a:gd name="connsiteY3" fmla="*/ 65001 h 6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94" h="65001">
                <a:moveTo>
                  <a:pt x="0" y="65001"/>
                </a:moveTo>
                <a:cubicBezTo>
                  <a:pt x="11028" y="51198"/>
                  <a:pt x="28192" y="47327"/>
                  <a:pt x="42799" y="39658"/>
                </a:cubicBezTo>
                <a:cubicBezTo>
                  <a:pt x="69383" y="25709"/>
                  <a:pt x="96698" y="13146"/>
                  <a:pt x="123795" y="0"/>
                </a:cubicBezTo>
                <a:cubicBezTo>
                  <a:pt x="86620" y="29433"/>
                  <a:pt x="42360" y="45428"/>
                  <a:pt x="0" y="65001"/>
                </a:cubicBezTo>
                <a:close/>
              </a:path>
            </a:pathLst>
          </a:custGeom>
          <a:solidFill>
            <a:srgbClr val="4D4A4A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B7CD1BC-5172-47AF-84CE-C74B7DC67A30}"/>
              </a:ext>
            </a:extLst>
          </p:cNvPr>
          <p:cNvSpPr/>
          <p:nvPr/>
        </p:nvSpPr>
        <p:spPr>
          <a:xfrm>
            <a:off x="1372941" y="1785668"/>
            <a:ext cx="13559" cy="6246"/>
          </a:xfrm>
          <a:custGeom>
            <a:avLst/>
            <a:gdLst>
              <a:gd name="connsiteX0" fmla="*/ 0 w 53753"/>
              <a:gd name="connsiteY0" fmla="*/ 24759 h 24759"/>
              <a:gd name="connsiteX1" fmla="*/ 53754 w 53753"/>
              <a:gd name="connsiteY1" fmla="*/ 0 h 24759"/>
              <a:gd name="connsiteX2" fmla="*/ 0 w 53753"/>
              <a:gd name="connsiteY2" fmla="*/ 24759 h 2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53" h="24759">
                <a:moveTo>
                  <a:pt x="0" y="24759"/>
                </a:moveTo>
                <a:cubicBezTo>
                  <a:pt x="15849" y="12051"/>
                  <a:pt x="32866" y="1899"/>
                  <a:pt x="53754" y="0"/>
                </a:cubicBezTo>
                <a:cubicBezTo>
                  <a:pt x="36518" y="9860"/>
                  <a:pt x="19208" y="19427"/>
                  <a:pt x="0" y="24759"/>
                </a:cubicBezTo>
                <a:close/>
              </a:path>
            </a:pathLst>
          </a:custGeom>
          <a:solidFill>
            <a:srgbClr val="4D4A4A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3BB6F4E-832A-49F1-B55B-C160A64DC11F}"/>
              </a:ext>
            </a:extLst>
          </p:cNvPr>
          <p:cNvSpPr/>
          <p:nvPr/>
        </p:nvSpPr>
        <p:spPr>
          <a:xfrm>
            <a:off x="443321" y="1677082"/>
            <a:ext cx="5121" cy="4219"/>
          </a:xfrm>
          <a:custGeom>
            <a:avLst/>
            <a:gdLst>
              <a:gd name="connsiteX0" fmla="*/ 0 w 20303"/>
              <a:gd name="connsiteY0" fmla="*/ 0 h 16724"/>
              <a:gd name="connsiteX1" fmla="*/ 20304 w 20303"/>
              <a:gd name="connsiteY1" fmla="*/ 16725 h 16724"/>
              <a:gd name="connsiteX2" fmla="*/ 0 w 20303"/>
              <a:gd name="connsiteY2" fmla="*/ 0 h 16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3" h="16724">
                <a:moveTo>
                  <a:pt x="0" y="0"/>
                </a:moveTo>
                <a:cubicBezTo>
                  <a:pt x="10225" y="1388"/>
                  <a:pt x="16068" y="8034"/>
                  <a:pt x="20304" y="16725"/>
                </a:cubicBezTo>
                <a:cubicBezTo>
                  <a:pt x="11101" y="14169"/>
                  <a:pt x="4893" y="7815"/>
                  <a:pt x="0" y="0"/>
                </a:cubicBezTo>
                <a:close/>
              </a:path>
            </a:pathLst>
          </a:custGeom>
          <a:solidFill>
            <a:srgbClr val="636160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BEB96FA-9094-4C97-8A4A-79E68FA2654D}"/>
              </a:ext>
            </a:extLst>
          </p:cNvPr>
          <p:cNvSpPr/>
          <p:nvPr/>
        </p:nvSpPr>
        <p:spPr>
          <a:xfrm>
            <a:off x="1142618" y="2130675"/>
            <a:ext cx="866968" cy="560594"/>
          </a:xfrm>
          <a:custGeom>
            <a:avLst/>
            <a:gdLst>
              <a:gd name="connsiteX0" fmla="*/ 7277 w 1073623"/>
              <a:gd name="connsiteY0" fmla="*/ 642156 h 694220"/>
              <a:gd name="connsiteX1" fmla="*/ 1063116 w 1073623"/>
              <a:gd name="connsiteY1" fmla="*/ 642174 h 694220"/>
              <a:gd name="connsiteX2" fmla="*/ 1071112 w 1073623"/>
              <a:gd name="connsiteY2" fmla="*/ 650188 h 694220"/>
              <a:gd name="connsiteX3" fmla="*/ 1070983 w 1073623"/>
              <a:gd name="connsiteY3" fmla="*/ 684769 h 694220"/>
              <a:gd name="connsiteX4" fmla="*/ 1061292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5 h 694220"/>
              <a:gd name="connsiteX10" fmla="*/ 331453 w 1073623"/>
              <a:gd name="connsiteY10" fmla="*/ 417871 h 694220"/>
              <a:gd name="connsiteX11" fmla="*/ 331453 w 1073623"/>
              <a:gd name="connsiteY11" fmla="*/ 451272 h 694220"/>
              <a:gd name="connsiteX12" fmla="*/ 338860 w 1073623"/>
              <a:gd name="connsiteY12" fmla="*/ 458678 h 694220"/>
              <a:gd name="connsiteX13" fmla="*/ 358241 w 1073623"/>
              <a:gd name="connsiteY13" fmla="*/ 458678 h 694220"/>
              <a:gd name="connsiteX14" fmla="*/ 365647 w 1073623"/>
              <a:gd name="connsiteY14" fmla="*/ 451272 h 694220"/>
              <a:gd name="connsiteX15" fmla="*/ 365647 w 1073623"/>
              <a:gd name="connsiteY15" fmla="*/ 417871 h 694220"/>
              <a:gd name="connsiteX16" fmla="*/ 358241 w 1073623"/>
              <a:gd name="connsiteY16" fmla="*/ 410465 h 694220"/>
              <a:gd name="connsiteX17" fmla="*/ 185025 w 1073623"/>
              <a:gd name="connsiteY17" fmla="*/ 410465 h 694220"/>
              <a:gd name="connsiteX18" fmla="*/ 177619 w 1073623"/>
              <a:gd name="connsiteY18" fmla="*/ 417871 h 694220"/>
              <a:gd name="connsiteX19" fmla="*/ 177619 w 1073623"/>
              <a:gd name="connsiteY19" fmla="*/ 451272 h 694220"/>
              <a:gd name="connsiteX20" fmla="*/ 185025 w 1073623"/>
              <a:gd name="connsiteY20" fmla="*/ 458678 h 694220"/>
              <a:gd name="connsiteX21" fmla="*/ 204406 w 1073623"/>
              <a:gd name="connsiteY21" fmla="*/ 458678 h 694220"/>
              <a:gd name="connsiteX22" fmla="*/ 211812 w 1073623"/>
              <a:gd name="connsiteY22" fmla="*/ 451272 h 694220"/>
              <a:gd name="connsiteX23" fmla="*/ 211812 w 1073623"/>
              <a:gd name="connsiteY23" fmla="*/ 417871 h 694220"/>
              <a:gd name="connsiteX24" fmla="*/ 204406 w 1073623"/>
              <a:gd name="connsiteY24" fmla="*/ 410465 h 694220"/>
              <a:gd name="connsiteX25" fmla="*/ 271633 w 1073623"/>
              <a:gd name="connsiteY25" fmla="*/ 400995 h 694220"/>
              <a:gd name="connsiteX26" fmla="*/ 238047 w 1073623"/>
              <a:gd name="connsiteY26" fmla="*/ 434581 h 694220"/>
              <a:gd name="connsiteX27" fmla="*/ 271633 w 1073623"/>
              <a:gd name="connsiteY27" fmla="*/ 468166 h 694220"/>
              <a:gd name="connsiteX28" fmla="*/ 305219 w 1073623"/>
              <a:gd name="connsiteY28" fmla="*/ 434581 h 694220"/>
              <a:gd name="connsiteX29" fmla="*/ 271633 w 1073623"/>
              <a:gd name="connsiteY29" fmla="*/ 400995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5 w 1073623"/>
              <a:gd name="connsiteY37" fmla="*/ 345218 h 694220"/>
              <a:gd name="connsiteX38" fmla="*/ 880080 w 1073623"/>
              <a:gd name="connsiteY38" fmla="*/ 345230 h 694220"/>
              <a:gd name="connsiteX39" fmla="*/ 927871 w 1073623"/>
              <a:gd name="connsiteY39" fmla="*/ 345283 h 694220"/>
              <a:gd name="connsiteX40" fmla="*/ 936566 w 1073623"/>
              <a:gd name="connsiteY40" fmla="*/ 353813 h 694220"/>
              <a:gd name="connsiteX41" fmla="*/ 937285 w 1073623"/>
              <a:gd name="connsiteY41" fmla="*/ 362987 h 694220"/>
              <a:gd name="connsiteX42" fmla="*/ 929142 w 1073623"/>
              <a:gd name="connsiteY42" fmla="*/ 372420 h 694220"/>
              <a:gd name="connsiteX43" fmla="*/ 842054 w 1073623"/>
              <a:gd name="connsiteY43" fmla="*/ 372438 h 694220"/>
              <a:gd name="connsiteX44" fmla="*/ 832677 w 1073623"/>
              <a:gd name="connsiteY44" fmla="*/ 363172 h 694220"/>
              <a:gd name="connsiteX45" fmla="*/ 832917 w 1073623"/>
              <a:gd name="connsiteY45" fmla="*/ 352873 h 694220"/>
              <a:gd name="connsiteX46" fmla="*/ 841299 w 1073623"/>
              <a:gd name="connsiteY46" fmla="*/ 345246 h 694220"/>
              <a:gd name="connsiteX47" fmla="*/ 855505 w 1073623"/>
              <a:gd name="connsiteY47" fmla="*/ 345218 h 694220"/>
              <a:gd name="connsiteX48" fmla="*/ 338896 w 1073623"/>
              <a:gd name="connsiteY48" fmla="*/ 298193 h 694220"/>
              <a:gd name="connsiteX49" fmla="*/ 331490 w 1073623"/>
              <a:gd name="connsiteY49" fmla="*/ 305599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9 h 694220"/>
              <a:gd name="connsiteX55" fmla="*/ 358278 w 1073623"/>
              <a:gd name="connsiteY55" fmla="*/ 298193 h 694220"/>
              <a:gd name="connsiteX56" fmla="*/ 287587 w 1073623"/>
              <a:gd name="connsiteY56" fmla="*/ 298193 h 694220"/>
              <a:gd name="connsiteX57" fmla="*/ 280181 w 1073623"/>
              <a:gd name="connsiteY57" fmla="*/ 305599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9 h 694220"/>
              <a:gd name="connsiteX63" fmla="*/ 306969 w 1073623"/>
              <a:gd name="connsiteY63" fmla="*/ 298193 h 694220"/>
              <a:gd name="connsiteX64" fmla="*/ 236297 w 1073623"/>
              <a:gd name="connsiteY64" fmla="*/ 298193 h 694220"/>
              <a:gd name="connsiteX65" fmla="*/ 228891 w 1073623"/>
              <a:gd name="connsiteY65" fmla="*/ 305599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9 h 694220"/>
              <a:gd name="connsiteX71" fmla="*/ 255678 w 1073623"/>
              <a:gd name="connsiteY71" fmla="*/ 298193 h 694220"/>
              <a:gd name="connsiteX72" fmla="*/ 184988 w 1073623"/>
              <a:gd name="connsiteY72" fmla="*/ 298193 h 694220"/>
              <a:gd name="connsiteX73" fmla="*/ 177582 w 1073623"/>
              <a:gd name="connsiteY73" fmla="*/ 305599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9 h 694220"/>
              <a:gd name="connsiteX79" fmla="*/ 204369 w 1073623"/>
              <a:gd name="connsiteY79" fmla="*/ 298193 h 694220"/>
              <a:gd name="connsiteX80" fmla="*/ 185246 w 1073623"/>
              <a:gd name="connsiteY80" fmla="*/ 214883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1 h 694220"/>
              <a:gd name="connsiteX84" fmla="*/ 357707 w 1073623"/>
              <a:gd name="connsiteY84" fmla="*/ 272861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3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7 h 694220"/>
              <a:gd name="connsiteX92" fmla="*/ 879325 w 1073623"/>
              <a:gd name="connsiteY92" fmla="*/ 207053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2 h 694220"/>
              <a:gd name="connsiteX102" fmla="*/ 787614 w 1073623"/>
              <a:gd name="connsiteY102" fmla="*/ 327431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6 h 694220"/>
              <a:gd name="connsiteX109" fmla="*/ 463125 w 1073623"/>
              <a:gd name="connsiteY109" fmla="*/ 228866 h 694220"/>
              <a:gd name="connsiteX110" fmla="*/ 463198 w 1073623"/>
              <a:gd name="connsiteY110" fmla="*/ 476715 h 694220"/>
              <a:gd name="connsiteX111" fmla="*/ 479005 w 1073623"/>
              <a:gd name="connsiteY111" fmla="*/ 492338 h 694220"/>
              <a:gd name="connsiteX112" fmla="*/ 812577 w 1073623"/>
              <a:gd name="connsiteY112" fmla="*/ 492135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9 h 694220"/>
              <a:gd name="connsiteX116" fmla="*/ 1063558 w 1073623"/>
              <a:gd name="connsiteY116" fmla="*/ 617211 h 694220"/>
              <a:gd name="connsiteX117" fmla="*/ 7056 w 1073623"/>
              <a:gd name="connsiteY117" fmla="*/ 617266 h 694220"/>
              <a:gd name="connsiteX118" fmla="*/ 0 w 1073623"/>
              <a:gd name="connsiteY118" fmla="*/ 610247 h 694220"/>
              <a:gd name="connsiteX119" fmla="*/ 36902 w 1073623"/>
              <a:gd name="connsiteY119" fmla="*/ 522276 h 694220"/>
              <a:gd name="connsiteX120" fmla="*/ 60705 w 1073623"/>
              <a:gd name="connsiteY120" fmla="*/ 505308 h 694220"/>
              <a:gd name="connsiteX121" fmla="*/ 69014 w 1073623"/>
              <a:gd name="connsiteY121" fmla="*/ 479165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4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8" y="642156"/>
                  <a:pt x="1063116" y="642174"/>
                </a:cubicBezTo>
                <a:cubicBezTo>
                  <a:pt x="1070246" y="642174"/>
                  <a:pt x="1071093" y="643022"/>
                  <a:pt x="1071112" y="650188"/>
                </a:cubicBezTo>
                <a:cubicBezTo>
                  <a:pt x="1071130" y="661721"/>
                  <a:pt x="1071130" y="673254"/>
                  <a:pt x="1070983" y="684769"/>
                </a:cubicBezTo>
                <a:cubicBezTo>
                  <a:pt x="1070872" y="692967"/>
                  <a:pt x="1069528" y="694091"/>
                  <a:pt x="1061292" y="694091"/>
                </a:cubicBezTo>
                <a:cubicBezTo>
                  <a:pt x="959596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5"/>
                </a:moveTo>
                <a:cubicBezTo>
                  <a:pt x="334769" y="410465"/>
                  <a:pt x="331453" y="413781"/>
                  <a:pt x="331453" y="417871"/>
                </a:cubicBezTo>
                <a:lnTo>
                  <a:pt x="331453" y="451272"/>
                </a:lnTo>
                <a:cubicBezTo>
                  <a:pt x="331453" y="455362"/>
                  <a:pt x="334769" y="458678"/>
                  <a:pt x="338860" y="458678"/>
                </a:cubicBezTo>
                <a:lnTo>
                  <a:pt x="358241" y="458678"/>
                </a:lnTo>
                <a:cubicBezTo>
                  <a:pt x="362331" y="458678"/>
                  <a:pt x="365647" y="455362"/>
                  <a:pt x="365647" y="451272"/>
                </a:cubicBezTo>
                <a:lnTo>
                  <a:pt x="365647" y="417871"/>
                </a:lnTo>
                <a:cubicBezTo>
                  <a:pt x="365647" y="413781"/>
                  <a:pt x="362331" y="410465"/>
                  <a:pt x="358241" y="410465"/>
                </a:cubicBezTo>
                <a:close/>
                <a:moveTo>
                  <a:pt x="185025" y="410465"/>
                </a:moveTo>
                <a:cubicBezTo>
                  <a:pt x="180935" y="410465"/>
                  <a:pt x="177619" y="413781"/>
                  <a:pt x="177619" y="417871"/>
                </a:cubicBezTo>
                <a:lnTo>
                  <a:pt x="177619" y="451272"/>
                </a:lnTo>
                <a:cubicBezTo>
                  <a:pt x="177619" y="455362"/>
                  <a:pt x="180935" y="458678"/>
                  <a:pt x="185025" y="458678"/>
                </a:cubicBezTo>
                <a:lnTo>
                  <a:pt x="204406" y="458678"/>
                </a:lnTo>
                <a:cubicBezTo>
                  <a:pt x="208496" y="458678"/>
                  <a:pt x="211812" y="455362"/>
                  <a:pt x="211812" y="451272"/>
                </a:cubicBezTo>
                <a:lnTo>
                  <a:pt x="211812" y="417871"/>
                </a:lnTo>
                <a:cubicBezTo>
                  <a:pt x="211812" y="413781"/>
                  <a:pt x="208496" y="410465"/>
                  <a:pt x="204406" y="410465"/>
                </a:cubicBezTo>
                <a:close/>
                <a:moveTo>
                  <a:pt x="271633" y="400995"/>
                </a:moveTo>
                <a:cubicBezTo>
                  <a:pt x="253081" y="400995"/>
                  <a:pt x="238047" y="416028"/>
                  <a:pt x="238047" y="434581"/>
                </a:cubicBezTo>
                <a:cubicBezTo>
                  <a:pt x="238047" y="453133"/>
                  <a:pt x="253081" y="468166"/>
                  <a:pt x="271633" y="468166"/>
                </a:cubicBezTo>
                <a:cubicBezTo>
                  <a:pt x="290185" y="468166"/>
                  <a:pt x="305219" y="453133"/>
                  <a:pt x="305219" y="434581"/>
                </a:cubicBezTo>
                <a:cubicBezTo>
                  <a:pt x="305219" y="416028"/>
                  <a:pt x="290185" y="400995"/>
                  <a:pt x="271633" y="400995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5" y="345218"/>
                </a:moveTo>
                <a:cubicBezTo>
                  <a:pt x="862419" y="345217"/>
                  <a:pt x="871062" y="345222"/>
                  <a:pt x="880080" y="345230"/>
                </a:cubicBezTo>
                <a:cubicBezTo>
                  <a:pt x="898117" y="345246"/>
                  <a:pt x="917655" y="345274"/>
                  <a:pt x="927871" y="345283"/>
                </a:cubicBezTo>
                <a:cubicBezTo>
                  <a:pt x="935719" y="345283"/>
                  <a:pt x="936400" y="346038"/>
                  <a:pt x="936566" y="353813"/>
                </a:cubicBezTo>
                <a:cubicBezTo>
                  <a:pt x="936622" y="356871"/>
                  <a:pt x="936456" y="359893"/>
                  <a:pt x="937285" y="362987"/>
                </a:cubicBezTo>
                <a:cubicBezTo>
                  <a:pt x="938482" y="367483"/>
                  <a:pt x="933950" y="372420"/>
                  <a:pt x="929142" y="372420"/>
                </a:cubicBezTo>
                <a:cubicBezTo>
                  <a:pt x="914385" y="372438"/>
                  <a:pt x="856314" y="372475"/>
                  <a:pt x="842054" y="372438"/>
                </a:cubicBezTo>
                <a:cubicBezTo>
                  <a:pt x="835293" y="372420"/>
                  <a:pt x="832695" y="369841"/>
                  <a:pt x="832677" y="363172"/>
                </a:cubicBezTo>
                <a:cubicBezTo>
                  <a:pt x="832677" y="359745"/>
                  <a:pt x="832622" y="356300"/>
                  <a:pt x="832917" y="352873"/>
                </a:cubicBezTo>
                <a:cubicBezTo>
                  <a:pt x="833432" y="346646"/>
                  <a:pt x="834925" y="345301"/>
                  <a:pt x="841299" y="345246"/>
                </a:cubicBezTo>
                <a:cubicBezTo>
                  <a:pt x="843404" y="345228"/>
                  <a:pt x="848590" y="345220"/>
                  <a:pt x="855505" y="345218"/>
                </a:cubicBezTo>
                <a:close/>
                <a:moveTo>
                  <a:pt x="338896" y="298193"/>
                </a:moveTo>
                <a:cubicBezTo>
                  <a:pt x="334806" y="298193"/>
                  <a:pt x="331490" y="301509"/>
                  <a:pt x="331490" y="305599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9"/>
                </a:lnTo>
                <a:cubicBezTo>
                  <a:pt x="365684" y="301509"/>
                  <a:pt x="362368" y="298193"/>
                  <a:pt x="358278" y="298193"/>
                </a:cubicBezTo>
                <a:close/>
                <a:moveTo>
                  <a:pt x="287587" y="298193"/>
                </a:moveTo>
                <a:cubicBezTo>
                  <a:pt x="283497" y="298193"/>
                  <a:pt x="280181" y="301509"/>
                  <a:pt x="280181" y="305599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9"/>
                </a:lnTo>
                <a:cubicBezTo>
                  <a:pt x="314375" y="301509"/>
                  <a:pt x="311059" y="298193"/>
                  <a:pt x="306969" y="298193"/>
                </a:cubicBezTo>
                <a:close/>
                <a:moveTo>
                  <a:pt x="236297" y="298193"/>
                </a:moveTo>
                <a:cubicBezTo>
                  <a:pt x="232207" y="298193"/>
                  <a:pt x="228891" y="301509"/>
                  <a:pt x="228891" y="305599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9"/>
                </a:lnTo>
                <a:cubicBezTo>
                  <a:pt x="263084" y="301509"/>
                  <a:pt x="259768" y="298193"/>
                  <a:pt x="255678" y="298193"/>
                </a:cubicBezTo>
                <a:close/>
                <a:moveTo>
                  <a:pt x="184988" y="298193"/>
                </a:moveTo>
                <a:cubicBezTo>
                  <a:pt x="180898" y="298193"/>
                  <a:pt x="177582" y="301509"/>
                  <a:pt x="177582" y="305599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9"/>
                </a:lnTo>
                <a:cubicBezTo>
                  <a:pt x="211776" y="301509"/>
                  <a:pt x="208459" y="298193"/>
                  <a:pt x="204369" y="298193"/>
                </a:cubicBezTo>
                <a:close/>
                <a:moveTo>
                  <a:pt x="185246" y="214883"/>
                </a:moveTo>
                <a:cubicBezTo>
                  <a:pt x="180990" y="214883"/>
                  <a:pt x="177527" y="218328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1"/>
                  <a:pt x="185246" y="272861"/>
                </a:cubicBezTo>
                <a:lnTo>
                  <a:pt x="357707" y="272861"/>
                </a:lnTo>
                <a:cubicBezTo>
                  <a:pt x="361962" y="272861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3"/>
                  <a:pt x="357707" y="214883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7"/>
                </a:cubicBezTo>
                <a:cubicBezTo>
                  <a:pt x="872361" y="196791"/>
                  <a:pt x="873263" y="202871"/>
                  <a:pt x="879325" y="207053"/>
                </a:cubicBezTo>
                <a:cubicBezTo>
                  <a:pt x="884410" y="210572"/>
                  <a:pt x="889808" y="210185"/>
                  <a:pt x="892903" y="204860"/>
                </a:cubicBezTo>
                <a:cubicBezTo>
                  <a:pt x="895464" y="200420"/>
                  <a:pt x="897122" y="195686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7"/>
                  <a:pt x="1021811" y="265215"/>
                  <a:pt x="1015731" y="277098"/>
                </a:cubicBezTo>
                <a:cubicBezTo>
                  <a:pt x="1004880" y="293366"/>
                  <a:pt x="1000311" y="324575"/>
                  <a:pt x="977595" y="327302"/>
                </a:cubicBezTo>
                <a:cubicBezTo>
                  <a:pt x="946478" y="331042"/>
                  <a:pt x="816704" y="333842"/>
                  <a:pt x="787614" y="327431"/>
                </a:cubicBezTo>
                <a:cubicBezTo>
                  <a:pt x="776670" y="325017"/>
                  <a:pt x="769080" y="308897"/>
                  <a:pt x="762613" y="300643"/>
                </a:cubicBezTo>
                <a:cubicBezTo>
                  <a:pt x="753236" y="288668"/>
                  <a:pt x="743858" y="276674"/>
                  <a:pt x="734481" y="264699"/>
                </a:cubicBezTo>
                <a:cubicBezTo>
                  <a:pt x="722193" y="249021"/>
                  <a:pt x="710512" y="229032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3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6"/>
                </a:cubicBezTo>
                <a:cubicBezTo>
                  <a:pt x="467307" y="214017"/>
                  <a:pt x="463125" y="218144"/>
                  <a:pt x="463125" y="228866"/>
                </a:cubicBezTo>
                <a:cubicBezTo>
                  <a:pt x="463143" y="311476"/>
                  <a:pt x="463161" y="394104"/>
                  <a:pt x="463198" y="476715"/>
                </a:cubicBezTo>
                <a:cubicBezTo>
                  <a:pt x="463198" y="488745"/>
                  <a:pt x="466809" y="492338"/>
                  <a:pt x="479005" y="492338"/>
                </a:cubicBezTo>
                <a:cubicBezTo>
                  <a:pt x="590190" y="492282"/>
                  <a:pt x="701393" y="492190"/>
                  <a:pt x="812577" y="492135"/>
                </a:cubicBezTo>
                <a:cubicBezTo>
                  <a:pt x="860773" y="492098"/>
                  <a:pt x="908968" y="492098"/>
                  <a:pt x="957163" y="492116"/>
                </a:cubicBezTo>
                <a:cubicBezTo>
                  <a:pt x="988851" y="492135"/>
                  <a:pt x="1019305" y="505768"/>
                  <a:pt x="1040842" y="529368"/>
                </a:cubicBezTo>
                <a:cubicBezTo>
                  <a:pt x="1046590" y="535651"/>
                  <a:pt x="1067021" y="571134"/>
                  <a:pt x="1072346" y="595029"/>
                </a:cubicBezTo>
                <a:cubicBezTo>
                  <a:pt x="1075183" y="607741"/>
                  <a:pt x="1073727" y="617174"/>
                  <a:pt x="1063558" y="617211"/>
                </a:cubicBezTo>
                <a:cubicBezTo>
                  <a:pt x="1021203" y="617229"/>
                  <a:pt x="19105" y="617303"/>
                  <a:pt x="7056" y="617266"/>
                </a:cubicBezTo>
                <a:cubicBezTo>
                  <a:pt x="1474" y="617248"/>
                  <a:pt x="0" y="615792"/>
                  <a:pt x="0" y="610247"/>
                </a:cubicBezTo>
                <a:cubicBezTo>
                  <a:pt x="-37" y="579074"/>
                  <a:pt x="12104" y="542375"/>
                  <a:pt x="36902" y="522276"/>
                </a:cubicBezTo>
                <a:cubicBezTo>
                  <a:pt x="44419" y="516177"/>
                  <a:pt x="54441" y="512843"/>
                  <a:pt x="60705" y="505308"/>
                </a:cubicBezTo>
                <a:cubicBezTo>
                  <a:pt x="66508" y="498325"/>
                  <a:pt x="67927" y="487842"/>
                  <a:pt x="69014" y="479165"/>
                </a:cubicBezTo>
                <a:cubicBezTo>
                  <a:pt x="74909" y="432296"/>
                  <a:pt x="105731" y="248781"/>
                  <a:pt x="106523" y="203939"/>
                </a:cubicBezTo>
                <a:cubicBezTo>
                  <a:pt x="106579" y="200733"/>
                  <a:pt x="104884" y="198523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4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1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95DAB439-80F9-402F-A5E2-3E8C8B3DEEB3}"/>
              </a:ext>
            </a:extLst>
          </p:cNvPr>
          <p:cNvSpPr/>
          <p:nvPr/>
        </p:nvSpPr>
        <p:spPr>
          <a:xfrm>
            <a:off x="1471641" y="3481253"/>
            <a:ext cx="240963" cy="1049670"/>
          </a:xfrm>
          <a:custGeom>
            <a:avLst/>
            <a:gdLst>
              <a:gd name="connsiteX0" fmla="*/ 234909 w 413477"/>
              <a:gd name="connsiteY0" fmla="*/ 1622789 h 1801164"/>
              <a:gd name="connsiteX1" fmla="*/ 359305 w 413477"/>
              <a:gd name="connsiteY1" fmla="*/ 1595833 h 1801164"/>
              <a:gd name="connsiteX2" fmla="*/ 395024 w 413477"/>
              <a:gd name="connsiteY2" fmla="*/ 1614026 h 1801164"/>
              <a:gd name="connsiteX3" fmla="*/ 358829 w 413477"/>
              <a:gd name="connsiteY3" fmla="*/ 1630599 h 1801164"/>
              <a:gd name="connsiteX4" fmla="*/ 267484 w 413477"/>
              <a:gd name="connsiteY4" fmla="*/ 1648125 h 1801164"/>
              <a:gd name="connsiteX5" fmla="*/ 395786 w 413477"/>
              <a:gd name="connsiteY5" fmla="*/ 1745947 h 1801164"/>
              <a:gd name="connsiteX6" fmla="*/ 408263 w 413477"/>
              <a:gd name="connsiteY6" fmla="*/ 1780999 h 1801164"/>
              <a:gd name="connsiteX7" fmla="*/ 371973 w 413477"/>
              <a:gd name="connsiteY7" fmla="*/ 1766045 h 1801164"/>
              <a:gd name="connsiteX8" fmla="*/ 240052 w 413477"/>
              <a:gd name="connsiteY8" fmla="*/ 1677081 h 1801164"/>
              <a:gd name="connsiteX9" fmla="*/ 204905 w 413477"/>
              <a:gd name="connsiteY9" fmla="*/ 1683368 h 1801164"/>
              <a:gd name="connsiteX10" fmla="*/ 97653 w 413477"/>
              <a:gd name="connsiteY10" fmla="*/ 1780999 h 1801164"/>
              <a:gd name="connsiteX11" fmla="*/ 63268 w 413477"/>
              <a:gd name="connsiteY11" fmla="*/ 1798334 h 1801164"/>
              <a:gd name="connsiteX12" fmla="*/ 69650 w 413477"/>
              <a:gd name="connsiteY12" fmla="*/ 1759092 h 1801164"/>
              <a:gd name="connsiteX13" fmla="*/ 174329 w 413477"/>
              <a:gd name="connsiteY13" fmla="*/ 1663651 h 1801164"/>
              <a:gd name="connsiteX14" fmla="*/ 82604 w 413477"/>
              <a:gd name="connsiteY14" fmla="*/ 1648887 h 1801164"/>
              <a:gd name="connsiteX15" fmla="*/ 56124 w 413477"/>
              <a:gd name="connsiteY15" fmla="*/ 1630504 h 1801164"/>
              <a:gd name="connsiteX16" fmla="*/ 80413 w 413477"/>
              <a:gd name="connsiteY16" fmla="*/ 1614216 h 1801164"/>
              <a:gd name="connsiteX17" fmla="*/ 174044 w 413477"/>
              <a:gd name="connsiteY17" fmla="*/ 1625742 h 1801164"/>
              <a:gd name="connsiteX18" fmla="*/ 205952 w 413477"/>
              <a:gd name="connsiteY18" fmla="*/ 1602691 h 1801164"/>
              <a:gd name="connsiteX19" fmla="*/ 207381 w 413477"/>
              <a:gd name="connsiteY19" fmla="*/ 1103962 h 1801164"/>
              <a:gd name="connsiteX20" fmla="*/ 182807 w 413477"/>
              <a:gd name="connsiteY20" fmla="*/ 1076911 h 1801164"/>
              <a:gd name="connsiteX21" fmla="*/ 144993 w 413477"/>
              <a:gd name="connsiteY21" fmla="*/ 1072911 h 1801164"/>
              <a:gd name="connsiteX22" fmla="*/ 51267 w 413477"/>
              <a:gd name="connsiteY22" fmla="*/ 975756 h 1801164"/>
              <a:gd name="connsiteX23" fmla="*/ 82127 w 413477"/>
              <a:gd name="connsiteY23" fmla="*/ 545226 h 1801164"/>
              <a:gd name="connsiteX24" fmla="*/ 25739 w 413477"/>
              <a:gd name="connsiteY24" fmla="*/ 273858 h 1801164"/>
              <a:gd name="connsiteX25" fmla="*/ 76317 w 413477"/>
              <a:gd name="connsiteY25" fmla="*/ 125840 h 1801164"/>
              <a:gd name="connsiteX26" fmla="*/ 152612 w 413477"/>
              <a:gd name="connsiteY26" fmla="*/ 42877 h 1801164"/>
              <a:gd name="connsiteX27" fmla="*/ 220811 w 413477"/>
              <a:gd name="connsiteY27" fmla="*/ 1157 h 1801164"/>
              <a:gd name="connsiteX28" fmla="*/ 278819 w 413477"/>
              <a:gd name="connsiteY28" fmla="*/ 50497 h 1801164"/>
              <a:gd name="connsiteX29" fmla="*/ 346256 w 413477"/>
              <a:gd name="connsiteY29" fmla="*/ 131174 h 1801164"/>
              <a:gd name="connsiteX30" fmla="*/ 410264 w 413477"/>
              <a:gd name="connsiteY30" fmla="*/ 199849 h 1801164"/>
              <a:gd name="connsiteX31" fmla="*/ 386261 w 413477"/>
              <a:gd name="connsiteY31" fmla="*/ 413495 h 1801164"/>
              <a:gd name="connsiteX32" fmla="*/ 373878 w 413477"/>
              <a:gd name="connsiteY32" fmla="*/ 599137 h 1801164"/>
              <a:gd name="connsiteX33" fmla="*/ 379022 w 413477"/>
              <a:gd name="connsiteY33" fmla="*/ 1014808 h 1801164"/>
              <a:gd name="connsiteX34" fmla="*/ 305965 w 413477"/>
              <a:gd name="connsiteY34" fmla="*/ 1069005 h 1801164"/>
              <a:gd name="connsiteX35" fmla="*/ 235099 w 413477"/>
              <a:gd name="connsiteY35" fmla="*/ 1151968 h 1801164"/>
              <a:gd name="connsiteX36" fmla="*/ 235099 w 413477"/>
              <a:gd name="connsiteY36" fmla="*/ 1574688 h 1801164"/>
              <a:gd name="connsiteX37" fmla="*/ 234909 w 413477"/>
              <a:gd name="connsiteY37" fmla="*/ 1622789 h 180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3477" h="1801164">
                <a:moveTo>
                  <a:pt x="234909" y="1622789"/>
                </a:moveTo>
                <a:cubicBezTo>
                  <a:pt x="280057" y="1616502"/>
                  <a:pt x="317490" y="1595357"/>
                  <a:pt x="359305" y="1595833"/>
                </a:cubicBezTo>
                <a:cubicBezTo>
                  <a:pt x="373497" y="1596024"/>
                  <a:pt x="396643" y="1590118"/>
                  <a:pt x="395024" y="1614026"/>
                </a:cubicBezTo>
                <a:cubicBezTo>
                  <a:pt x="393881" y="1632314"/>
                  <a:pt x="378069" y="1635838"/>
                  <a:pt x="358829" y="1630599"/>
                </a:cubicBezTo>
                <a:cubicBezTo>
                  <a:pt x="329396" y="1622503"/>
                  <a:pt x="304251" y="1642029"/>
                  <a:pt x="267484" y="1648125"/>
                </a:cubicBezTo>
                <a:cubicBezTo>
                  <a:pt x="317300" y="1680225"/>
                  <a:pt x="362162" y="1706418"/>
                  <a:pt x="395786" y="1745947"/>
                </a:cubicBezTo>
                <a:cubicBezTo>
                  <a:pt x="404072" y="1755663"/>
                  <a:pt x="422456" y="1767378"/>
                  <a:pt x="408263" y="1780999"/>
                </a:cubicBezTo>
                <a:cubicBezTo>
                  <a:pt x="391214" y="1797382"/>
                  <a:pt x="380927" y="1778618"/>
                  <a:pt x="371973" y="1766045"/>
                </a:cubicBezTo>
                <a:cubicBezTo>
                  <a:pt x="339017" y="1719944"/>
                  <a:pt x="287677" y="1701370"/>
                  <a:pt x="240052" y="1677081"/>
                </a:cubicBezTo>
                <a:cubicBezTo>
                  <a:pt x="226622" y="1670223"/>
                  <a:pt x="215382" y="1675557"/>
                  <a:pt x="204905" y="1683368"/>
                </a:cubicBezTo>
                <a:cubicBezTo>
                  <a:pt x="165852" y="1712229"/>
                  <a:pt x="121561" y="1735374"/>
                  <a:pt x="97653" y="1780999"/>
                </a:cubicBezTo>
                <a:cubicBezTo>
                  <a:pt x="90510" y="1794525"/>
                  <a:pt x="76508" y="1806907"/>
                  <a:pt x="63268" y="1798334"/>
                </a:cubicBezTo>
                <a:cubicBezTo>
                  <a:pt x="43265" y="1785381"/>
                  <a:pt x="61839" y="1770521"/>
                  <a:pt x="69650" y="1759092"/>
                </a:cubicBezTo>
                <a:cubicBezTo>
                  <a:pt x="95748" y="1720515"/>
                  <a:pt x="134705" y="1695084"/>
                  <a:pt x="174329" y="1663651"/>
                </a:cubicBezTo>
                <a:cubicBezTo>
                  <a:pt x="142897" y="1648602"/>
                  <a:pt x="113465" y="1646125"/>
                  <a:pt x="82604" y="1648887"/>
                </a:cubicBezTo>
                <a:cubicBezTo>
                  <a:pt x="69745" y="1650030"/>
                  <a:pt x="55934" y="1648887"/>
                  <a:pt x="56124" y="1630504"/>
                </a:cubicBezTo>
                <a:cubicBezTo>
                  <a:pt x="56315" y="1614216"/>
                  <a:pt x="70412" y="1615359"/>
                  <a:pt x="80413" y="1614216"/>
                </a:cubicBezTo>
                <a:cubicBezTo>
                  <a:pt x="112417" y="1610502"/>
                  <a:pt x="143564" y="1616312"/>
                  <a:pt x="174044" y="1625742"/>
                </a:cubicBezTo>
                <a:cubicBezTo>
                  <a:pt x="195380" y="1632409"/>
                  <a:pt x="205952" y="1628313"/>
                  <a:pt x="205952" y="1602691"/>
                </a:cubicBezTo>
                <a:cubicBezTo>
                  <a:pt x="205762" y="1436480"/>
                  <a:pt x="206429" y="1270173"/>
                  <a:pt x="207381" y="1103962"/>
                </a:cubicBezTo>
                <a:cubicBezTo>
                  <a:pt x="207477" y="1085865"/>
                  <a:pt x="200237" y="1077959"/>
                  <a:pt x="182807" y="1076911"/>
                </a:cubicBezTo>
                <a:cubicBezTo>
                  <a:pt x="170138" y="1076149"/>
                  <a:pt x="157470" y="1075006"/>
                  <a:pt x="144993" y="1072911"/>
                </a:cubicBezTo>
                <a:cubicBezTo>
                  <a:pt x="76794" y="1061481"/>
                  <a:pt x="55553" y="1043955"/>
                  <a:pt x="51267" y="975756"/>
                </a:cubicBezTo>
                <a:cubicBezTo>
                  <a:pt x="42218" y="831357"/>
                  <a:pt x="24311" y="688101"/>
                  <a:pt x="82127" y="545226"/>
                </a:cubicBezTo>
                <a:cubicBezTo>
                  <a:pt x="120227" y="451023"/>
                  <a:pt x="87938" y="354059"/>
                  <a:pt x="25739" y="273858"/>
                </a:cubicBezTo>
                <a:cubicBezTo>
                  <a:pt x="-22457" y="211755"/>
                  <a:pt x="-1502" y="139079"/>
                  <a:pt x="76317" y="125840"/>
                </a:cubicBezTo>
                <a:cubicBezTo>
                  <a:pt x="126038" y="117362"/>
                  <a:pt x="153470" y="96026"/>
                  <a:pt x="152612" y="42877"/>
                </a:cubicBezTo>
                <a:cubicBezTo>
                  <a:pt x="151755" y="-6558"/>
                  <a:pt x="190617" y="-557"/>
                  <a:pt x="220811" y="1157"/>
                </a:cubicBezTo>
                <a:cubicBezTo>
                  <a:pt x="250053" y="2872"/>
                  <a:pt x="285010" y="4967"/>
                  <a:pt x="278819" y="50497"/>
                </a:cubicBezTo>
                <a:cubicBezTo>
                  <a:pt x="271770" y="102408"/>
                  <a:pt x="295487" y="126506"/>
                  <a:pt x="346256" y="131174"/>
                </a:cubicBezTo>
                <a:cubicBezTo>
                  <a:pt x="386451" y="134889"/>
                  <a:pt x="413407" y="159844"/>
                  <a:pt x="410264" y="199849"/>
                </a:cubicBezTo>
                <a:cubicBezTo>
                  <a:pt x="404644" y="271096"/>
                  <a:pt x="418931" y="344058"/>
                  <a:pt x="386261" y="413495"/>
                </a:cubicBezTo>
                <a:cubicBezTo>
                  <a:pt x="358638" y="472264"/>
                  <a:pt x="356924" y="535605"/>
                  <a:pt x="373878" y="599137"/>
                </a:cubicBezTo>
                <a:cubicBezTo>
                  <a:pt x="410645" y="737059"/>
                  <a:pt x="383022" y="876219"/>
                  <a:pt x="379022" y="1014808"/>
                </a:cubicBezTo>
                <a:cubicBezTo>
                  <a:pt x="377879" y="1056242"/>
                  <a:pt x="339588" y="1063290"/>
                  <a:pt x="305965" y="1069005"/>
                </a:cubicBezTo>
                <a:cubicBezTo>
                  <a:pt x="235099" y="1081007"/>
                  <a:pt x="235099" y="1081007"/>
                  <a:pt x="235099" y="1151968"/>
                </a:cubicBezTo>
                <a:cubicBezTo>
                  <a:pt x="235099" y="1292843"/>
                  <a:pt x="235099" y="1433813"/>
                  <a:pt x="235099" y="1574688"/>
                </a:cubicBezTo>
                <a:cubicBezTo>
                  <a:pt x="234909" y="1590309"/>
                  <a:pt x="234909" y="1605834"/>
                  <a:pt x="234909" y="16227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6A3661-A128-46A5-88A5-77614E07C296}"/>
              </a:ext>
            </a:extLst>
          </p:cNvPr>
          <p:cNvGrpSpPr/>
          <p:nvPr/>
        </p:nvGrpSpPr>
        <p:grpSpPr>
          <a:xfrm>
            <a:off x="902331" y="1978272"/>
            <a:ext cx="10377812" cy="3979143"/>
            <a:chOff x="-621670" y="1714499"/>
            <a:chExt cx="10377812" cy="397914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673629-F5D2-4D43-BBE4-40A1FC37A96A}"/>
                </a:ext>
              </a:extLst>
            </p:cNvPr>
            <p:cNvGrpSpPr/>
            <p:nvPr/>
          </p:nvGrpSpPr>
          <p:grpSpPr>
            <a:xfrm>
              <a:off x="-621670" y="1714499"/>
              <a:ext cx="10377812" cy="3979143"/>
              <a:chOff x="-621670" y="1714499"/>
              <a:chExt cx="10377812" cy="397914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4D52B4-455E-413A-8418-F6407E4BB0BD}"/>
                  </a:ext>
                </a:extLst>
              </p:cNvPr>
              <p:cNvGrpSpPr/>
              <p:nvPr/>
            </p:nvGrpSpPr>
            <p:grpSpPr>
              <a:xfrm>
                <a:off x="4562475" y="1714499"/>
                <a:ext cx="5193667" cy="1990727"/>
                <a:chOff x="4562475" y="1714499"/>
                <a:chExt cx="5193667" cy="1990727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0209E0A-3A1E-4518-B4AE-2F1649BE7021}"/>
                    </a:ext>
                  </a:extLst>
                </p:cNvPr>
                <p:cNvSpPr/>
                <p:nvPr/>
              </p:nvSpPr>
              <p:spPr>
                <a:xfrm>
                  <a:off x="5868142" y="1716807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A3E0152-1CCB-4F42-BEBD-EA51E537C71A}"/>
                    </a:ext>
                  </a:extLst>
                </p:cNvPr>
                <p:cNvSpPr/>
                <p:nvPr/>
              </p:nvSpPr>
              <p:spPr>
                <a:xfrm>
                  <a:off x="5868142" y="2148855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DFB5A2-EDFF-4235-B46C-30E57A64574A}"/>
                    </a:ext>
                  </a:extLst>
                </p:cNvPr>
                <p:cNvSpPr/>
                <p:nvPr/>
              </p:nvSpPr>
              <p:spPr>
                <a:xfrm>
                  <a:off x="5868142" y="2580903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0577DA37-84F7-4AFB-958B-467F5736ABB0}"/>
                    </a:ext>
                  </a:extLst>
                </p:cNvPr>
                <p:cNvSpPr/>
                <p:nvPr/>
              </p:nvSpPr>
              <p:spPr>
                <a:xfrm>
                  <a:off x="5868142" y="3012951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30" name="Freeform 8">
                  <a:extLst>
                    <a:ext uri="{FF2B5EF4-FFF2-40B4-BE49-F238E27FC236}">
                      <a16:creationId xmlns:a16="http://schemas.microsoft.com/office/drawing/2014/main" id="{E66A5D3C-3C14-490F-900D-D736943BC82B}"/>
                    </a:ext>
                  </a:extLst>
                </p:cNvPr>
                <p:cNvSpPr/>
                <p:nvPr/>
              </p:nvSpPr>
              <p:spPr>
                <a:xfrm>
                  <a:off x="4562475" y="1714499"/>
                  <a:ext cx="1304925" cy="1990725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8709 h 1990725"/>
                    <a:gd name="connsiteX3" fmla="*/ 1304925 w 1304925"/>
                    <a:gd name="connsiteY3" fmla="*/ 0 h 19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4925" h="1990725">
                      <a:moveTo>
                        <a:pt x="1304925" y="0"/>
                      </a:moveTo>
                      <a:lnTo>
                        <a:pt x="0" y="1990725"/>
                      </a:lnTo>
                      <a:lnTo>
                        <a:pt x="1304925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1" name="Freeform 9">
                  <a:extLst>
                    <a:ext uri="{FF2B5EF4-FFF2-40B4-BE49-F238E27FC236}">
                      <a16:creationId xmlns:a16="http://schemas.microsoft.com/office/drawing/2014/main" id="{BBEEDDF7-95FE-4392-A833-13607CAFC9A3}"/>
                    </a:ext>
                  </a:extLst>
                </p:cNvPr>
                <p:cNvSpPr/>
                <p:nvPr/>
              </p:nvSpPr>
              <p:spPr>
                <a:xfrm>
                  <a:off x="4562475" y="2152650"/>
                  <a:ext cx="1311299" cy="1543050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1782 w 1304925"/>
                    <a:gd name="connsiteY2" fmla="*/ 355469 h 1543050"/>
                    <a:gd name="connsiteX3" fmla="*/ 1304925 w 1304925"/>
                    <a:gd name="connsiteY3" fmla="*/ 0 h 1543050"/>
                    <a:gd name="connsiteX0" fmla="*/ 1304925 w 1311299"/>
                    <a:gd name="connsiteY0" fmla="*/ 0 h 1543050"/>
                    <a:gd name="connsiteX1" fmla="*/ 0 w 1311299"/>
                    <a:gd name="connsiteY1" fmla="*/ 1543050 h 1543050"/>
                    <a:gd name="connsiteX2" fmla="*/ 1311209 w 1311299"/>
                    <a:gd name="connsiteY2" fmla="*/ 355469 h 1543050"/>
                    <a:gd name="connsiteX3" fmla="*/ 1304925 w 1311299"/>
                    <a:gd name="connsiteY3" fmla="*/ 0 h 154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1299" h="1543050">
                      <a:moveTo>
                        <a:pt x="1304925" y="0"/>
                      </a:moveTo>
                      <a:lnTo>
                        <a:pt x="0" y="1543050"/>
                      </a:lnTo>
                      <a:lnTo>
                        <a:pt x="1311209" y="355469"/>
                      </a:lnTo>
                      <a:cubicBezTo>
                        <a:pt x="1312257" y="236979"/>
                        <a:pt x="1303877" y="118490"/>
                        <a:pt x="1304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2" name="Freeform 10">
                  <a:extLst>
                    <a:ext uri="{FF2B5EF4-FFF2-40B4-BE49-F238E27FC236}">
                      <a16:creationId xmlns:a16="http://schemas.microsoft.com/office/drawing/2014/main" id="{39E83B05-7600-4E22-B764-5F9DC781B8E0}"/>
                    </a:ext>
                  </a:extLst>
                </p:cNvPr>
                <p:cNvSpPr/>
                <p:nvPr/>
              </p:nvSpPr>
              <p:spPr>
                <a:xfrm>
                  <a:off x="4562475" y="2581275"/>
                  <a:ext cx="1314450" cy="1123950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8709 h 1123950"/>
                    <a:gd name="connsiteX3" fmla="*/ 1304925 w 1314450"/>
                    <a:gd name="connsiteY3" fmla="*/ 0 h 1123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123950">
                      <a:moveTo>
                        <a:pt x="1304925" y="0"/>
                      </a:moveTo>
                      <a:lnTo>
                        <a:pt x="0" y="1123950"/>
                      </a:lnTo>
                      <a:lnTo>
                        <a:pt x="1314450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3" name="Freeform 11">
                  <a:extLst>
                    <a:ext uri="{FF2B5EF4-FFF2-40B4-BE49-F238E27FC236}">
                      <a16:creationId xmlns:a16="http://schemas.microsoft.com/office/drawing/2014/main" id="{24A42643-F24C-49F5-A9C9-10D4155CD42C}"/>
                    </a:ext>
                  </a:extLst>
                </p:cNvPr>
                <p:cNvSpPr/>
                <p:nvPr/>
              </p:nvSpPr>
              <p:spPr>
                <a:xfrm>
                  <a:off x="4562475" y="3013044"/>
                  <a:ext cx="1314547" cy="692182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61852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89040"/>
                    <a:gd name="connsiteX1" fmla="*/ 0 w 1323975"/>
                    <a:gd name="connsiteY1" fmla="*/ 689040 h 689040"/>
                    <a:gd name="connsiteX2" fmla="*/ 1323975 w 1323975"/>
                    <a:gd name="connsiteY2" fmla="*/ 355567 h 689040"/>
                    <a:gd name="connsiteX3" fmla="*/ 1314450 w 1323975"/>
                    <a:gd name="connsiteY3" fmla="*/ 0 h 689040"/>
                    <a:gd name="connsiteX0" fmla="*/ 1317592 w 1323975"/>
                    <a:gd name="connsiteY0" fmla="*/ 0 h 685898"/>
                    <a:gd name="connsiteX1" fmla="*/ 0 w 1323975"/>
                    <a:gd name="connsiteY1" fmla="*/ 685898 h 685898"/>
                    <a:gd name="connsiteX2" fmla="*/ 1323975 w 1323975"/>
                    <a:gd name="connsiteY2" fmla="*/ 352425 h 685898"/>
                    <a:gd name="connsiteX3" fmla="*/ 1317592 w 1323975"/>
                    <a:gd name="connsiteY3" fmla="*/ 0 h 685898"/>
                    <a:gd name="connsiteX0" fmla="*/ 1317592 w 1330259"/>
                    <a:gd name="connsiteY0" fmla="*/ 0 h 685898"/>
                    <a:gd name="connsiteX1" fmla="*/ 0 w 1330259"/>
                    <a:gd name="connsiteY1" fmla="*/ 685898 h 685898"/>
                    <a:gd name="connsiteX2" fmla="*/ 1330259 w 1330259"/>
                    <a:gd name="connsiteY2" fmla="*/ 346141 h 685898"/>
                    <a:gd name="connsiteX3" fmla="*/ 1317592 w 1330259"/>
                    <a:gd name="connsiteY3" fmla="*/ 0 h 685898"/>
                    <a:gd name="connsiteX0" fmla="*/ 1323877 w 1330259"/>
                    <a:gd name="connsiteY0" fmla="*/ 0 h 695325"/>
                    <a:gd name="connsiteX1" fmla="*/ 0 w 1330259"/>
                    <a:gd name="connsiteY1" fmla="*/ 695325 h 695325"/>
                    <a:gd name="connsiteX2" fmla="*/ 1330259 w 1330259"/>
                    <a:gd name="connsiteY2" fmla="*/ 355568 h 695325"/>
                    <a:gd name="connsiteX3" fmla="*/ 1323877 w 1330259"/>
                    <a:gd name="connsiteY3" fmla="*/ 0 h 695325"/>
                    <a:gd name="connsiteX0" fmla="*/ 1305023 w 1330259"/>
                    <a:gd name="connsiteY0" fmla="*/ 0 h 692182"/>
                    <a:gd name="connsiteX1" fmla="*/ 0 w 1330259"/>
                    <a:gd name="connsiteY1" fmla="*/ 692182 h 692182"/>
                    <a:gd name="connsiteX2" fmla="*/ 1330259 w 1330259"/>
                    <a:gd name="connsiteY2" fmla="*/ 352425 h 692182"/>
                    <a:gd name="connsiteX3" fmla="*/ 1305023 w 1330259"/>
                    <a:gd name="connsiteY3" fmla="*/ 0 h 692182"/>
                    <a:gd name="connsiteX0" fmla="*/ 1305023 w 1305023"/>
                    <a:gd name="connsiteY0" fmla="*/ 0 h 692182"/>
                    <a:gd name="connsiteX1" fmla="*/ 0 w 1305023"/>
                    <a:gd name="connsiteY1" fmla="*/ 692182 h 692182"/>
                    <a:gd name="connsiteX2" fmla="*/ 1301978 w 1305023"/>
                    <a:gd name="connsiteY2" fmla="*/ 355567 h 692182"/>
                    <a:gd name="connsiteX3" fmla="*/ 1305023 w 1305023"/>
                    <a:gd name="connsiteY3" fmla="*/ 0 h 692182"/>
                    <a:gd name="connsiteX0" fmla="*/ 1305023 w 1314547"/>
                    <a:gd name="connsiteY0" fmla="*/ 0 h 692182"/>
                    <a:gd name="connsiteX1" fmla="*/ 0 w 1314547"/>
                    <a:gd name="connsiteY1" fmla="*/ 692182 h 692182"/>
                    <a:gd name="connsiteX2" fmla="*/ 1314547 w 1314547"/>
                    <a:gd name="connsiteY2" fmla="*/ 355567 h 692182"/>
                    <a:gd name="connsiteX3" fmla="*/ 1305023 w 1314547"/>
                    <a:gd name="connsiteY3" fmla="*/ 0 h 692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547" h="692182">
                      <a:moveTo>
                        <a:pt x="1305023" y="0"/>
                      </a:moveTo>
                      <a:lnTo>
                        <a:pt x="0" y="692182"/>
                      </a:lnTo>
                      <a:lnTo>
                        <a:pt x="1314547" y="355567"/>
                      </a:lnTo>
                      <a:lnTo>
                        <a:pt x="130502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2A681E0-408A-47C5-81A8-43B6CADC022C}"/>
                  </a:ext>
                </a:extLst>
              </p:cNvPr>
              <p:cNvGrpSpPr/>
              <p:nvPr/>
            </p:nvGrpSpPr>
            <p:grpSpPr>
              <a:xfrm rot="10800000">
                <a:off x="-621670" y="3705224"/>
                <a:ext cx="5193670" cy="1988418"/>
                <a:chOff x="4562475" y="1716807"/>
                <a:chExt cx="5193670" cy="1988418"/>
              </a:xfrm>
              <a:solidFill>
                <a:srgbClr val="F6BF4A"/>
              </a:solidFill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D5485B-F9C7-47E1-B075-72DCBBDAB582}"/>
                    </a:ext>
                  </a:extLst>
                </p:cNvPr>
                <p:cNvSpPr/>
                <p:nvPr/>
              </p:nvSpPr>
              <p:spPr>
                <a:xfrm>
                  <a:off x="5868145" y="1716807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564F011-814E-4DE0-B35D-5707EFA7F7FA}"/>
                    </a:ext>
                  </a:extLst>
                </p:cNvPr>
                <p:cNvSpPr/>
                <p:nvPr/>
              </p:nvSpPr>
              <p:spPr>
                <a:xfrm>
                  <a:off x="5868145" y="2148855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8062D4E-4A73-41E9-877D-8D1CA05C8BE1}"/>
                    </a:ext>
                  </a:extLst>
                </p:cNvPr>
                <p:cNvSpPr/>
                <p:nvPr/>
              </p:nvSpPr>
              <p:spPr>
                <a:xfrm>
                  <a:off x="5868145" y="2580903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337782F-FDC8-4766-81B1-85431B1F6F9E}"/>
                    </a:ext>
                  </a:extLst>
                </p:cNvPr>
                <p:cNvSpPr/>
                <p:nvPr/>
              </p:nvSpPr>
              <p:spPr>
                <a:xfrm>
                  <a:off x="5868145" y="3012951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2" name="Freeform 18">
                  <a:extLst>
                    <a:ext uri="{FF2B5EF4-FFF2-40B4-BE49-F238E27FC236}">
                      <a16:creationId xmlns:a16="http://schemas.microsoft.com/office/drawing/2014/main" id="{4E54B604-597A-4A07-B321-783605F0FB0B}"/>
                    </a:ext>
                  </a:extLst>
                </p:cNvPr>
                <p:cNvSpPr/>
                <p:nvPr/>
              </p:nvSpPr>
              <p:spPr>
                <a:xfrm>
                  <a:off x="4562476" y="1717577"/>
                  <a:ext cx="1310757" cy="1987646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1846 w 1304925"/>
                    <a:gd name="connsiteY0" fmla="*/ 0 h 1984567"/>
                    <a:gd name="connsiteX1" fmla="*/ 0 w 1304925"/>
                    <a:gd name="connsiteY1" fmla="*/ 1984567 h 1984567"/>
                    <a:gd name="connsiteX2" fmla="*/ 1304925 w 1304925"/>
                    <a:gd name="connsiteY2" fmla="*/ 346267 h 1984567"/>
                    <a:gd name="connsiteX3" fmla="*/ 1301846 w 1304925"/>
                    <a:gd name="connsiteY3" fmla="*/ 0 h 1984567"/>
                    <a:gd name="connsiteX0" fmla="*/ 1301846 w 1308003"/>
                    <a:gd name="connsiteY0" fmla="*/ 0 h 1984567"/>
                    <a:gd name="connsiteX1" fmla="*/ 0 w 1308003"/>
                    <a:gd name="connsiteY1" fmla="*/ 1984567 h 1984567"/>
                    <a:gd name="connsiteX2" fmla="*/ 1308003 w 1308003"/>
                    <a:gd name="connsiteY2" fmla="*/ 349346 h 1984567"/>
                    <a:gd name="connsiteX3" fmla="*/ 1301846 w 1308003"/>
                    <a:gd name="connsiteY3" fmla="*/ 0 h 1984567"/>
                    <a:gd name="connsiteX0" fmla="*/ 1304925 w 1308003"/>
                    <a:gd name="connsiteY0" fmla="*/ 0 h 1987646"/>
                    <a:gd name="connsiteX1" fmla="*/ 0 w 1308003"/>
                    <a:gd name="connsiteY1" fmla="*/ 1987646 h 1987646"/>
                    <a:gd name="connsiteX2" fmla="*/ 1308003 w 1308003"/>
                    <a:gd name="connsiteY2" fmla="*/ 352425 h 1987646"/>
                    <a:gd name="connsiteX3" fmla="*/ 1304925 w 1308003"/>
                    <a:gd name="connsiteY3" fmla="*/ 0 h 1987646"/>
                    <a:gd name="connsiteX0" fmla="*/ 1307679 w 1308018"/>
                    <a:gd name="connsiteY0" fmla="*/ 0 h 1987646"/>
                    <a:gd name="connsiteX1" fmla="*/ 0 w 1308018"/>
                    <a:gd name="connsiteY1" fmla="*/ 1987646 h 1987646"/>
                    <a:gd name="connsiteX2" fmla="*/ 1308003 w 1308018"/>
                    <a:gd name="connsiteY2" fmla="*/ 352425 h 1987646"/>
                    <a:gd name="connsiteX3" fmla="*/ 1307679 w 1308018"/>
                    <a:gd name="connsiteY3" fmla="*/ 0 h 1987646"/>
                    <a:gd name="connsiteX0" fmla="*/ 1307679 w 1310757"/>
                    <a:gd name="connsiteY0" fmla="*/ 0 h 1987646"/>
                    <a:gd name="connsiteX1" fmla="*/ 0 w 1310757"/>
                    <a:gd name="connsiteY1" fmla="*/ 1987646 h 1987646"/>
                    <a:gd name="connsiteX2" fmla="*/ 1310757 w 1310757"/>
                    <a:gd name="connsiteY2" fmla="*/ 352425 h 1987646"/>
                    <a:gd name="connsiteX3" fmla="*/ 1307679 w 1310757"/>
                    <a:gd name="connsiteY3" fmla="*/ 0 h 198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0757" h="1987646">
                      <a:moveTo>
                        <a:pt x="1307679" y="0"/>
                      </a:moveTo>
                      <a:lnTo>
                        <a:pt x="0" y="1987646"/>
                      </a:lnTo>
                      <a:lnTo>
                        <a:pt x="1310757" y="352425"/>
                      </a:lnTo>
                      <a:cubicBezTo>
                        <a:pt x="1309731" y="237003"/>
                        <a:pt x="1308705" y="115422"/>
                        <a:pt x="13076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3" name="Freeform 19">
                  <a:extLst>
                    <a:ext uri="{FF2B5EF4-FFF2-40B4-BE49-F238E27FC236}">
                      <a16:creationId xmlns:a16="http://schemas.microsoft.com/office/drawing/2014/main" id="{491B7F7D-26F8-4B8B-B335-01076C2957DF}"/>
                    </a:ext>
                  </a:extLst>
                </p:cNvPr>
                <p:cNvSpPr/>
                <p:nvPr/>
              </p:nvSpPr>
              <p:spPr>
                <a:xfrm>
                  <a:off x="4562475" y="2144388"/>
                  <a:ext cx="1316915" cy="1551312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04925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10433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53916 h 1543050"/>
                    <a:gd name="connsiteX3" fmla="*/ 1310433 w 1316915"/>
                    <a:gd name="connsiteY3" fmla="*/ 0 h 1543050"/>
                    <a:gd name="connsiteX0" fmla="*/ 1313187 w 1316915"/>
                    <a:gd name="connsiteY0" fmla="*/ 0 h 1551312"/>
                    <a:gd name="connsiteX1" fmla="*/ 0 w 1316915"/>
                    <a:gd name="connsiteY1" fmla="*/ 1551312 h 1551312"/>
                    <a:gd name="connsiteX2" fmla="*/ 1316915 w 1316915"/>
                    <a:gd name="connsiteY2" fmla="*/ 362178 h 1551312"/>
                    <a:gd name="connsiteX3" fmla="*/ 1313187 w 1316915"/>
                    <a:gd name="connsiteY3" fmla="*/ 0 h 15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6915" h="1551312">
                      <a:moveTo>
                        <a:pt x="1313187" y="0"/>
                      </a:moveTo>
                      <a:lnTo>
                        <a:pt x="0" y="1551312"/>
                      </a:lnTo>
                      <a:lnTo>
                        <a:pt x="1316915" y="362178"/>
                      </a:lnTo>
                      <a:cubicBezTo>
                        <a:pt x="1315672" y="241452"/>
                        <a:pt x="1314430" y="120726"/>
                        <a:pt x="131318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4" name="Freeform 20">
                  <a:extLst>
                    <a:ext uri="{FF2B5EF4-FFF2-40B4-BE49-F238E27FC236}">
                      <a16:creationId xmlns:a16="http://schemas.microsoft.com/office/drawing/2014/main" id="{31DCE0B2-C49B-4EA2-86BC-6E2B020AB6ED}"/>
                    </a:ext>
                  </a:extLst>
                </p:cNvPr>
                <p:cNvSpPr/>
                <p:nvPr/>
              </p:nvSpPr>
              <p:spPr>
                <a:xfrm>
                  <a:off x="4562476" y="2580626"/>
                  <a:ext cx="1314449" cy="1124599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304925 w 1308292"/>
                    <a:gd name="connsiteY3" fmla="*/ 0 h 1123950"/>
                    <a:gd name="connsiteX0" fmla="*/ 1298767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298767 w 1308292"/>
                    <a:gd name="connsiteY3" fmla="*/ 0 h 1123950"/>
                    <a:gd name="connsiteX0" fmla="*/ 1301846 w 1308292"/>
                    <a:gd name="connsiteY0" fmla="*/ 0 h 1127029"/>
                    <a:gd name="connsiteX1" fmla="*/ 0 w 1308292"/>
                    <a:gd name="connsiteY1" fmla="*/ 1127029 h 1127029"/>
                    <a:gd name="connsiteX2" fmla="*/ 1308292 w 1308292"/>
                    <a:gd name="connsiteY2" fmla="*/ 361661 h 1127029"/>
                    <a:gd name="connsiteX3" fmla="*/ 1301846 w 1308292"/>
                    <a:gd name="connsiteY3" fmla="*/ 0 h 1127029"/>
                    <a:gd name="connsiteX0" fmla="*/ 1308004 w 1308365"/>
                    <a:gd name="connsiteY0" fmla="*/ 0 h 1130108"/>
                    <a:gd name="connsiteX1" fmla="*/ 0 w 1308365"/>
                    <a:gd name="connsiteY1" fmla="*/ 1130108 h 1130108"/>
                    <a:gd name="connsiteX2" fmla="*/ 1308292 w 1308365"/>
                    <a:gd name="connsiteY2" fmla="*/ 364740 h 1130108"/>
                    <a:gd name="connsiteX3" fmla="*/ 1308004 w 1308365"/>
                    <a:gd name="connsiteY3" fmla="*/ 0 h 1130108"/>
                    <a:gd name="connsiteX0" fmla="*/ 1308004 w 1314449"/>
                    <a:gd name="connsiteY0" fmla="*/ 0 h 1130108"/>
                    <a:gd name="connsiteX1" fmla="*/ 0 w 1314449"/>
                    <a:gd name="connsiteY1" fmla="*/ 1130108 h 1130108"/>
                    <a:gd name="connsiteX2" fmla="*/ 1314449 w 1314449"/>
                    <a:gd name="connsiteY2" fmla="*/ 361661 h 1130108"/>
                    <a:gd name="connsiteX3" fmla="*/ 1308004 w 1314449"/>
                    <a:gd name="connsiteY3" fmla="*/ 0 h 1130108"/>
                    <a:gd name="connsiteX0" fmla="*/ 1310758 w 1314449"/>
                    <a:gd name="connsiteY0" fmla="*/ 0 h 1121845"/>
                    <a:gd name="connsiteX1" fmla="*/ 0 w 1314449"/>
                    <a:gd name="connsiteY1" fmla="*/ 1121845 h 1121845"/>
                    <a:gd name="connsiteX2" fmla="*/ 1314449 w 1314449"/>
                    <a:gd name="connsiteY2" fmla="*/ 353398 h 1121845"/>
                    <a:gd name="connsiteX3" fmla="*/ 1310758 w 1314449"/>
                    <a:gd name="connsiteY3" fmla="*/ 0 h 1121845"/>
                    <a:gd name="connsiteX0" fmla="*/ 1310758 w 1314449"/>
                    <a:gd name="connsiteY0" fmla="*/ 0 h 1124599"/>
                    <a:gd name="connsiteX1" fmla="*/ 0 w 1314449"/>
                    <a:gd name="connsiteY1" fmla="*/ 1124599 h 1124599"/>
                    <a:gd name="connsiteX2" fmla="*/ 1314449 w 1314449"/>
                    <a:gd name="connsiteY2" fmla="*/ 356152 h 1124599"/>
                    <a:gd name="connsiteX3" fmla="*/ 1310758 w 1314449"/>
                    <a:gd name="connsiteY3" fmla="*/ 0 h 1124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49" h="1124599">
                      <a:moveTo>
                        <a:pt x="1310758" y="0"/>
                      </a:moveTo>
                      <a:lnTo>
                        <a:pt x="0" y="1124599"/>
                      </a:lnTo>
                      <a:lnTo>
                        <a:pt x="1314449" y="356152"/>
                      </a:lnTo>
                      <a:cubicBezTo>
                        <a:pt x="1313327" y="236625"/>
                        <a:pt x="1311880" y="119527"/>
                        <a:pt x="131075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5" name="Freeform 21">
                  <a:extLst>
                    <a:ext uri="{FF2B5EF4-FFF2-40B4-BE49-F238E27FC236}">
                      <a16:creationId xmlns:a16="http://schemas.microsoft.com/office/drawing/2014/main" id="{32B993A6-B0FE-476A-90FD-F1FC32802AC0}"/>
                    </a:ext>
                  </a:extLst>
                </p:cNvPr>
                <p:cNvSpPr/>
                <p:nvPr/>
              </p:nvSpPr>
              <p:spPr>
                <a:xfrm>
                  <a:off x="4562475" y="3012654"/>
                  <a:ext cx="1327054" cy="692571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4450 w 1323975"/>
                    <a:gd name="connsiteY3" fmla="*/ 0 h 695325"/>
                    <a:gd name="connsiteX0" fmla="*/ 1311372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1372 w 1323975"/>
                    <a:gd name="connsiteY3" fmla="*/ 0 h 695325"/>
                    <a:gd name="connsiteX0" fmla="*/ 1311372 w 1327054"/>
                    <a:gd name="connsiteY0" fmla="*/ 0 h 695325"/>
                    <a:gd name="connsiteX1" fmla="*/ 0 w 1327054"/>
                    <a:gd name="connsiteY1" fmla="*/ 695325 h 695325"/>
                    <a:gd name="connsiteX2" fmla="*/ 1327054 w 1327054"/>
                    <a:gd name="connsiteY2" fmla="*/ 358582 h 695325"/>
                    <a:gd name="connsiteX3" fmla="*/ 1311372 w 1327054"/>
                    <a:gd name="connsiteY3" fmla="*/ 0 h 695325"/>
                    <a:gd name="connsiteX0" fmla="*/ 1311372 w 1327054"/>
                    <a:gd name="connsiteY0" fmla="*/ 0 h 692571"/>
                    <a:gd name="connsiteX1" fmla="*/ 0 w 1327054"/>
                    <a:gd name="connsiteY1" fmla="*/ 692571 h 692571"/>
                    <a:gd name="connsiteX2" fmla="*/ 1327054 w 1327054"/>
                    <a:gd name="connsiteY2" fmla="*/ 355828 h 692571"/>
                    <a:gd name="connsiteX3" fmla="*/ 1311372 w 1327054"/>
                    <a:gd name="connsiteY3" fmla="*/ 0 h 69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7054" h="692571">
                      <a:moveTo>
                        <a:pt x="1311372" y="0"/>
                      </a:moveTo>
                      <a:lnTo>
                        <a:pt x="0" y="692571"/>
                      </a:lnTo>
                      <a:lnTo>
                        <a:pt x="1327054" y="355828"/>
                      </a:lnTo>
                      <a:lnTo>
                        <a:pt x="1311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A9E527F-EA2F-47CD-94AF-1C34A26F9B2D}"/>
                  </a:ext>
                </a:extLst>
              </p:cNvPr>
              <p:cNvSpPr/>
              <p:nvPr/>
            </p:nvSpPr>
            <p:spPr>
              <a:xfrm>
                <a:off x="3813820" y="2953519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 w="155575">
                <a:gradFill>
                  <a:gsLst>
                    <a:gs pos="41000">
                      <a:schemeClr val="accent2"/>
                    </a:gs>
                    <a:gs pos="60000">
                      <a:schemeClr val="accent3"/>
                    </a:gs>
                  </a:gsLst>
                  <a:lin ang="7800000" scaled="0"/>
                </a:gradFill>
              </a:ln>
              <a:effectLst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125089-E1F5-4159-B67F-D8FAFE9F530C}"/>
                  </a:ext>
                </a:extLst>
              </p:cNvPr>
              <p:cNvSpPr txBox="1"/>
              <p:nvPr/>
            </p:nvSpPr>
            <p:spPr>
              <a:xfrm>
                <a:off x="6012160" y="1758327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7A113B-5AEA-4B44-AA66-86153B88491F}"/>
                  </a:ext>
                </a:extLst>
              </p:cNvPr>
              <p:cNvSpPr txBox="1"/>
              <p:nvPr/>
            </p:nvSpPr>
            <p:spPr>
              <a:xfrm>
                <a:off x="6012160" y="2195339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FC5D04-7C91-422A-9CF7-3713030AD251}"/>
                  </a:ext>
                </a:extLst>
              </p:cNvPr>
              <p:cNvSpPr txBox="1"/>
              <p:nvPr/>
            </p:nvSpPr>
            <p:spPr>
              <a:xfrm>
                <a:off x="6012160" y="2632351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94B260-AC78-4E7B-B129-B3E1FD96029E}"/>
                  </a:ext>
                </a:extLst>
              </p:cNvPr>
              <p:cNvSpPr txBox="1"/>
              <p:nvPr/>
            </p:nvSpPr>
            <p:spPr>
              <a:xfrm>
                <a:off x="6012160" y="3050313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12131F-C85A-4777-8A9A-97B88A05F21D}"/>
                  </a:ext>
                </a:extLst>
              </p:cNvPr>
              <p:cNvSpPr txBox="1"/>
              <p:nvPr/>
            </p:nvSpPr>
            <p:spPr>
              <a:xfrm>
                <a:off x="649660" y="4078978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E0E18E-2EC2-4931-930E-8C03380512D5}"/>
                  </a:ext>
                </a:extLst>
              </p:cNvPr>
              <p:cNvSpPr txBox="1"/>
              <p:nvPr/>
            </p:nvSpPr>
            <p:spPr>
              <a:xfrm>
                <a:off x="649660" y="4515990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DCD76FC-F657-4F0B-A0ED-2BDA86EE93C9}"/>
                  </a:ext>
                </a:extLst>
              </p:cNvPr>
              <p:cNvSpPr txBox="1"/>
              <p:nvPr/>
            </p:nvSpPr>
            <p:spPr>
              <a:xfrm>
                <a:off x="649660" y="4943477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1BF151-27DF-407C-8048-98B2EE35E0E1}"/>
                  </a:ext>
                </a:extLst>
              </p:cNvPr>
              <p:cNvSpPr txBox="1"/>
              <p:nvPr/>
            </p:nvSpPr>
            <p:spPr>
              <a:xfrm>
                <a:off x="649660" y="5370964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F0A03470-ADEF-45A6-A3BE-FA18F352351A}"/>
                </a:ext>
              </a:extLst>
            </p:cNvPr>
            <p:cNvSpPr/>
            <p:nvPr/>
          </p:nvSpPr>
          <p:spPr>
            <a:xfrm rot="13443396">
              <a:off x="3549994" y="2654992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A7906F3E-4EC3-4B58-A23B-09009B9EC4B0}"/>
                </a:ext>
              </a:extLst>
            </p:cNvPr>
            <p:cNvSpPr/>
            <p:nvPr/>
          </p:nvSpPr>
          <p:spPr>
            <a:xfrm rot="2668890">
              <a:off x="3505590" y="2699438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8957C6E-404B-49DF-8706-F46C6BF4E4A5}"/>
              </a:ext>
            </a:extLst>
          </p:cNvPr>
          <p:cNvSpPr txBox="1"/>
          <p:nvPr/>
        </p:nvSpPr>
        <p:spPr>
          <a:xfrm>
            <a:off x="5422527" y="395108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94D129-A7AB-4F68-98FE-100FFEE971D8}"/>
              </a:ext>
            </a:extLst>
          </p:cNvPr>
          <p:cNvSpPr txBox="1"/>
          <p:nvPr/>
        </p:nvSpPr>
        <p:spPr>
          <a:xfrm>
            <a:off x="7608168" y="3963962"/>
            <a:ext cx="348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4C49C4-B9C1-42B3-B22E-F819B9ABA21C}"/>
              </a:ext>
            </a:extLst>
          </p:cNvPr>
          <p:cNvSpPr txBox="1"/>
          <p:nvPr/>
        </p:nvSpPr>
        <p:spPr>
          <a:xfrm>
            <a:off x="1095376" y="2523802"/>
            <a:ext cx="3488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97076B5-3216-4233-9A63-68590F5E9613}"/>
              </a:ext>
            </a:extLst>
          </p:cNvPr>
          <p:cNvSpPr/>
          <p:nvPr/>
        </p:nvSpPr>
        <p:spPr>
          <a:xfrm>
            <a:off x="5544964" y="3541979"/>
            <a:ext cx="1063974" cy="455594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E4B82-8474-442F-9FA8-AAFBAFE6ED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D057CB23-B634-4DFB-8540-C0DE5A246C7A}"/>
              </a:ext>
            </a:extLst>
          </p:cNvPr>
          <p:cNvSpPr/>
          <p:nvPr/>
        </p:nvSpPr>
        <p:spPr>
          <a:xfrm rot="2560355" flipV="1">
            <a:off x="2184140" y="3692139"/>
            <a:ext cx="8580583" cy="6692321"/>
          </a:xfrm>
          <a:custGeom>
            <a:avLst/>
            <a:gdLst>
              <a:gd name="connsiteX0" fmla="*/ 6169680 w 8554398"/>
              <a:gd name="connsiteY0" fmla="*/ 63291 h 6692321"/>
              <a:gd name="connsiteX1" fmla="*/ 8554398 w 8554398"/>
              <a:gd name="connsiteY1" fmla="*/ 2261734 h 6692321"/>
              <a:gd name="connsiteX2" fmla="*/ 8554398 w 8554398"/>
              <a:gd name="connsiteY2" fmla="*/ 94229 h 6692321"/>
              <a:gd name="connsiteX3" fmla="*/ 817554 w 8554398"/>
              <a:gd name="connsiteY3" fmla="*/ 3760742 h 6692321"/>
              <a:gd name="connsiteX4" fmla="*/ 2310526 w 8554398"/>
              <a:gd name="connsiteY4" fmla="*/ 4648122 h 6692321"/>
              <a:gd name="connsiteX5" fmla="*/ 3396942 w 8554398"/>
              <a:gd name="connsiteY5" fmla="*/ 5064582 h 6692321"/>
              <a:gd name="connsiteX6" fmla="*/ 7639618 w 8554398"/>
              <a:gd name="connsiteY6" fmla="*/ 6692321 h 6692321"/>
              <a:gd name="connsiteX7" fmla="*/ 380252 w 8554398"/>
              <a:gd name="connsiteY7" fmla="*/ 0 h 6692321"/>
              <a:gd name="connsiteX8" fmla="*/ 368309 w 8554398"/>
              <a:gd name="connsiteY8" fmla="*/ 28707 h 6692321"/>
              <a:gd name="connsiteX9" fmla="*/ 194429 w 8554398"/>
              <a:gd name="connsiteY9" fmla="*/ 381491 h 6692321"/>
              <a:gd name="connsiteX10" fmla="*/ 65267 w 8554398"/>
              <a:gd name="connsiteY10" fmla="*/ 2330436 h 6692321"/>
              <a:gd name="connsiteX11" fmla="*/ 572261 w 8554398"/>
              <a:gd name="connsiteY11" fmla="*/ 3516439 h 6692321"/>
              <a:gd name="connsiteX12" fmla="*/ 817554 w 8554398"/>
              <a:gd name="connsiteY12" fmla="*/ 3760742 h 6692321"/>
              <a:gd name="connsiteX0" fmla="*/ 6169680 w 8554398"/>
              <a:gd name="connsiteY0" fmla="*/ 63291 h 6692321"/>
              <a:gd name="connsiteX1" fmla="*/ 8554398 w 8554398"/>
              <a:gd name="connsiteY1" fmla="*/ 2261734 h 6692321"/>
              <a:gd name="connsiteX2" fmla="*/ 8554398 w 8554398"/>
              <a:gd name="connsiteY2" fmla="*/ 94229 h 6692321"/>
              <a:gd name="connsiteX3" fmla="*/ 6169680 w 8554398"/>
              <a:gd name="connsiteY3" fmla="*/ 63291 h 6692321"/>
              <a:gd name="connsiteX4" fmla="*/ 817554 w 8554398"/>
              <a:gd name="connsiteY4" fmla="*/ 3760742 h 6692321"/>
              <a:gd name="connsiteX5" fmla="*/ 2310526 w 8554398"/>
              <a:gd name="connsiteY5" fmla="*/ 4648122 h 6692321"/>
              <a:gd name="connsiteX6" fmla="*/ 3396942 w 8554398"/>
              <a:gd name="connsiteY6" fmla="*/ 5064582 h 6692321"/>
              <a:gd name="connsiteX7" fmla="*/ 7639618 w 8554398"/>
              <a:gd name="connsiteY7" fmla="*/ 6692321 h 6692321"/>
              <a:gd name="connsiteX8" fmla="*/ 380252 w 8554398"/>
              <a:gd name="connsiteY8" fmla="*/ 0 h 6692321"/>
              <a:gd name="connsiteX9" fmla="*/ 368309 w 8554398"/>
              <a:gd name="connsiteY9" fmla="*/ 28707 h 6692321"/>
              <a:gd name="connsiteX10" fmla="*/ 194429 w 8554398"/>
              <a:gd name="connsiteY10" fmla="*/ 381491 h 6692321"/>
              <a:gd name="connsiteX11" fmla="*/ 65267 w 8554398"/>
              <a:gd name="connsiteY11" fmla="*/ 2330436 h 6692321"/>
              <a:gd name="connsiteX12" fmla="*/ 572261 w 8554398"/>
              <a:gd name="connsiteY12" fmla="*/ 3516439 h 6692321"/>
              <a:gd name="connsiteX13" fmla="*/ 817554 w 8554398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843739 w 8580583"/>
              <a:gd name="connsiteY4" fmla="*/ 3760742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8446 w 8580583"/>
              <a:gd name="connsiteY12" fmla="*/ 3516439 h 6692321"/>
              <a:gd name="connsiteX13" fmla="*/ 843739 w 8580583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843739 w 8580583"/>
              <a:gd name="connsiteY4" fmla="*/ 3760742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9540 w 8580583"/>
              <a:gd name="connsiteY12" fmla="*/ 3543357 h 6692321"/>
              <a:gd name="connsiteX13" fmla="*/ 843739 w 8580583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908954 w 8580583"/>
              <a:gd name="connsiteY4" fmla="*/ 3872685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9540 w 8580583"/>
              <a:gd name="connsiteY12" fmla="*/ 3543357 h 6692321"/>
              <a:gd name="connsiteX13" fmla="*/ 908954 w 8580583"/>
              <a:gd name="connsiteY13" fmla="*/ 3872685 h 669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580583" h="6692321">
                <a:moveTo>
                  <a:pt x="6195865" y="63291"/>
                </a:moveTo>
                <a:lnTo>
                  <a:pt x="8580583" y="2261734"/>
                </a:lnTo>
                <a:lnTo>
                  <a:pt x="8580583" y="94229"/>
                </a:lnTo>
                <a:lnTo>
                  <a:pt x="6195865" y="63291"/>
                </a:lnTo>
                <a:close/>
                <a:moveTo>
                  <a:pt x="908954" y="3872685"/>
                </a:moveTo>
                <a:cubicBezTo>
                  <a:pt x="1208001" y="4145562"/>
                  <a:pt x="1612434" y="4376518"/>
                  <a:pt x="2336711" y="4648122"/>
                </a:cubicBezTo>
                <a:cubicBezTo>
                  <a:pt x="2677725" y="4802031"/>
                  <a:pt x="3045899" y="4901619"/>
                  <a:pt x="3423127" y="5064582"/>
                </a:cubicBezTo>
                <a:lnTo>
                  <a:pt x="7665803" y="6692321"/>
                </a:lnTo>
                <a:lnTo>
                  <a:pt x="406437" y="0"/>
                </a:lnTo>
                <a:lnTo>
                  <a:pt x="394494" y="28707"/>
                </a:lnTo>
                <a:cubicBezTo>
                  <a:pt x="347430" y="132778"/>
                  <a:pt x="251334" y="297706"/>
                  <a:pt x="220614" y="381491"/>
                </a:cubicBezTo>
                <a:cubicBezTo>
                  <a:pt x="-13346" y="1113452"/>
                  <a:pt x="-47080" y="1880242"/>
                  <a:pt x="53262" y="2385914"/>
                </a:cubicBezTo>
                <a:cubicBezTo>
                  <a:pt x="164922" y="3004567"/>
                  <a:pt x="424506" y="3295896"/>
                  <a:pt x="599540" y="3543357"/>
                </a:cubicBezTo>
                <a:cubicBezTo>
                  <a:pt x="664423" y="3613521"/>
                  <a:pt x="809271" y="3781725"/>
                  <a:pt x="908954" y="3872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E23C7C0-0069-461E-936B-DF2F47E2EE84}"/>
              </a:ext>
            </a:extLst>
          </p:cNvPr>
          <p:cNvGrpSpPr/>
          <p:nvPr/>
        </p:nvGrpSpPr>
        <p:grpSpPr>
          <a:xfrm>
            <a:off x="1126934" y="-103812"/>
            <a:ext cx="10893654" cy="7166052"/>
            <a:chOff x="1126934" y="-103812"/>
            <a:chExt cx="10893654" cy="7166052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31D5782-7393-471E-98AD-E32A645F8849}"/>
                </a:ext>
              </a:extLst>
            </p:cNvPr>
            <p:cNvGrpSpPr/>
            <p:nvPr userDrawn="1"/>
          </p:nvGrpSpPr>
          <p:grpSpPr>
            <a:xfrm>
              <a:off x="1126934" y="4102417"/>
              <a:ext cx="3326929" cy="2777976"/>
              <a:chOff x="1126934" y="4102417"/>
              <a:chExt cx="3326929" cy="2777976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AC485B6E-741F-4473-B895-FE8897D25A65}"/>
                  </a:ext>
                </a:extLst>
              </p:cNvPr>
              <p:cNvSpPr/>
              <p:nvPr/>
            </p:nvSpPr>
            <p:spPr>
              <a:xfrm rot="12101090">
                <a:off x="4269130" y="4102417"/>
                <a:ext cx="184733" cy="340261"/>
              </a:xfrm>
              <a:custGeom>
                <a:avLst/>
                <a:gdLst>
                  <a:gd name="connsiteX0" fmla="*/ 149727 w 178130"/>
                  <a:gd name="connsiteY0" fmla="*/ 226834 h 328098"/>
                  <a:gd name="connsiteX1" fmla="*/ 115351 w 178130"/>
                  <a:gd name="connsiteY1" fmla="*/ 189021 h 328098"/>
                  <a:gd name="connsiteX2" fmla="*/ 138650 w 178130"/>
                  <a:gd name="connsiteY2" fmla="*/ 143186 h 328098"/>
                  <a:gd name="connsiteX3" fmla="*/ 133684 w 178130"/>
                  <a:gd name="connsiteY3" fmla="*/ 93532 h 328098"/>
                  <a:gd name="connsiteX4" fmla="*/ 120316 w 178130"/>
                  <a:gd name="connsiteY4" fmla="*/ 52663 h 328098"/>
                  <a:gd name="connsiteX5" fmla="*/ 112295 w 178130"/>
                  <a:gd name="connsiteY5" fmla="*/ 39676 h 328098"/>
                  <a:gd name="connsiteX6" fmla="*/ 48509 w 178130"/>
                  <a:gd name="connsiteY6" fmla="*/ 10266 h 328098"/>
                  <a:gd name="connsiteX7" fmla="*/ 0 w 178130"/>
                  <a:gd name="connsiteY7" fmla="*/ 29364 h 328098"/>
                  <a:gd name="connsiteX8" fmla="*/ 78683 w 178130"/>
                  <a:gd name="connsiteY8" fmla="*/ 302843 h 328098"/>
                  <a:gd name="connsiteX9" fmla="*/ 83648 w 178130"/>
                  <a:gd name="connsiteY9" fmla="*/ 325761 h 328098"/>
                  <a:gd name="connsiteX10" fmla="*/ 177991 w 178130"/>
                  <a:gd name="connsiteY10" fmla="*/ 265412 h 328098"/>
                  <a:gd name="connsiteX11" fmla="*/ 149727 w 178130"/>
                  <a:gd name="connsiteY11" fmla="*/ 226834 h 32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8130" h="328098">
                    <a:moveTo>
                      <a:pt x="149727" y="226834"/>
                    </a:moveTo>
                    <a:cubicBezTo>
                      <a:pt x="129101" y="221487"/>
                      <a:pt x="118024" y="209646"/>
                      <a:pt x="115351" y="189021"/>
                    </a:cubicBezTo>
                    <a:cubicBezTo>
                      <a:pt x="112677" y="168395"/>
                      <a:pt x="121080" y="154645"/>
                      <a:pt x="138650" y="143186"/>
                    </a:cubicBezTo>
                    <a:cubicBezTo>
                      <a:pt x="156602" y="131728"/>
                      <a:pt x="153928" y="114922"/>
                      <a:pt x="133684" y="93532"/>
                    </a:cubicBezTo>
                    <a:cubicBezTo>
                      <a:pt x="129483" y="79782"/>
                      <a:pt x="118788" y="67941"/>
                      <a:pt x="120316" y="52663"/>
                    </a:cubicBezTo>
                    <a:cubicBezTo>
                      <a:pt x="117642" y="48461"/>
                      <a:pt x="114205" y="44260"/>
                      <a:pt x="112295" y="39676"/>
                    </a:cubicBezTo>
                    <a:cubicBezTo>
                      <a:pt x="93579" y="-6540"/>
                      <a:pt x="93579" y="-6540"/>
                      <a:pt x="48509" y="10266"/>
                    </a:cubicBezTo>
                    <a:cubicBezTo>
                      <a:pt x="32084" y="16377"/>
                      <a:pt x="16424" y="22870"/>
                      <a:pt x="0" y="29364"/>
                    </a:cubicBezTo>
                    <a:cubicBezTo>
                      <a:pt x="44689" y="115303"/>
                      <a:pt x="70280" y="206591"/>
                      <a:pt x="78683" y="302843"/>
                    </a:cubicBezTo>
                    <a:cubicBezTo>
                      <a:pt x="79447" y="310482"/>
                      <a:pt x="81738" y="318122"/>
                      <a:pt x="83648" y="325761"/>
                    </a:cubicBezTo>
                    <a:cubicBezTo>
                      <a:pt x="119934" y="337601"/>
                      <a:pt x="175699" y="302461"/>
                      <a:pt x="177991" y="265412"/>
                    </a:cubicBezTo>
                    <a:cubicBezTo>
                      <a:pt x="179519" y="245168"/>
                      <a:pt x="168442" y="231800"/>
                      <a:pt x="149727" y="22683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08719B55-B4BB-4665-AFE4-17C2D87839AA}"/>
                  </a:ext>
                </a:extLst>
              </p:cNvPr>
              <p:cNvSpPr/>
              <p:nvPr/>
            </p:nvSpPr>
            <p:spPr>
              <a:xfrm rot="12101090">
                <a:off x="2840286" y="4467236"/>
                <a:ext cx="325940" cy="315708"/>
              </a:xfrm>
              <a:custGeom>
                <a:avLst/>
                <a:gdLst>
                  <a:gd name="connsiteX0" fmla="*/ 263108 w 314289"/>
                  <a:gd name="connsiteY0" fmla="*/ 184061 h 304423"/>
                  <a:gd name="connsiteX1" fmla="*/ 213836 w 314289"/>
                  <a:gd name="connsiteY1" fmla="*/ 159616 h 304423"/>
                  <a:gd name="connsiteX2" fmla="*/ 215746 w 314289"/>
                  <a:gd name="connsiteY2" fmla="*/ 105378 h 304423"/>
                  <a:gd name="connsiteX3" fmla="*/ 214218 w 314289"/>
                  <a:gd name="connsiteY3" fmla="*/ 82079 h 304423"/>
                  <a:gd name="connsiteX4" fmla="*/ 171057 w 314289"/>
                  <a:gd name="connsiteY4" fmla="*/ 44265 h 304423"/>
                  <a:gd name="connsiteX5" fmla="*/ 143556 w 314289"/>
                  <a:gd name="connsiteY5" fmla="*/ 19820 h 304423"/>
                  <a:gd name="connsiteX6" fmla="*/ 87791 w 314289"/>
                  <a:gd name="connsiteY6" fmla="*/ 21730 h 304423"/>
                  <a:gd name="connsiteX7" fmla="*/ 7962 w 314289"/>
                  <a:gd name="connsiteY7" fmla="*/ 109579 h 304423"/>
                  <a:gd name="connsiteX8" fmla="*/ 9872 w 314289"/>
                  <a:gd name="connsiteY8" fmla="*/ 137462 h 304423"/>
                  <a:gd name="connsiteX9" fmla="*/ 54561 w 314289"/>
                  <a:gd name="connsiteY9" fmla="*/ 178331 h 304423"/>
                  <a:gd name="connsiteX10" fmla="*/ 93902 w 314289"/>
                  <a:gd name="connsiteY10" fmla="*/ 219583 h 304423"/>
                  <a:gd name="connsiteX11" fmla="*/ 125605 w 314289"/>
                  <a:gd name="connsiteY11" fmla="*/ 216909 h 304423"/>
                  <a:gd name="connsiteX12" fmla="*/ 188245 w 314289"/>
                  <a:gd name="connsiteY12" fmla="*/ 241736 h 304423"/>
                  <a:gd name="connsiteX13" fmla="*/ 191683 w 314289"/>
                  <a:gd name="connsiteY13" fmla="*/ 277640 h 304423"/>
                  <a:gd name="connsiteX14" fmla="*/ 223767 w 314289"/>
                  <a:gd name="connsiteY14" fmla="*/ 304376 h 304423"/>
                  <a:gd name="connsiteX15" fmla="*/ 310853 w 314289"/>
                  <a:gd name="connsiteY15" fmla="*/ 200103 h 304423"/>
                  <a:gd name="connsiteX16" fmla="*/ 263108 w 314289"/>
                  <a:gd name="connsiteY16" fmla="*/ 184061 h 30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289" h="304423">
                    <a:moveTo>
                      <a:pt x="263108" y="184061"/>
                    </a:moveTo>
                    <a:cubicBezTo>
                      <a:pt x="240573" y="190554"/>
                      <a:pt x="224913" y="179477"/>
                      <a:pt x="213836" y="159616"/>
                    </a:cubicBezTo>
                    <a:cubicBezTo>
                      <a:pt x="203141" y="140518"/>
                      <a:pt x="198940" y="122566"/>
                      <a:pt x="215746" y="105378"/>
                    </a:cubicBezTo>
                    <a:cubicBezTo>
                      <a:pt x="224531" y="96211"/>
                      <a:pt x="222621" y="89718"/>
                      <a:pt x="214218" y="82079"/>
                    </a:cubicBezTo>
                    <a:cubicBezTo>
                      <a:pt x="199704" y="69474"/>
                      <a:pt x="185571" y="56870"/>
                      <a:pt x="171057" y="44265"/>
                    </a:cubicBezTo>
                    <a:cubicBezTo>
                      <a:pt x="161890" y="36244"/>
                      <a:pt x="152723" y="27841"/>
                      <a:pt x="143556" y="19820"/>
                    </a:cubicBezTo>
                    <a:cubicBezTo>
                      <a:pt x="113764" y="-6917"/>
                      <a:pt x="113764" y="-6917"/>
                      <a:pt x="87791" y="21730"/>
                    </a:cubicBezTo>
                    <a:cubicBezTo>
                      <a:pt x="61436" y="51140"/>
                      <a:pt x="35463" y="81315"/>
                      <a:pt x="7962" y="109579"/>
                    </a:cubicBezTo>
                    <a:cubicBezTo>
                      <a:pt x="-3496" y="121420"/>
                      <a:pt x="-2350" y="127913"/>
                      <a:pt x="9872" y="137462"/>
                    </a:cubicBezTo>
                    <a:cubicBezTo>
                      <a:pt x="25532" y="150067"/>
                      <a:pt x="39665" y="164581"/>
                      <a:pt x="54561" y="178331"/>
                    </a:cubicBezTo>
                    <a:cubicBezTo>
                      <a:pt x="61818" y="197811"/>
                      <a:pt x="79006" y="207742"/>
                      <a:pt x="93902" y="219583"/>
                    </a:cubicBezTo>
                    <a:cubicBezTo>
                      <a:pt x="104979" y="228367"/>
                      <a:pt x="114910" y="222256"/>
                      <a:pt x="125605" y="216909"/>
                    </a:cubicBezTo>
                    <a:cubicBezTo>
                      <a:pt x="152723" y="203158"/>
                      <a:pt x="177550" y="213471"/>
                      <a:pt x="188245" y="241736"/>
                    </a:cubicBezTo>
                    <a:cubicBezTo>
                      <a:pt x="189391" y="253576"/>
                      <a:pt x="187481" y="266181"/>
                      <a:pt x="191683" y="277640"/>
                    </a:cubicBezTo>
                    <a:cubicBezTo>
                      <a:pt x="198558" y="291390"/>
                      <a:pt x="211163" y="297883"/>
                      <a:pt x="223767" y="304376"/>
                    </a:cubicBezTo>
                    <a:cubicBezTo>
                      <a:pt x="280296" y="306286"/>
                      <a:pt x="327659" y="249375"/>
                      <a:pt x="310853" y="200103"/>
                    </a:cubicBezTo>
                    <a:cubicBezTo>
                      <a:pt x="297866" y="185970"/>
                      <a:pt x="284116" y="177949"/>
                      <a:pt x="263108" y="18406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48406F7A-491F-436C-8064-13D54E57031B}"/>
                  </a:ext>
                </a:extLst>
              </p:cNvPr>
              <p:cNvSpPr/>
              <p:nvPr/>
            </p:nvSpPr>
            <p:spPr>
              <a:xfrm rot="12101090">
                <a:off x="2245587" y="4908522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1275A14-984D-4284-AC7E-B0C07BC4A0CA}"/>
                  </a:ext>
                </a:extLst>
              </p:cNvPr>
              <p:cNvSpPr/>
              <p:nvPr/>
            </p:nvSpPr>
            <p:spPr>
              <a:xfrm rot="12101090">
                <a:off x="3070752" y="4361874"/>
                <a:ext cx="317047" cy="318301"/>
              </a:xfrm>
              <a:custGeom>
                <a:avLst/>
                <a:gdLst>
                  <a:gd name="connsiteX0" fmla="*/ 261929 w 305714"/>
                  <a:gd name="connsiteY0" fmla="*/ 192583 h 306923"/>
                  <a:gd name="connsiteX1" fmla="*/ 210746 w 305714"/>
                  <a:gd name="connsiteY1" fmla="*/ 162791 h 306923"/>
                  <a:gd name="connsiteX2" fmla="*/ 224497 w 305714"/>
                  <a:gd name="connsiteY2" fmla="*/ 106644 h 306923"/>
                  <a:gd name="connsiteX3" fmla="*/ 223351 w 305714"/>
                  <a:gd name="connsiteY3" fmla="*/ 88310 h 306923"/>
                  <a:gd name="connsiteX4" fmla="*/ 175224 w 305714"/>
                  <a:gd name="connsiteY4" fmla="*/ 47059 h 306923"/>
                  <a:gd name="connsiteX5" fmla="*/ 120223 w 305714"/>
                  <a:gd name="connsiteY5" fmla="*/ 78 h 306923"/>
                  <a:gd name="connsiteX6" fmla="*/ 67132 w 305714"/>
                  <a:gd name="connsiteY6" fmla="*/ 47822 h 306923"/>
                  <a:gd name="connsiteX7" fmla="*/ 7164 w 305714"/>
                  <a:gd name="connsiteY7" fmla="*/ 106644 h 306923"/>
                  <a:gd name="connsiteX8" fmla="*/ 7164 w 305714"/>
                  <a:gd name="connsiteY8" fmla="*/ 129179 h 306923"/>
                  <a:gd name="connsiteX9" fmla="*/ 46888 w 305714"/>
                  <a:gd name="connsiteY9" fmla="*/ 170812 h 306923"/>
                  <a:gd name="connsiteX10" fmla="*/ 90049 w 305714"/>
                  <a:gd name="connsiteY10" fmla="*/ 212445 h 306923"/>
                  <a:gd name="connsiteX11" fmla="*/ 114876 w 305714"/>
                  <a:gd name="connsiteY11" fmla="*/ 213973 h 306923"/>
                  <a:gd name="connsiteX12" fmla="*/ 172169 w 305714"/>
                  <a:gd name="connsiteY12" fmla="*/ 217029 h 306923"/>
                  <a:gd name="connsiteX13" fmla="*/ 191649 w 305714"/>
                  <a:gd name="connsiteY13" fmla="*/ 263627 h 306923"/>
                  <a:gd name="connsiteX14" fmla="*/ 230990 w 305714"/>
                  <a:gd name="connsiteY14" fmla="*/ 306024 h 306923"/>
                  <a:gd name="connsiteX15" fmla="*/ 302798 w 305714"/>
                  <a:gd name="connsiteY15" fmla="*/ 243001 h 306923"/>
                  <a:gd name="connsiteX16" fmla="*/ 261929 w 305714"/>
                  <a:gd name="connsiteY16" fmla="*/ 192583 h 306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5714" h="306923">
                    <a:moveTo>
                      <a:pt x="261929" y="192583"/>
                    </a:moveTo>
                    <a:cubicBezTo>
                      <a:pt x="234046" y="198695"/>
                      <a:pt x="220677" y="183035"/>
                      <a:pt x="210746" y="162791"/>
                    </a:cubicBezTo>
                    <a:cubicBezTo>
                      <a:pt x="199670" y="141020"/>
                      <a:pt x="199670" y="120394"/>
                      <a:pt x="224497" y="106644"/>
                    </a:cubicBezTo>
                    <a:cubicBezTo>
                      <a:pt x="231372" y="100150"/>
                      <a:pt x="227934" y="92893"/>
                      <a:pt x="223351" y="88310"/>
                    </a:cubicBezTo>
                    <a:cubicBezTo>
                      <a:pt x="209219" y="72268"/>
                      <a:pt x="197378" y="53170"/>
                      <a:pt x="175224" y="47059"/>
                    </a:cubicBezTo>
                    <a:cubicBezTo>
                      <a:pt x="155745" y="31780"/>
                      <a:pt x="141995" y="-1832"/>
                      <a:pt x="120223" y="78"/>
                    </a:cubicBezTo>
                    <a:cubicBezTo>
                      <a:pt x="101126" y="1988"/>
                      <a:pt x="84701" y="30634"/>
                      <a:pt x="67132" y="47822"/>
                    </a:cubicBezTo>
                    <a:cubicBezTo>
                      <a:pt x="47270" y="67302"/>
                      <a:pt x="27790" y="87546"/>
                      <a:pt x="7164" y="106644"/>
                    </a:cubicBezTo>
                    <a:cubicBezTo>
                      <a:pt x="-2002" y="115047"/>
                      <a:pt x="-2766" y="120394"/>
                      <a:pt x="7164" y="129179"/>
                    </a:cubicBezTo>
                    <a:cubicBezTo>
                      <a:pt x="21297" y="142165"/>
                      <a:pt x="33901" y="156680"/>
                      <a:pt x="46888" y="170812"/>
                    </a:cubicBezTo>
                    <a:cubicBezTo>
                      <a:pt x="61402" y="184562"/>
                      <a:pt x="76299" y="197931"/>
                      <a:pt x="90049" y="212445"/>
                    </a:cubicBezTo>
                    <a:cubicBezTo>
                      <a:pt x="98834" y="221994"/>
                      <a:pt x="104563" y="225050"/>
                      <a:pt x="114876" y="213973"/>
                    </a:cubicBezTo>
                    <a:cubicBezTo>
                      <a:pt x="134356" y="193347"/>
                      <a:pt x="154217" y="206334"/>
                      <a:pt x="172169" y="217029"/>
                    </a:cubicBezTo>
                    <a:cubicBezTo>
                      <a:pt x="188975" y="226959"/>
                      <a:pt x="197760" y="241856"/>
                      <a:pt x="191649" y="263627"/>
                    </a:cubicBezTo>
                    <a:cubicBezTo>
                      <a:pt x="184010" y="289218"/>
                      <a:pt x="205399" y="311753"/>
                      <a:pt x="230990" y="306024"/>
                    </a:cubicBezTo>
                    <a:cubicBezTo>
                      <a:pt x="265748" y="298003"/>
                      <a:pt x="290575" y="276232"/>
                      <a:pt x="302798" y="243001"/>
                    </a:cubicBezTo>
                    <a:cubicBezTo>
                      <a:pt x="313492" y="210535"/>
                      <a:pt x="293631" y="185708"/>
                      <a:pt x="261929" y="192583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D66F9C72-F443-4BF7-82F0-9DB46386ADB5}"/>
                  </a:ext>
                </a:extLst>
              </p:cNvPr>
              <p:cNvSpPr/>
              <p:nvPr/>
            </p:nvSpPr>
            <p:spPr>
              <a:xfrm rot="12101090">
                <a:off x="2629023" y="460108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E49D0E1-3154-4951-A0DA-6CDE008462AE}"/>
                  </a:ext>
                </a:extLst>
              </p:cNvPr>
              <p:cNvSpPr/>
              <p:nvPr/>
            </p:nvSpPr>
            <p:spPr>
              <a:xfrm rot="12101090">
                <a:off x="4025524" y="4130160"/>
                <a:ext cx="263733" cy="339081"/>
              </a:xfrm>
              <a:custGeom>
                <a:avLst/>
                <a:gdLst>
                  <a:gd name="connsiteX0" fmla="*/ 220863 w 254306"/>
                  <a:gd name="connsiteY0" fmla="*/ 231649 h 326961"/>
                  <a:gd name="connsiteX1" fmla="*/ 186487 w 254306"/>
                  <a:gd name="connsiteY1" fmla="*/ 190016 h 326961"/>
                  <a:gd name="connsiteX2" fmla="*/ 209022 w 254306"/>
                  <a:gd name="connsiteY2" fmla="*/ 138452 h 326961"/>
                  <a:gd name="connsiteX3" fmla="*/ 214369 w 254306"/>
                  <a:gd name="connsiteY3" fmla="*/ 117826 h 326961"/>
                  <a:gd name="connsiteX4" fmla="*/ 186105 w 254306"/>
                  <a:gd name="connsiteY4" fmla="*/ 53276 h 326961"/>
                  <a:gd name="connsiteX5" fmla="*/ 164715 w 254306"/>
                  <a:gd name="connsiteY5" fmla="*/ 12025 h 326961"/>
                  <a:gd name="connsiteX6" fmla="*/ 141034 w 254306"/>
                  <a:gd name="connsiteY6" fmla="*/ 3240 h 326961"/>
                  <a:gd name="connsiteX7" fmla="*/ 10788 w 254306"/>
                  <a:gd name="connsiteY7" fmla="*/ 63971 h 326961"/>
                  <a:gd name="connsiteX8" fmla="*/ 3912 w 254306"/>
                  <a:gd name="connsiteY8" fmla="*/ 87652 h 326961"/>
                  <a:gd name="connsiteX9" fmla="*/ 23010 w 254306"/>
                  <a:gd name="connsiteY9" fmla="*/ 130431 h 326961"/>
                  <a:gd name="connsiteX10" fmla="*/ 41726 w 254306"/>
                  <a:gd name="connsiteY10" fmla="*/ 167480 h 326961"/>
                  <a:gd name="connsiteX11" fmla="*/ 90234 w 254306"/>
                  <a:gd name="connsiteY11" fmla="*/ 199564 h 326961"/>
                  <a:gd name="connsiteX12" fmla="*/ 134159 w 254306"/>
                  <a:gd name="connsiteY12" fmla="*/ 230503 h 326961"/>
                  <a:gd name="connsiteX13" fmla="*/ 131485 w 254306"/>
                  <a:gd name="connsiteY13" fmla="*/ 274810 h 326961"/>
                  <a:gd name="connsiteX14" fmla="*/ 156312 w 254306"/>
                  <a:gd name="connsiteY14" fmla="*/ 326374 h 326961"/>
                  <a:gd name="connsiteX15" fmla="*/ 244926 w 254306"/>
                  <a:gd name="connsiteY15" fmla="*/ 287032 h 326961"/>
                  <a:gd name="connsiteX16" fmla="*/ 220863 w 254306"/>
                  <a:gd name="connsiteY16" fmla="*/ 231649 h 32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54306" h="326961">
                    <a:moveTo>
                      <a:pt x="220863" y="231649"/>
                    </a:moveTo>
                    <a:cubicBezTo>
                      <a:pt x="198709" y="227829"/>
                      <a:pt x="185341" y="214461"/>
                      <a:pt x="186487" y="190016"/>
                    </a:cubicBezTo>
                    <a:cubicBezTo>
                      <a:pt x="181521" y="167480"/>
                      <a:pt x="183431" y="147619"/>
                      <a:pt x="209022" y="138452"/>
                    </a:cubicBezTo>
                    <a:cubicBezTo>
                      <a:pt x="222008" y="133868"/>
                      <a:pt x="218189" y="126993"/>
                      <a:pt x="214369" y="117826"/>
                    </a:cubicBezTo>
                    <a:cubicBezTo>
                      <a:pt x="205202" y="96055"/>
                      <a:pt x="191070" y="76957"/>
                      <a:pt x="186105" y="53276"/>
                    </a:cubicBezTo>
                    <a:cubicBezTo>
                      <a:pt x="175028" y="41817"/>
                      <a:pt x="170826" y="26157"/>
                      <a:pt x="164715" y="12025"/>
                    </a:cubicBezTo>
                    <a:cubicBezTo>
                      <a:pt x="159368" y="184"/>
                      <a:pt x="154021" y="-3254"/>
                      <a:pt x="141034" y="3240"/>
                    </a:cubicBezTo>
                    <a:cubicBezTo>
                      <a:pt x="97873" y="24247"/>
                      <a:pt x="54713" y="44491"/>
                      <a:pt x="10788" y="63971"/>
                    </a:cubicBezTo>
                    <a:cubicBezTo>
                      <a:pt x="-2581" y="70082"/>
                      <a:pt x="-1817" y="76193"/>
                      <a:pt x="3912" y="87652"/>
                    </a:cubicBezTo>
                    <a:cubicBezTo>
                      <a:pt x="11170" y="101402"/>
                      <a:pt x="16517" y="116298"/>
                      <a:pt x="23010" y="130431"/>
                    </a:cubicBezTo>
                    <a:cubicBezTo>
                      <a:pt x="29121" y="142653"/>
                      <a:pt x="35232" y="155258"/>
                      <a:pt x="41726" y="167480"/>
                    </a:cubicBezTo>
                    <a:cubicBezTo>
                      <a:pt x="51657" y="186578"/>
                      <a:pt x="55094" y="211405"/>
                      <a:pt x="90234" y="199564"/>
                    </a:cubicBezTo>
                    <a:cubicBezTo>
                      <a:pt x="108950" y="193071"/>
                      <a:pt x="124228" y="213697"/>
                      <a:pt x="134159" y="230503"/>
                    </a:cubicBezTo>
                    <a:cubicBezTo>
                      <a:pt x="142562" y="245399"/>
                      <a:pt x="142180" y="259913"/>
                      <a:pt x="131485" y="274810"/>
                    </a:cubicBezTo>
                    <a:cubicBezTo>
                      <a:pt x="116589" y="295817"/>
                      <a:pt x="129957" y="323700"/>
                      <a:pt x="156312" y="326374"/>
                    </a:cubicBezTo>
                    <a:cubicBezTo>
                      <a:pt x="192598" y="329811"/>
                      <a:pt x="223536" y="318352"/>
                      <a:pt x="244926" y="287032"/>
                    </a:cubicBezTo>
                    <a:cubicBezTo>
                      <a:pt x="263642" y="259149"/>
                      <a:pt x="253711" y="237378"/>
                      <a:pt x="220863" y="23164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1B1F11D-C254-42A5-8077-504C567FD20A}"/>
                  </a:ext>
                </a:extLst>
              </p:cNvPr>
              <p:cNvSpPr/>
              <p:nvPr/>
            </p:nvSpPr>
            <p:spPr>
              <a:xfrm rot="12101090">
                <a:off x="3297189" y="4273092"/>
                <a:ext cx="307210" cy="326916"/>
              </a:xfrm>
              <a:custGeom>
                <a:avLst/>
                <a:gdLst>
                  <a:gd name="connsiteX0" fmla="*/ 258276 w 296229"/>
                  <a:gd name="connsiteY0" fmla="*/ 205598 h 315230"/>
                  <a:gd name="connsiteX1" fmla="*/ 209768 w 296229"/>
                  <a:gd name="connsiteY1" fmla="*/ 180007 h 315230"/>
                  <a:gd name="connsiteX2" fmla="*/ 216643 w 296229"/>
                  <a:gd name="connsiteY2" fmla="*/ 120804 h 315230"/>
                  <a:gd name="connsiteX3" fmla="*/ 217407 w 296229"/>
                  <a:gd name="connsiteY3" fmla="*/ 97887 h 315230"/>
                  <a:gd name="connsiteX4" fmla="*/ 182267 w 296229"/>
                  <a:gd name="connsiteY4" fmla="*/ 52816 h 315230"/>
                  <a:gd name="connsiteX5" fmla="*/ 141780 w 296229"/>
                  <a:gd name="connsiteY5" fmla="*/ 8127 h 315230"/>
                  <a:gd name="connsiteX6" fmla="*/ 118863 w 296229"/>
                  <a:gd name="connsiteY6" fmla="*/ 5836 h 315230"/>
                  <a:gd name="connsiteX7" fmla="*/ 8477 w 296229"/>
                  <a:gd name="connsiteY7" fmla="*/ 99797 h 315230"/>
                  <a:gd name="connsiteX8" fmla="*/ 5804 w 296229"/>
                  <a:gd name="connsiteY8" fmla="*/ 122332 h 315230"/>
                  <a:gd name="connsiteX9" fmla="*/ 35597 w 296229"/>
                  <a:gd name="connsiteY9" fmla="*/ 159000 h 315230"/>
                  <a:gd name="connsiteX10" fmla="*/ 66917 w 296229"/>
                  <a:gd name="connsiteY10" fmla="*/ 194139 h 315230"/>
                  <a:gd name="connsiteX11" fmla="*/ 116571 w 296229"/>
                  <a:gd name="connsiteY11" fmla="*/ 210563 h 315230"/>
                  <a:gd name="connsiteX12" fmla="*/ 168517 w 296229"/>
                  <a:gd name="connsiteY12" fmla="*/ 226606 h 315230"/>
                  <a:gd name="connsiteX13" fmla="*/ 179212 w 296229"/>
                  <a:gd name="connsiteY13" fmla="*/ 272058 h 315230"/>
                  <a:gd name="connsiteX14" fmla="*/ 212060 w 296229"/>
                  <a:gd name="connsiteY14" fmla="*/ 315219 h 315230"/>
                  <a:gd name="connsiteX15" fmla="*/ 296090 w 296229"/>
                  <a:gd name="connsiteY15" fmla="*/ 240738 h 315230"/>
                  <a:gd name="connsiteX16" fmla="*/ 258276 w 296229"/>
                  <a:gd name="connsiteY16" fmla="*/ 205598 h 31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6229" h="315230">
                    <a:moveTo>
                      <a:pt x="258276" y="205598"/>
                    </a:moveTo>
                    <a:cubicBezTo>
                      <a:pt x="233831" y="210945"/>
                      <a:pt x="218935" y="199487"/>
                      <a:pt x="209768" y="180007"/>
                    </a:cubicBezTo>
                    <a:cubicBezTo>
                      <a:pt x="200219" y="159764"/>
                      <a:pt x="194108" y="137992"/>
                      <a:pt x="216643" y="120804"/>
                    </a:cubicBezTo>
                    <a:cubicBezTo>
                      <a:pt x="227720" y="112401"/>
                      <a:pt x="224282" y="107054"/>
                      <a:pt x="217407" y="97887"/>
                    </a:cubicBezTo>
                    <a:cubicBezTo>
                      <a:pt x="205948" y="82609"/>
                      <a:pt x="189906" y="71150"/>
                      <a:pt x="182267" y="52816"/>
                    </a:cubicBezTo>
                    <a:cubicBezTo>
                      <a:pt x="165461" y="40976"/>
                      <a:pt x="154766" y="23406"/>
                      <a:pt x="141780" y="8127"/>
                    </a:cubicBezTo>
                    <a:cubicBezTo>
                      <a:pt x="134141" y="-1040"/>
                      <a:pt x="129176" y="-3331"/>
                      <a:pt x="118863" y="5836"/>
                    </a:cubicBezTo>
                    <a:cubicBezTo>
                      <a:pt x="82577" y="37920"/>
                      <a:pt x="45909" y="68858"/>
                      <a:pt x="8477" y="99797"/>
                    </a:cubicBezTo>
                    <a:cubicBezTo>
                      <a:pt x="-1071" y="107818"/>
                      <a:pt x="-3363" y="112783"/>
                      <a:pt x="5804" y="122332"/>
                    </a:cubicBezTo>
                    <a:cubicBezTo>
                      <a:pt x="16499" y="133791"/>
                      <a:pt x="25665" y="146777"/>
                      <a:pt x="35597" y="159000"/>
                    </a:cubicBezTo>
                    <a:cubicBezTo>
                      <a:pt x="45909" y="170840"/>
                      <a:pt x="56222" y="182681"/>
                      <a:pt x="66917" y="194139"/>
                    </a:cubicBezTo>
                    <a:cubicBezTo>
                      <a:pt x="80285" y="208272"/>
                      <a:pt x="87542" y="231571"/>
                      <a:pt x="116571" y="210563"/>
                    </a:cubicBezTo>
                    <a:cubicBezTo>
                      <a:pt x="132231" y="199105"/>
                      <a:pt x="154385" y="212855"/>
                      <a:pt x="168517" y="226606"/>
                    </a:cubicBezTo>
                    <a:cubicBezTo>
                      <a:pt x="180740" y="238828"/>
                      <a:pt x="186087" y="253342"/>
                      <a:pt x="179212" y="272058"/>
                    </a:cubicBezTo>
                    <a:cubicBezTo>
                      <a:pt x="170426" y="296121"/>
                      <a:pt x="185705" y="314837"/>
                      <a:pt x="212060" y="315219"/>
                    </a:cubicBezTo>
                    <a:cubicBezTo>
                      <a:pt x="248345" y="315983"/>
                      <a:pt x="292652" y="276642"/>
                      <a:pt x="296090" y="240738"/>
                    </a:cubicBezTo>
                    <a:cubicBezTo>
                      <a:pt x="297999" y="219348"/>
                      <a:pt x="280048" y="201015"/>
                      <a:pt x="258276" y="205598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E31D7C45-D3F5-4C59-B2F7-8ECEACC3F835}"/>
                  </a:ext>
                </a:extLst>
              </p:cNvPr>
              <p:cNvSpPr/>
              <p:nvPr/>
            </p:nvSpPr>
            <p:spPr>
              <a:xfrm rot="12101090">
                <a:off x="2432368" y="4746805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7456AB54-B20C-4BA5-B050-37981921D13D}"/>
                  </a:ext>
                </a:extLst>
              </p:cNvPr>
              <p:cNvSpPr/>
              <p:nvPr/>
            </p:nvSpPr>
            <p:spPr>
              <a:xfrm rot="12101090">
                <a:off x="3771873" y="4158877"/>
                <a:ext cx="275301" cy="331353"/>
              </a:xfrm>
              <a:custGeom>
                <a:avLst/>
                <a:gdLst>
                  <a:gd name="connsiteX0" fmla="*/ 230152 w 265460"/>
                  <a:gd name="connsiteY0" fmla="*/ 222391 h 319509"/>
                  <a:gd name="connsiteX1" fmla="*/ 191193 w 265460"/>
                  <a:gd name="connsiteY1" fmla="*/ 186105 h 319509"/>
                  <a:gd name="connsiteX2" fmla="*/ 208763 w 265460"/>
                  <a:gd name="connsiteY2" fmla="*/ 131485 h 319509"/>
                  <a:gd name="connsiteX3" fmla="*/ 215638 w 265460"/>
                  <a:gd name="connsiteY3" fmla="*/ 108186 h 319509"/>
                  <a:gd name="connsiteX4" fmla="*/ 180880 w 265460"/>
                  <a:gd name="connsiteY4" fmla="*/ 43636 h 319509"/>
                  <a:gd name="connsiteX5" fmla="*/ 175151 w 265460"/>
                  <a:gd name="connsiteY5" fmla="*/ 34851 h 319509"/>
                  <a:gd name="connsiteX6" fmla="*/ 105253 w 265460"/>
                  <a:gd name="connsiteY6" fmla="*/ 16517 h 319509"/>
                  <a:gd name="connsiteX7" fmla="*/ 12820 w 265460"/>
                  <a:gd name="connsiteY7" fmla="*/ 66553 h 319509"/>
                  <a:gd name="connsiteX8" fmla="*/ 5181 w 265460"/>
                  <a:gd name="connsiteY8" fmla="*/ 94054 h 319509"/>
                  <a:gd name="connsiteX9" fmla="*/ 26188 w 265460"/>
                  <a:gd name="connsiteY9" fmla="*/ 135687 h 319509"/>
                  <a:gd name="connsiteX10" fmla="*/ 59419 w 265460"/>
                  <a:gd name="connsiteY10" fmla="*/ 191070 h 319509"/>
                  <a:gd name="connsiteX11" fmla="*/ 83100 w 265460"/>
                  <a:gd name="connsiteY11" fmla="*/ 200619 h 319509"/>
                  <a:gd name="connsiteX12" fmla="*/ 137338 w 265460"/>
                  <a:gd name="connsiteY12" fmla="*/ 218953 h 319509"/>
                  <a:gd name="connsiteX13" fmla="*/ 143449 w 265460"/>
                  <a:gd name="connsiteY13" fmla="*/ 269371 h 319509"/>
                  <a:gd name="connsiteX14" fmla="*/ 170567 w 265460"/>
                  <a:gd name="connsiteY14" fmla="*/ 319025 h 319509"/>
                  <a:gd name="connsiteX15" fmla="*/ 257271 w 265460"/>
                  <a:gd name="connsiteY15" fmla="*/ 275864 h 319509"/>
                  <a:gd name="connsiteX16" fmla="*/ 230152 w 265460"/>
                  <a:gd name="connsiteY16" fmla="*/ 222391 h 31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460" h="319509">
                    <a:moveTo>
                      <a:pt x="230152" y="222391"/>
                    </a:moveTo>
                    <a:cubicBezTo>
                      <a:pt x="207235" y="220481"/>
                      <a:pt x="195013" y="205966"/>
                      <a:pt x="191193" y="186105"/>
                    </a:cubicBezTo>
                    <a:cubicBezTo>
                      <a:pt x="187374" y="165861"/>
                      <a:pt x="183172" y="142562"/>
                      <a:pt x="208763" y="131485"/>
                    </a:cubicBezTo>
                    <a:cubicBezTo>
                      <a:pt x="222131" y="125756"/>
                      <a:pt x="222895" y="120027"/>
                      <a:pt x="215638" y="108186"/>
                    </a:cubicBezTo>
                    <a:cubicBezTo>
                      <a:pt x="203034" y="87178"/>
                      <a:pt x="192339" y="65407"/>
                      <a:pt x="180880" y="43636"/>
                    </a:cubicBezTo>
                    <a:cubicBezTo>
                      <a:pt x="178970" y="40580"/>
                      <a:pt x="176679" y="37906"/>
                      <a:pt x="175151" y="34851"/>
                    </a:cubicBezTo>
                    <a:cubicBezTo>
                      <a:pt x="150324" y="-7928"/>
                      <a:pt x="150324" y="-7928"/>
                      <a:pt x="105253" y="16517"/>
                    </a:cubicBezTo>
                    <a:cubicBezTo>
                      <a:pt x="74697" y="33323"/>
                      <a:pt x="44140" y="50893"/>
                      <a:pt x="12820" y="66553"/>
                    </a:cubicBezTo>
                    <a:cubicBezTo>
                      <a:pt x="-2458" y="74192"/>
                      <a:pt x="-2840" y="81067"/>
                      <a:pt x="5181" y="94054"/>
                    </a:cubicBezTo>
                    <a:cubicBezTo>
                      <a:pt x="13202" y="107422"/>
                      <a:pt x="23515" y="119645"/>
                      <a:pt x="26188" y="135687"/>
                    </a:cubicBezTo>
                    <a:cubicBezTo>
                      <a:pt x="41085" y="151729"/>
                      <a:pt x="48342" y="172736"/>
                      <a:pt x="59419" y="191070"/>
                    </a:cubicBezTo>
                    <a:cubicBezTo>
                      <a:pt x="65530" y="202147"/>
                      <a:pt x="70495" y="207494"/>
                      <a:pt x="83100" y="200619"/>
                    </a:cubicBezTo>
                    <a:cubicBezTo>
                      <a:pt x="107163" y="187633"/>
                      <a:pt x="122441" y="203675"/>
                      <a:pt x="137338" y="218953"/>
                    </a:cubicBezTo>
                    <a:cubicBezTo>
                      <a:pt x="151470" y="233849"/>
                      <a:pt x="152998" y="251037"/>
                      <a:pt x="143449" y="269371"/>
                    </a:cubicBezTo>
                    <a:cubicBezTo>
                      <a:pt x="129698" y="295344"/>
                      <a:pt x="141157" y="316351"/>
                      <a:pt x="170567" y="319025"/>
                    </a:cubicBezTo>
                    <a:cubicBezTo>
                      <a:pt x="207999" y="322463"/>
                      <a:pt x="237028" y="307567"/>
                      <a:pt x="257271" y="275864"/>
                    </a:cubicBezTo>
                    <a:cubicBezTo>
                      <a:pt x="274841" y="247600"/>
                      <a:pt x="263383" y="225064"/>
                      <a:pt x="230152" y="22239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E7AFD106-92F8-4FF4-8917-74D4A34794AB}"/>
                  </a:ext>
                </a:extLst>
              </p:cNvPr>
              <p:cNvSpPr/>
              <p:nvPr/>
            </p:nvSpPr>
            <p:spPr>
              <a:xfrm rot="12101090">
                <a:off x="2074322" y="5090653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34D6A776-6E55-49FE-B5A1-92DBD60F3330}"/>
                  </a:ext>
                </a:extLst>
              </p:cNvPr>
              <p:cNvSpPr/>
              <p:nvPr/>
            </p:nvSpPr>
            <p:spPr>
              <a:xfrm rot="12101090">
                <a:off x="3525047" y="4205888"/>
                <a:ext cx="293969" cy="329744"/>
              </a:xfrm>
              <a:custGeom>
                <a:avLst/>
                <a:gdLst>
                  <a:gd name="connsiteX0" fmla="*/ 244874 w 283461"/>
                  <a:gd name="connsiteY0" fmla="*/ 212420 h 317957"/>
                  <a:gd name="connsiteX1" fmla="*/ 203241 w 283461"/>
                  <a:gd name="connsiteY1" fmla="*/ 183391 h 317957"/>
                  <a:gd name="connsiteX2" fmla="*/ 213172 w 283461"/>
                  <a:gd name="connsiteY2" fmla="*/ 127244 h 317957"/>
                  <a:gd name="connsiteX3" fmla="*/ 215846 w 283461"/>
                  <a:gd name="connsiteY3" fmla="*/ 100125 h 317957"/>
                  <a:gd name="connsiteX4" fmla="*/ 181088 w 283461"/>
                  <a:gd name="connsiteY4" fmla="*/ 48179 h 317957"/>
                  <a:gd name="connsiteX5" fmla="*/ 159698 w 283461"/>
                  <a:gd name="connsiteY5" fmla="*/ 22206 h 317957"/>
                  <a:gd name="connsiteX6" fmla="*/ 110044 w 283461"/>
                  <a:gd name="connsiteY6" fmla="*/ 14949 h 317957"/>
                  <a:gd name="connsiteX7" fmla="*/ 11882 w 283461"/>
                  <a:gd name="connsiteY7" fmla="*/ 84847 h 317957"/>
                  <a:gd name="connsiteX8" fmla="*/ 6534 w 283461"/>
                  <a:gd name="connsiteY8" fmla="*/ 113112 h 317957"/>
                  <a:gd name="connsiteX9" fmla="*/ 29451 w 283461"/>
                  <a:gd name="connsiteY9" fmla="*/ 147869 h 317957"/>
                  <a:gd name="connsiteX10" fmla="*/ 70321 w 283461"/>
                  <a:gd name="connsiteY10" fmla="*/ 201725 h 317957"/>
                  <a:gd name="connsiteX11" fmla="*/ 99731 w 283461"/>
                  <a:gd name="connsiteY11" fmla="*/ 208600 h 317957"/>
                  <a:gd name="connsiteX12" fmla="*/ 153587 w 283461"/>
                  <a:gd name="connsiteY12" fmla="*/ 223114 h 317957"/>
                  <a:gd name="connsiteX13" fmla="*/ 164664 w 283461"/>
                  <a:gd name="connsiteY13" fmla="*/ 272387 h 317957"/>
                  <a:gd name="connsiteX14" fmla="*/ 190254 w 283461"/>
                  <a:gd name="connsiteY14" fmla="*/ 317457 h 317957"/>
                  <a:gd name="connsiteX15" fmla="*/ 280778 w 283461"/>
                  <a:gd name="connsiteY15" fmla="*/ 259400 h 317957"/>
                  <a:gd name="connsiteX16" fmla="*/ 244874 w 283461"/>
                  <a:gd name="connsiteY16" fmla="*/ 212420 h 317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3461" h="317957">
                    <a:moveTo>
                      <a:pt x="244874" y="212420"/>
                    </a:moveTo>
                    <a:cubicBezTo>
                      <a:pt x="222721" y="213566"/>
                      <a:pt x="210116" y="202489"/>
                      <a:pt x="203241" y="183391"/>
                    </a:cubicBezTo>
                    <a:cubicBezTo>
                      <a:pt x="195602" y="162766"/>
                      <a:pt x="190254" y="141376"/>
                      <a:pt x="213172" y="127244"/>
                    </a:cubicBezTo>
                    <a:cubicBezTo>
                      <a:pt x="227686" y="118077"/>
                      <a:pt x="223867" y="111202"/>
                      <a:pt x="215846" y="100125"/>
                    </a:cubicBezTo>
                    <a:cubicBezTo>
                      <a:pt x="204005" y="82937"/>
                      <a:pt x="189109" y="67659"/>
                      <a:pt x="181088" y="48179"/>
                    </a:cubicBezTo>
                    <a:cubicBezTo>
                      <a:pt x="171157" y="41686"/>
                      <a:pt x="166191" y="31373"/>
                      <a:pt x="159698" y="22206"/>
                    </a:cubicBezTo>
                    <a:cubicBezTo>
                      <a:pt x="139455" y="-6058"/>
                      <a:pt x="139455" y="-6058"/>
                      <a:pt x="110044" y="14949"/>
                    </a:cubicBezTo>
                    <a:cubicBezTo>
                      <a:pt x="77196" y="38248"/>
                      <a:pt x="45112" y="62312"/>
                      <a:pt x="11882" y="84847"/>
                    </a:cubicBezTo>
                    <a:cubicBezTo>
                      <a:pt x="-723" y="93632"/>
                      <a:pt x="-4543" y="100125"/>
                      <a:pt x="6534" y="113112"/>
                    </a:cubicBezTo>
                    <a:cubicBezTo>
                      <a:pt x="15701" y="123424"/>
                      <a:pt x="22194" y="136029"/>
                      <a:pt x="29451" y="147869"/>
                    </a:cubicBezTo>
                    <a:cubicBezTo>
                      <a:pt x="43202" y="165821"/>
                      <a:pt x="57334" y="183391"/>
                      <a:pt x="70321" y="201725"/>
                    </a:cubicBezTo>
                    <a:cubicBezTo>
                      <a:pt x="78724" y="213566"/>
                      <a:pt x="84835" y="217767"/>
                      <a:pt x="99731" y="208600"/>
                    </a:cubicBezTo>
                    <a:cubicBezTo>
                      <a:pt x="120357" y="196378"/>
                      <a:pt x="139073" y="208600"/>
                      <a:pt x="153587" y="223114"/>
                    </a:cubicBezTo>
                    <a:cubicBezTo>
                      <a:pt x="166955" y="236483"/>
                      <a:pt x="175740" y="251379"/>
                      <a:pt x="164664" y="272387"/>
                    </a:cubicBezTo>
                    <a:cubicBezTo>
                      <a:pt x="152823" y="294922"/>
                      <a:pt x="165045" y="314402"/>
                      <a:pt x="190254" y="317457"/>
                    </a:cubicBezTo>
                    <a:cubicBezTo>
                      <a:pt x="226922" y="322041"/>
                      <a:pt x="269701" y="294540"/>
                      <a:pt x="280778" y="259400"/>
                    </a:cubicBezTo>
                    <a:cubicBezTo>
                      <a:pt x="289945" y="230372"/>
                      <a:pt x="275049" y="210892"/>
                      <a:pt x="244874" y="21242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CF102D9-65CD-48C9-8E47-6470BAD170F0}"/>
                  </a:ext>
                </a:extLst>
              </p:cNvPr>
              <p:cNvSpPr/>
              <p:nvPr/>
            </p:nvSpPr>
            <p:spPr>
              <a:xfrm rot="11231253">
                <a:off x="1627132" y="5627845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77986B98-2B15-464A-B00F-C6949614124A}"/>
                  </a:ext>
                </a:extLst>
              </p:cNvPr>
              <p:cNvSpPr/>
              <p:nvPr/>
            </p:nvSpPr>
            <p:spPr>
              <a:xfrm rot="11231253">
                <a:off x="1925176" y="5235447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5BD56242-ACB8-44B7-B430-D535EA1E2E95}"/>
                  </a:ext>
                </a:extLst>
              </p:cNvPr>
              <p:cNvSpPr/>
              <p:nvPr/>
            </p:nvSpPr>
            <p:spPr>
              <a:xfrm rot="11231253">
                <a:off x="1769441" y="5425103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487236D0-E318-49AC-97E7-D0892E4FBE1E}"/>
                  </a:ext>
                </a:extLst>
              </p:cNvPr>
              <p:cNvSpPr/>
              <p:nvPr/>
            </p:nvSpPr>
            <p:spPr>
              <a:xfrm rot="11231253">
                <a:off x="1505663" y="5847968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B984E707-3B46-4ABD-8BFA-F6FCEEA391F2}"/>
                  </a:ext>
                </a:extLst>
              </p:cNvPr>
              <p:cNvSpPr/>
              <p:nvPr/>
            </p:nvSpPr>
            <p:spPr>
              <a:xfrm rot="10462014">
                <a:off x="1202185" y="6472748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B31DAC23-F8A3-426A-BACB-9DF1E9C00945}"/>
                  </a:ext>
                </a:extLst>
              </p:cNvPr>
              <p:cNvSpPr/>
              <p:nvPr/>
            </p:nvSpPr>
            <p:spPr>
              <a:xfrm rot="10462014">
                <a:off x="1409052" y="602514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D669B7C2-2057-4534-8245-01E4F83A6EF1}"/>
                  </a:ext>
                </a:extLst>
              </p:cNvPr>
              <p:cNvSpPr/>
              <p:nvPr/>
            </p:nvSpPr>
            <p:spPr>
              <a:xfrm rot="10462014">
                <a:off x="1297683" y="6244025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E76AE6D8-2DB2-488E-BA7B-79FF3D31A40B}"/>
                  </a:ext>
                </a:extLst>
              </p:cNvPr>
              <p:cNvSpPr/>
              <p:nvPr/>
            </p:nvSpPr>
            <p:spPr>
              <a:xfrm rot="10462014">
                <a:off x="1126934" y="6715357"/>
                <a:ext cx="338509" cy="165036"/>
              </a:xfrm>
              <a:custGeom>
                <a:avLst/>
                <a:gdLst>
                  <a:gd name="connsiteX0" fmla="*/ 264049 w 338509"/>
                  <a:gd name="connsiteY0" fmla="*/ 163272 h 165036"/>
                  <a:gd name="connsiteX1" fmla="*/ 243203 w 338509"/>
                  <a:gd name="connsiteY1" fmla="*/ 135397 h 165036"/>
                  <a:gd name="connsiteX2" fmla="*/ 205969 w 338509"/>
                  <a:gd name="connsiteY2" fmla="*/ 97369 h 165036"/>
                  <a:gd name="connsiteX3" fmla="*/ 139818 w 338509"/>
                  <a:gd name="connsiteY3" fmla="*/ 130643 h 165036"/>
                  <a:gd name="connsiteX4" fmla="*/ 88719 w 338509"/>
                  <a:gd name="connsiteY4" fmla="*/ 113610 h 165036"/>
                  <a:gd name="connsiteX5" fmla="*/ 11477 w 338509"/>
                  <a:gd name="connsiteY5" fmla="*/ 79940 h 165036"/>
                  <a:gd name="connsiteX6" fmla="*/ 2763 w 338509"/>
                  <a:gd name="connsiteY6" fmla="*/ 58155 h 165036"/>
                  <a:gd name="connsiteX7" fmla="*/ 26855 w 338509"/>
                  <a:gd name="connsiteY7" fmla="*/ 0 h 165036"/>
                  <a:gd name="connsiteX8" fmla="*/ 209624 w 338509"/>
                  <a:gd name="connsiteY8" fmla="*/ 18027 h 165036"/>
                  <a:gd name="connsiteX9" fmla="*/ 210623 w 338509"/>
                  <a:gd name="connsiteY9" fmla="*/ 22207 h 165036"/>
                  <a:gd name="connsiteX10" fmla="*/ 237262 w 338509"/>
                  <a:gd name="connsiteY10" fmla="*/ 42705 h 165036"/>
                  <a:gd name="connsiteX11" fmla="*/ 284400 w 338509"/>
                  <a:gd name="connsiteY11" fmla="*/ 36764 h 165036"/>
                  <a:gd name="connsiteX12" fmla="*/ 335498 w 338509"/>
                  <a:gd name="connsiteY12" fmla="*/ 52608 h 165036"/>
                  <a:gd name="connsiteX13" fmla="*/ 298263 w 338509"/>
                  <a:gd name="connsiteY13" fmla="*/ 156390 h 165036"/>
                  <a:gd name="connsiteX14" fmla="*/ 264049 w 338509"/>
                  <a:gd name="connsiteY14" fmla="*/ 163272 h 16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09" h="165036">
                    <a:moveTo>
                      <a:pt x="264049" y="163272"/>
                    </a:moveTo>
                    <a:cubicBezTo>
                      <a:pt x="254196" y="159559"/>
                      <a:pt x="246571" y="150052"/>
                      <a:pt x="243203" y="135397"/>
                    </a:cubicBezTo>
                    <a:cubicBezTo>
                      <a:pt x="238450" y="114402"/>
                      <a:pt x="226568" y="102519"/>
                      <a:pt x="205969" y="97369"/>
                    </a:cubicBezTo>
                    <a:cubicBezTo>
                      <a:pt x="177449" y="90239"/>
                      <a:pt x="162793" y="97369"/>
                      <a:pt x="139818" y="130643"/>
                    </a:cubicBezTo>
                    <a:cubicBezTo>
                      <a:pt x="118428" y="138565"/>
                      <a:pt x="103771" y="125494"/>
                      <a:pt x="88719" y="113610"/>
                    </a:cubicBezTo>
                    <a:cubicBezTo>
                      <a:pt x="64557" y="98558"/>
                      <a:pt x="37621" y="90240"/>
                      <a:pt x="11477" y="79940"/>
                    </a:cubicBezTo>
                    <a:cubicBezTo>
                      <a:pt x="-803" y="75187"/>
                      <a:pt x="-2387" y="70037"/>
                      <a:pt x="2763" y="58155"/>
                    </a:cubicBezTo>
                    <a:lnTo>
                      <a:pt x="26855" y="0"/>
                    </a:lnTo>
                    <a:lnTo>
                      <a:pt x="209624" y="18027"/>
                    </a:lnTo>
                    <a:lnTo>
                      <a:pt x="210623" y="22207"/>
                    </a:lnTo>
                    <a:cubicBezTo>
                      <a:pt x="217456" y="30327"/>
                      <a:pt x="227557" y="36962"/>
                      <a:pt x="237262" y="42705"/>
                    </a:cubicBezTo>
                    <a:cubicBezTo>
                      <a:pt x="254691" y="53004"/>
                      <a:pt x="269347" y="48648"/>
                      <a:pt x="284400" y="36764"/>
                    </a:cubicBezTo>
                    <a:cubicBezTo>
                      <a:pt x="301829" y="22900"/>
                      <a:pt x="328765" y="32407"/>
                      <a:pt x="335498" y="52608"/>
                    </a:cubicBezTo>
                    <a:cubicBezTo>
                      <a:pt x="345798" y="87466"/>
                      <a:pt x="328765" y="135793"/>
                      <a:pt x="298263" y="156390"/>
                    </a:cubicBezTo>
                    <a:cubicBezTo>
                      <a:pt x="285984" y="164906"/>
                      <a:pt x="273903" y="166986"/>
                      <a:pt x="264049" y="16327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CB68ED2-242A-4F2F-9EB2-7E1010CA6930}"/>
                </a:ext>
              </a:extLst>
            </p:cNvPr>
            <p:cNvGrpSpPr/>
            <p:nvPr userDrawn="1"/>
          </p:nvGrpSpPr>
          <p:grpSpPr>
            <a:xfrm>
              <a:off x="5435538" y="4295548"/>
              <a:ext cx="6585050" cy="2766692"/>
              <a:chOff x="5435538" y="4295548"/>
              <a:chExt cx="6585050" cy="2766692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06BAE52-E93F-43C4-BF68-A4C333923EF1}"/>
                  </a:ext>
                </a:extLst>
              </p:cNvPr>
              <p:cNvSpPr/>
              <p:nvPr/>
            </p:nvSpPr>
            <p:spPr>
              <a:xfrm rot="12101090">
                <a:off x="8816552" y="556909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A2289BD-36AB-43B9-8D4E-BFF7E0493120}"/>
                  </a:ext>
                </a:extLst>
              </p:cNvPr>
              <p:cNvSpPr/>
              <p:nvPr/>
            </p:nvSpPr>
            <p:spPr>
              <a:xfrm rot="12101090">
                <a:off x="8859265" y="575780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223640BC-DE9E-45F8-A4E6-E40424331CB2}"/>
                  </a:ext>
                </a:extLst>
              </p:cNvPr>
              <p:cNvSpPr/>
              <p:nvPr/>
            </p:nvSpPr>
            <p:spPr>
              <a:xfrm rot="12101090">
                <a:off x="8615579" y="548918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9E55CFE-6DD7-456E-B735-D911355F8E4B}"/>
                  </a:ext>
                </a:extLst>
              </p:cNvPr>
              <p:cNvSpPr/>
              <p:nvPr/>
            </p:nvSpPr>
            <p:spPr>
              <a:xfrm rot="12101090">
                <a:off x="8658293" y="567788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8E6BF4C-566B-4059-A622-16ADC688900C}"/>
                  </a:ext>
                </a:extLst>
              </p:cNvPr>
              <p:cNvSpPr/>
              <p:nvPr/>
            </p:nvSpPr>
            <p:spPr>
              <a:xfrm rot="12101090">
                <a:off x="8413436" y="541221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5C0788E5-E297-4C8B-B17E-24CBAEF45744}"/>
                  </a:ext>
                </a:extLst>
              </p:cNvPr>
              <p:cNvSpPr/>
              <p:nvPr/>
            </p:nvSpPr>
            <p:spPr>
              <a:xfrm rot="12101090">
                <a:off x="8456003" y="5601286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5B69CD5-C1B5-4EEB-A9AD-A1118665B628}"/>
                  </a:ext>
                </a:extLst>
              </p:cNvPr>
              <p:cNvSpPr/>
              <p:nvPr/>
            </p:nvSpPr>
            <p:spPr>
              <a:xfrm rot="12101090">
                <a:off x="8212464" y="533229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9A7D352-BA40-4025-B5C5-29F5FC4EF8F3}"/>
                  </a:ext>
                </a:extLst>
              </p:cNvPr>
              <p:cNvSpPr/>
              <p:nvPr/>
            </p:nvSpPr>
            <p:spPr>
              <a:xfrm rot="12101090">
                <a:off x="8255398" y="552151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C7BB9CD3-D747-4CED-BC38-A66E185BAF1C}"/>
                  </a:ext>
                </a:extLst>
              </p:cNvPr>
              <p:cNvSpPr/>
              <p:nvPr/>
            </p:nvSpPr>
            <p:spPr>
              <a:xfrm rot="12101090">
                <a:off x="8011859" y="525252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5728CD68-D22B-4173-98BF-F039700414C8}"/>
                  </a:ext>
                </a:extLst>
              </p:cNvPr>
              <p:cNvSpPr/>
              <p:nvPr/>
            </p:nvSpPr>
            <p:spPr>
              <a:xfrm rot="12101090">
                <a:off x="8054427" y="544160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A6AB854E-52A9-4CB3-8260-7238C307369F}"/>
                  </a:ext>
                </a:extLst>
              </p:cNvPr>
              <p:cNvSpPr/>
              <p:nvPr/>
            </p:nvSpPr>
            <p:spPr>
              <a:xfrm rot="12101090">
                <a:off x="7812058" y="516966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E25B0479-F17A-4EF4-B4E9-F077AEE47F75}"/>
                  </a:ext>
                </a:extLst>
              </p:cNvPr>
              <p:cNvSpPr/>
              <p:nvPr/>
            </p:nvSpPr>
            <p:spPr>
              <a:xfrm rot="12101090">
                <a:off x="7854772" y="5358374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51AA4B0B-84A8-42EB-A810-BAF050391076}"/>
                  </a:ext>
                </a:extLst>
              </p:cNvPr>
              <p:cNvSpPr/>
              <p:nvPr/>
            </p:nvSpPr>
            <p:spPr>
              <a:xfrm rot="12101090">
                <a:off x="7609914" y="509269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B849D96E-A3EC-4528-AFFA-472C75765EDA}"/>
                  </a:ext>
                </a:extLst>
              </p:cNvPr>
              <p:cNvSpPr/>
              <p:nvPr/>
            </p:nvSpPr>
            <p:spPr>
              <a:xfrm rot="12101090">
                <a:off x="7652482" y="528177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7A46603-524D-49D3-A7DD-A41527E36DEF}"/>
                  </a:ext>
                </a:extLst>
              </p:cNvPr>
              <p:cNvSpPr/>
              <p:nvPr/>
            </p:nvSpPr>
            <p:spPr>
              <a:xfrm rot="12101090">
                <a:off x="7408942" y="5012783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47D5252-1A44-4882-8800-ECCE6A90EBB5}"/>
                  </a:ext>
                </a:extLst>
              </p:cNvPr>
              <p:cNvSpPr/>
              <p:nvPr/>
            </p:nvSpPr>
            <p:spPr>
              <a:xfrm rot="12101090">
                <a:off x="7451510" y="520185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3B9B3136-FAE6-4A56-823E-4E338A0C57CF}"/>
                  </a:ext>
                </a:extLst>
              </p:cNvPr>
              <p:cNvSpPr/>
              <p:nvPr/>
            </p:nvSpPr>
            <p:spPr>
              <a:xfrm rot="12101090">
                <a:off x="7207970" y="493286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15E675A7-94B8-40DE-BA07-4581F92A49F8}"/>
                  </a:ext>
                </a:extLst>
              </p:cNvPr>
              <p:cNvSpPr/>
              <p:nvPr/>
            </p:nvSpPr>
            <p:spPr>
              <a:xfrm rot="12101090">
                <a:off x="7250905" y="512208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1DBA0BF-7E7D-4FED-8609-27A8C59BF51A}"/>
                  </a:ext>
                </a:extLst>
              </p:cNvPr>
              <p:cNvSpPr/>
              <p:nvPr/>
            </p:nvSpPr>
            <p:spPr>
              <a:xfrm rot="12101090">
                <a:off x="7006997" y="4852953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0B65D04-6D61-4237-B018-E6209B3CF865}"/>
                  </a:ext>
                </a:extLst>
              </p:cNvPr>
              <p:cNvSpPr/>
              <p:nvPr/>
            </p:nvSpPr>
            <p:spPr>
              <a:xfrm rot="12101090">
                <a:off x="7049933" y="504217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698E9961-4321-4671-9878-BD820C3EB655}"/>
                  </a:ext>
                </a:extLst>
              </p:cNvPr>
              <p:cNvSpPr/>
              <p:nvPr/>
            </p:nvSpPr>
            <p:spPr>
              <a:xfrm rot="12101090">
                <a:off x="6806393" y="477318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2BE7D356-1AD9-439A-904E-C7BBFF0FC158}"/>
                  </a:ext>
                </a:extLst>
              </p:cNvPr>
              <p:cNvSpPr/>
              <p:nvPr/>
            </p:nvSpPr>
            <p:spPr>
              <a:xfrm rot="12101090">
                <a:off x="6848961" y="496225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D716A87-8D96-48C6-B4BC-7A38E9C2EF39}"/>
                  </a:ext>
                </a:extLst>
              </p:cNvPr>
              <p:cNvSpPr/>
              <p:nvPr/>
            </p:nvSpPr>
            <p:spPr>
              <a:xfrm rot="12101090">
                <a:off x="6605421" y="469327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8F08CD07-A40D-4605-94AC-D6FF2279528D}"/>
                  </a:ext>
                </a:extLst>
              </p:cNvPr>
              <p:cNvSpPr/>
              <p:nvPr/>
            </p:nvSpPr>
            <p:spPr>
              <a:xfrm rot="12101090">
                <a:off x="6647988" y="488234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520BF08C-6A9D-4936-8064-7206D0B9E40E}"/>
                  </a:ext>
                </a:extLst>
              </p:cNvPr>
              <p:cNvSpPr/>
              <p:nvPr/>
            </p:nvSpPr>
            <p:spPr>
              <a:xfrm rot="12101090">
                <a:off x="6404447" y="4613354"/>
                <a:ext cx="185381" cy="324479"/>
              </a:xfrm>
              <a:custGeom>
                <a:avLst/>
                <a:gdLst>
                  <a:gd name="connsiteX0" fmla="*/ 178755 w 178755"/>
                  <a:gd name="connsiteY0" fmla="*/ 184057 h 312881"/>
                  <a:gd name="connsiteX1" fmla="*/ 178373 w 178755"/>
                  <a:gd name="connsiteY1" fmla="*/ 174126 h 312881"/>
                  <a:gd name="connsiteX2" fmla="*/ 159657 w 178755"/>
                  <a:gd name="connsiteY2" fmla="*/ 162286 h 312881"/>
                  <a:gd name="connsiteX3" fmla="*/ 117642 w 178755"/>
                  <a:gd name="connsiteY3" fmla="*/ 116451 h 312881"/>
                  <a:gd name="connsiteX4" fmla="*/ 137504 w 178755"/>
                  <a:gd name="connsiteY4" fmla="*/ 72144 h 312881"/>
                  <a:gd name="connsiteX5" fmla="*/ 142851 w 178755"/>
                  <a:gd name="connsiteY5" fmla="*/ 18289 h 312881"/>
                  <a:gd name="connsiteX6" fmla="*/ 32466 w 178755"/>
                  <a:gd name="connsiteY6" fmla="*/ 17525 h 312881"/>
                  <a:gd name="connsiteX7" fmla="*/ 37050 w 178755"/>
                  <a:gd name="connsiteY7" fmla="*/ 72144 h 312881"/>
                  <a:gd name="connsiteX8" fmla="*/ 56147 w 178755"/>
                  <a:gd name="connsiteY8" fmla="*/ 121417 h 312881"/>
                  <a:gd name="connsiteX9" fmla="*/ 17952 w 178755"/>
                  <a:gd name="connsiteY9" fmla="*/ 162286 h 312881"/>
                  <a:gd name="connsiteX10" fmla="*/ 382 w 178755"/>
                  <a:gd name="connsiteY10" fmla="*/ 178710 h 312881"/>
                  <a:gd name="connsiteX11" fmla="*/ 382 w 178755"/>
                  <a:gd name="connsiteY11" fmla="*/ 183675 h 312881"/>
                  <a:gd name="connsiteX12" fmla="*/ 0 w 178755"/>
                  <a:gd name="connsiteY12" fmla="*/ 310484 h 312881"/>
                  <a:gd name="connsiteX13" fmla="*/ 177991 w 178755"/>
                  <a:gd name="connsiteY13" fmla="*/ 311248 h 312881"/>
                  <a:gd name="connsiteX14" fmla="*/ 178755 w 178755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5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2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32C4B99F-70EA-447E-A24A-A0949729E911}"/>
                  </a:ext>
                </a:extLst>
              </p:cNvPr>
              <p:cNvSpPr/>
              <p:nvPr/>
            </p:nvSpPr>
            <p:spPr>
              <a:xfrm rot="12101090">
                <a:off x="6447016" y="480242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5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1564D1F7-47B9-41E9-BE11-9A3FDE4476E4}"/>
                  </a:ext>
                </a:extLst>
              </p:cNvPr>
              <p:cNvSpPr/>
              <p:nvPr/>
            </p:nvSpPr>
            <p:spPr>
              <a:xfrm rot="12101090">
                <a:off x="6197663" y="453198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20F0AF18-5AF6-4316-9AEA-3C0CA9C25D45}"/>
                  </a:ext>
                </a:extLst>
              </p:cNvPr>
              <p:cNvSpPr/>
              <p:nvPr/>
            </p:nvSpPr>
            <p:spPr>
              <a:xfrm rot="12101090">
                <a:off x="6240376" y="4720686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896D9738-1558-4319-9611-EEBAF2E43CAE}"/>
                  </a:ext>
                </a:extLst>
              </p:cNvPr>
              <p:cNvSpPr/>
              <p:nvPr/>
            </p:nvSpPr>
            <p:spPr>
              <a:xfrm rot="12101090">
                <a:off x="5996690" y="4452065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524F1640-8F20-42FE-AF63-51B4E78B1FCE}"/>
                  </a:ext>
                </a:extLst>
              </p:cNvPr>
              <p:cNvSpPr/>
              <p:nvPr/>
            </p:nvSpPr>
            <p:spPr>
              <a:xfrm rot="12101090">
                <a:off x="6039404" y="4640771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6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7"/>
                      <a:pt x="174936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1DD9DC9-F04D-4FE3-9633-310E7F8AFFC9}"/>
                  </a:ext>
                </a:extLst>
              </p:cNvPr>
              <p:cNvSpPr/>
              <p:nvPr/>
            </p:nvSpPr>
            <p:spPr>
              <a:xfrm rot="12101090">
                <a:off x="5794401" y="437546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6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19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1"/>
                      <a:pt x="123371" y="138604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2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6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8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298BE528-C374-402B-BED0-97AB910088DE}"/>
                  </a:ext>
                </a:extLst>
              </p:cNvPr>
              <p:cNvSpPr/>
              <p:nvPr/>
            </p:nvSpPr>
            <p:spPr>
              <a:xfrm rot="12101090">
                <a:off x="5837115" y="456416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E01C8F0-7FBA-4611-BFDA-EC22CA5B9E96}"/>
                  </a:ext>
                </a:extLst>
              </p:cNvPr>
              <p:cNvSpPr/>
              <p:nvPr/>
            </p:nvSpPr>
            <p:spPr>
              <a:xfrm rot="12101090">
                <a:off x="10490335" y="6858254"/>
                <a:ext cx="13071" cy="5545"/>
              </a:xfrm>
              <a:custGeom>
                <a:avLst/>
                <a:gdLst>
                  <a:gd name="connsiteX0" fmla="*/ 0 w 12604"/>
                  <a:gd name="connsiteY0" fmla="*/ 0 h 5347"/>
                  <a:gd name="connsiteX1" fmla="*/ 0 w 12604"/>
                  <a:gd name="connsiteY1" fmla="*/ 5347 h 5347"/>
                  <a:gd name="connsiteX2" fmla="*/ 12605 w 12604"/>
                  <a:gd name="connsiteY2" fmla="*/ 1910 h 5347"/>
                  <a:gd name="connsiteX3" fmla="*/ 0 w 12604"/>
                  <a:gd name="connsiteY3" fmla="*/ 0 h 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04" h="5347">
                    <a:moveTo>
                      <a:pt x="0" y="0"/>
                    </a:moveTo>
                    <a:cubicBezTo>
                      <a:pt x="0" y="1910"/>
                      <a:pt x="0" y="3438"/>
                      <a:pt x="0" y="5347"/>
                    </a:cubicBezTo>
                    <a:cubicBezTo>
                      <a:pt x="4965" y="4583"/>
                      <a:pt x="9167" y="3438"/>
                      <a:pt x="12605" y="1910"/>
                    </a:cubicBezTo>
                    <a:cubicBezTo>
                      <a:pt x="8785" y="1528"/>
                      <a:pt x="4583" y="764"/>
                      <a:pt x="0" y="0"/>
                    </a:cubicBezTo>
                    <a:close/>
                  </a:path>
                </a:pathLst>
              </a:custGeom>
              <a:solidFill>
                <a:srgbClr val="D6B16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A6BA822E-2194-4B6F-896A-3648B6F09E51}"/>
                  </a:ext>
                </a:extLst>
              </p:cNvPr>
              <p:cNvSpPr/>
              <p:nvPr/>
            </p:nvSpPr>
            <p:spPr>
              <a:xfrm rot="12101090">
                <a:off x="10485012" y="6860876"/>
                <a:ext cx="18220" cy="2332"/>
              </a:xfrm>
              <a:custGeom>
                <a:avLst/>
                <a:gdLst>
                  <a:gd name="connsiteX0" fmla="*/ 17570 w 17569"/>
                  <a:gd name="connsiteY0" fmla="*/ 340 h 2249"/>
                  <a:gd name="connsiteX1" fmla="*/ 0 w 17569"/>
                  <a:gd name="connsiteY1" fmla="*/ 340 h 2249"/>
                  <a:gd name="connsiteX2" fmla="*/ 12605 w 17569"/>
                  <a:gd name="connsiteY2" fmla="*/ 2249 h 2249"/>
                  <a:gd name="connsiteX3" fmla="*/ 17570 w 17569"/>
                  <a:gd name="connsiteY3" fmla="*/ 340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69" h="2249">
                    <a:moveTo>
                      <a:pt x="17570" y="340"/>
                    </a:moveTo>
                    <a:cubicBezTo>
                      <a:pt x="11841" y="-424"/>
                      <a:pt x="6111" y="340"/>
                      <a:pt x="0" y="340"/>
                    </a:cubicBezTo>
                    <a:cubicBezTo>
                      <a:pt x="4965" y="1103"/>
                      <a:pt x="9167" y="1867"/>
                      <a:pt x="12605" y="2249"/>
                    </a:cubicBezTo>
                    <a:cubicBezTo>
                      <a:pt x="14514" y="1867"/>
                      <a:pt x="16042" y="1103"/>
                      <a:pt x="17570" y="340"/>
                    </a:cubicBezTo>
                    <a:close/>
                  </a:path>
                </a:pathLst>
              </a:custGeom>
              <a:solidFill>
                <a:srgbClr val="D6B16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91E1DA8-2A15-4426-AE13-3881383D3C13}"/>
                  </a:ext>
                </a:extLst>
              </p:cNvPr>
              <p:cNvSpPr/>
              <p:nvPr/>
            </p:nvSpPr>
            <p:spPr>
              <a:xfrm rot="12101090">
                <a:off x="10433989" y="6205199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C56CF7B4-2D3B-485F-AA1F-A50F53B67EC4}"/>
                  </a:ext>
                </a:extLst>
              </p:cNvPr>
              <p:cNvSpPr/>
              <p:nvPr/>
            </p:nvSpPr>
            <p:spPr>
              <a:xfrm rot="12101090">
                <a:off x="10476702" y="639390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345FEB86-60BF-43F8-AD17-D7DC3AD4C7ED}"/>
                  </a:ext>
                </a:extLst>
              </p:cNvPr>
              <p:cNvSpPr/>
              <p:nvPr/>
            </p:nvSpPr>
            <p:spPr>
              <a:xfrm rot="12101090">
                <a:off x="10233016" y="612528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9616D7BE-B785-4023-B72E-7A5E93A7CF69}"/>
                  </a:ext>
                </a:extLst>
              </p:cNvPr>
              <p:cNvSpPr/>
              <p:nvPr/>
            </p:nvSpPr>
            <p:spPr>
              <a:xfrm rot="12101090">
                <a:off x="10275730" y="6313990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2A8DD382-C407-44F4-99BE-4EE637F1C1DF}"/>
                  </a:ext>
                </a:extLst>
              </p:cNvPr>
              <p:cNvSpPr/>
              <p:nvPr/>
            </p:nvSpPr>
            <p:spPr>
              <a:xfrm rot="12101090">
                <a:off x="10030873" y="604831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A25D4422-50FE-4C62-9336-8C7C04A9F0C5}"/>
                  </a:ext>
                </a:extLst>
              </p:cNvPr>
              <p:cNvSpPr/>
              <p:nvPr/>
            </p:nvSpPr>
            <p:spPr>
              <a:xfrm rot="12101090">
                <a:off x="10073441" y="623738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65984EE5-C579-4074-BD21-B5EF9BEE2AA0}"/>
                  </a:ext>
                </a:extLst>
              </p:cNvPr>
              <p:cNvSpPr/>
              <p:nvPr/>
            </p:nvSpPr>
            <p:spPr>
              <a:xfrm rot="12101090">
                <a:off x="9829901" y="5968399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BF133923-F09A-4E3F-BD77-EC7F4D9EDBB5}"/>
                  </a:ext>
                </a:extLst>
              </p:cNvPr>
              <p:cNvSpPr/>
              <p:nvPr/>
            </p:nvSpPr>
            <p:spPr>
              <a:xfrm rot="12101090">
                <a:off x="9872836" y="6157619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8D583206-F3F2-468D-8AD3-5AD4F07A619A}"/>
                  </a:ext>
                </a:extLst>
              </p:cNvPr>
              <p:cNvSpPr/>
              <p:nvPr/>
            </p:nvSpPr>
            <p:spPr>
              <a:xfrm rot="12101090">
                <a:off x="9629296" y="588863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C5EFD990-4B80-4F8F-9A12-325C26A111E5}"/>
                  </a:ext>
                </a:extLst>
              </p:cNvPr>
              <p:cNvSpPr/>
              <p:nvPr/>
            </p:nvSpPr>
            <p:spPr>
              <a:xfrm rot="12101090">
                <a:off x="9671864" y="607770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7DF19961-631E-4BBD-BE3A-9055BF8280D8}"/>
                  </a:ext>
                </a:extLst>
              </p:cNvPr>
              <p:cNvSpPr/>
              <p:nvPr/>
            </p:nvSpPr>
            <p:spPr>
              <a:xfrm rot="12101090">
                <a:off x="9429495" y="580577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6DD1C05-37CD-4CE4-AD02-5E776FFEA368}"/>
                  </a:ext>
                </a:extLst>
              </p:cNvPr>
              <p:cNvSpPr/>
              <p:nvPr/>
            </p:nvSpPr>
            <p:spPr>
              <a:xfrm rot="12101090">
                <a:off x="9472209" y="599447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FADBBED4-D58B-408C-8DE4-294B24417483}"/>
                  </a:ext>
                </a:extLst>
              </p:cNvPr>
              <p:cNvSpPr/>
              <p:nvPr/>
            </p:nvSpPr>
            <p:spPr>
              <a:xfrm rot="12101090">
                <a:off x="9227351" y="572880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010411C-0EBF-4BE4-9DEF-A41A6F321899}"/>
                  </a:ext>
                </a:extLst>
              </p:cNvPr>
              <p:cNvSpPr/>
              <p:nvPr/>
            </p:nvSpPr>
            <p:spPr>
              <a:xfrm rot="12101090">
                <a:off x="9269919" y="5917874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DED8AD23-2E4A-45B7-AC3E-7162F10E75B3}"/>
                  </a:ext>
                </a:extLst>
              </p:cNvPr>
              <p:cNvSpPr/>
              <p:nvPr/>
            </p:nvSpPr>
            <p:spPr>
              <a:xfrm rot="12101090">
                <a:off x="9026379" y="5648886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B3A9D9C4-188B-4700-97A3-1BE004125C1A}"/>
                  </a:ext>
                </a:extLst>
              </p:cNvPr>
              <p:cNvSpPr/>
              <p:nvPr/>
            </p:nvSpPr>
            <p:spPr>
              <a:xfrm rot="12101090">
                <a:off x="9068947" y="5837960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8D7A6E62-FDC4-4958-BE4F-919F4E1E2F3E}"/>
                  </a:ext>
                </a:extLst>
              </p:cNvPr>
              <p:cNvSpPr/>
              <p:nvPr/>
            </p:nvSpPr>
            <p:spPr>
              <a:xfrm rot="12101090">
                <a:off x="5593429" y="429554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6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19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1"/>
                      <a:pt x="123371" y="138604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2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6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8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3BEE1FB2-0CBA-44C1-AF2A-48C9EA0EB5AB}"/>
                  </a:ext>
                </a:extLst>
              </p:cNvPr>
              <p:cNvSpPr/>
              <p:nvPr/>
            </p:nvSpPr>
            <p:spPr>
              <a:xfrm rot="12101090">
                <a:off x="5636142" y="448425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F989EA42-FF83-4618-900F-82426040DD89}"/>
                  </a:ext>
                </a:extLst>
              </p:cNvPr>
              <p:cNvSpPr/>
              <p:nvPr/>
            </p:nvSpPr>
            <p:spPr>
              <a:xfrm rot="12101090">
                <a:off x="5435538" y="440448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E0E0A128-F011-4B10-B5C4-8F29443B31CD}"/>
                  </a:ext>
                </a:extLst>
              </p:cNvPr>
              <p:cNvSpPr/>
              <p:nvPr/>
            </p:nvSpPr>
            <p:spPr>
              <a:xfrm rot="12101090">
                <a:off x="10832078" y="636306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E3548C8-F29C-4CA7-A85C-C8BDB6A6D3D9}"/>
                  </a:ext>
                </a:extLst>
              </p:cNvPr>
              <p:cNvSpPr/>
              <p:nvPr/>
            </p:nvSpPr>
            <p:spPr>
              <a:xfrm rot="12101090">
                <a:off x="10631106" y="628314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B3C2BD17-FE8A-4070-8C0F-638D84072D56}"/>
                  </a:ext>
                </a:extLst>
              </p:cNvPr>
              <p:cNvSpPr/>
              <p:nvPr/>
            </p:nvSpPr>
            <p:spPr>
              <a:xfrm rot="12101090">
                <a:off x="10674041" y="647236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DE567D30-9676-461D-A03B-1343010ECA19}"/>
                  </a:ext>
                </a:extLst>
              </p:cNvPr>
              <p:cNvSpPr/>
              <p:nvPr/>
            </p:nvSpPr>
            <p:spPr>
              <a:xfrm rot="12101090">
                <a:off x="10870642" y="6573035"/>
                <a:ext cx="1149946" cy="489205"/>
              </a:xfrm>
              <a:custGeom>
                <a:avLst/>
                <a:gdLst>
                  <a:gd name="connsiteX0" fmla="*/ 431445 w 1149946"/>
                  <a:gd name="connsiteY0" fmla="*/ 325574 h 489205"/>
                  <a:gd name="connsiteX1" fmla="*/ 350286 w 1149946"/>
                  <a:gd name="connsiteY1" fmla="*/ 313487 h 489205"/>
                  <a:gd name="connsiteX2" fmla="*/ 339986 w 1149946"/>
                  <a:gd name="connsiteY2" fmla="*/ 303188 h 489205"/>
                  <a:gd name="connsiteX3" fmla="*/ 338007 w 1149946"/>
                  <a:gd name="connsiteY3" fmla="*/ 286765 h 489205"/>
                  <a:gd name="connsiteX4" fmla="*/ 446576 w 1149946"/>
                  <a:gd name="connsiteY4" fmla="*/ 243594 h 489205"/>
                  <a:gd name="connsiteX5" fmla="*/ 454463 w 1149946"/>
                  <a:gd name="connsiteY5" fmla="*/ 254070 h 489205"/>
                  <a:gd name="connsiteX6" fmla="*/ 472685 w 1149946"/>
                  <a:gd name="connsiteY6" fmla="*/ 274667 h 489205"/>
                  <a:gd name="connsiteX7" fmla="*/ 465950 w 1149946"/>
                  <a:gd name="connsiteY7" fmla="*/ 305168 h 489205"/>
                  <a:gd name="connsiteX8" fmla="*/ 456048 w 1149946"/>
                  <a:gd name="connsiteY8" fmla="*/ 314279 h 489205"/>
                  <a:gd name="connsiteX9" fmla="*/ 431445 w 1149946"/>
                  <a:gd name="connsiteY9" fmla="*/ 325574 h 489205"/>
                  <a:gd name="connsiteX10" fmla="*/ 184589 w 1149946"/>
                  <a:gd name="connsiteY10" fmla="*/ 481098 h 489205"/>
                  <a:gd name="connsiteX11" fmla="*/ 0 w 1149946"/>
                  <a:gd name="connsiteY11" fmla="*/ 480305 h 489205"/>
                  <a:gd name="connsiteX12" fmla="*/ 179 w 1149946"/>
                  <a:gd name="connsiteY12" fmla="*/ 421100 h 489205"/>
                  <a:gd name="connsiteX13" fmla="*/ 185300 w 1149946"/>
                  <a:gd name="connsiteY13" fmla="*/ 347488 h 489205"/>
                  <a:gd name="connsiteX14" fmla="*/ 185381 w 1149946"/>
                  <a:gd name="connsiteY14" fmla="*/ 349588 h 489205"/>
                  <a:gd name="connsiteX15" fmla="*/ 184589 w 1149946"/>
                  <a:gd name="connsiteY15" fmla="*/ 481098 h 489205"/>
                  <a:gd name="connsiteX16" fmla="*/ 650403 w 1149946"/>
                  <a:gd name="connsiteY16" fmla="*/ 325705 h 489205"/>
                  <a:gd name="connsiteX17" fmla="*/ 569244 w 1149946"/>
                  <a:gd name="connsiteY17" fmla="*/ 313618 h 489205"/>
                  <a:gd name="connsiteX18" fmla="*/ 558944 w 1149946"/>
                  <a:gd name="connsiteY18" fmla="*/ 303319 h 489205"/>
                  <a:gd name="connsiteX19" fmla="*/ 554984 w 1149946"/>
                  <a:gd name="connsiteY19" fmla="*/ 270441 h 489205"/>
                  <a:gd name="connsiteX20" fmla="*/ 570828 w 1149946"/>
                  <a:gd name="connsiteY20" fmla="*/ 254201 h 489205"/>
                  <a:gd name="connsiteX21" fmla="*/ 585484 w 1149946"/>
                  <a:gd name="connsiteY21" fmla="*/ 193596 h 489205"/>
                  <a:gd name="connsiteX22" fmla="*/ 583288 w 1149946"/>
                  <a:gd name="connsiteY22" fmla="*/ 189231 h 489205"/>
                  <a:gd name="connsiteX23" fmla="*/ 716615 w 1149946"/>
                  <a:gd name="connsiteY23" fmla="*/ 136215 h 489205"/>
                  <a:gd name="connsiteX24" fmla="*/ 716598 w 1149946"/>
                  <a:gd name="connsiteY24" fmla="*/ 138931 h 489205"/>
                  <a:gd name="connsiteX25" fmla="*/ 715409 w 1149946"/>
                  <a:gd name="connsiteY25" fmla="*/ 152795 h 489205"/>
                  <a:gd name="connsiteX26" fmla="*/ 696792 w 1149946"/>
                  <a:gd name="connsiteY26" fmla="*/ 161510 h 489205"/>
                  <a:gd name="connsiteX27" fmla="*/ 656785 w 1149946"/>
                  <a:gd name="connsiteY27" fmla="*/ 198744 h 489205"/>
                  <a:gd name="connsiteX28" fmla="*/ 673421 w 1149946"/>
                  <a:gd name="connsiteY28" fmla="*/ 254201 h 489205"/>
                  <a:gd name="connsiteX29" fmla="*/ 691643 w 1149946"/>
                  <a:gd name="connsiteY29" fmla="*/ 274798 h 489205"/>
                  <a:gd name="connsiteX30" fmla="*/ 684908 w 1149946"/>
                  <a:gd name="connsiteY30" fmla="*/ 305299 h 489205"/>
                  <a:gd name="connsiteX31" fmla="*/ 675006 w 1149946"/>
                  <a:gd name="connsiteY31" fmla="*/ 314410 h 489205"/>
                  <a:gd name="connsiteX32" fmla="*/ 650403 w 1149946"/>
                  <a:gd name="connsiteY32" fmla="*/ 325705 h 489205"/>
                  <a:gd name="connsiteX33" fmla="*/ 389588 w 1149946"/>
                  <a:gd name="connsiteY33" fmla="*/ 486779 h 489205"/>
                  <a:gd name="connsiteX34" fmla="*/ 205000 w 1149946"/>
                  <a:gd name="connsiteY34" fmla="*/ 485987 h 489205"/>
                  <a:gd name="connsiteX35" fmla="*/ 205396 w 1149946"/>
                  <a:gd name="connsiteY35" fmla="*/ 354477 h 489205"/>
                  <a:gd name="connsiteX36" fmla="*/ 205395 w 1149946"/>
                  <a:gd name="connsiteY36" fmla="*/ 349328 h 489205"/>
                  <a:gd name="connsiteX37" fmla="*/ 208643 w 1149946"/>
                  <a:gd name="connsiteY37" fmla="*/ 338206 h 489205"/>
                  <a:gd name="connsiteX38" fmla="*/ 223065 w 1149946"/>
                  <a:gd name="connsiteY38" fmla="*/ 332471 h 489205"/>
                  <a:gd name="connsiteX39" fmla="*/ 223617 w 1149946"/>
                  <a:gd name="connsiteY39" fmla="*/ 332295 h 489205"/>
                  <a:gd name="connsiteX40" fmla="*/ 240112 w 1149946"/>
                  <a:gd name="connsiteY40" fmla="*/ 328346 h 489205"/>
                  <a:gd name="connsiteX41" fmla="*/ 245639 w 1149946"/>
                  <a:gd name="connsiteY41" fmla="*/ 323495 h 489205"/>
                  <a:gd name="connsiteX42" fmla="*/ 328986 w 1149946"/>
                  <a:gd name="connsiteY42" fmla="*/ 290352 h 489205"/>
                  <a:gd name="connsiteX43" fmla="*/ 339430 w 1149946"/>
                  <a:gd name="connsiteY43" fmla="*/ 317689 h 489205"/>
                  <a:gd name="connsiteX44" fmla="*/ 370575 w 1149946"/>
                  <a:gd name="connsiteY44" fmla="*/ 332692 h 489205"/>
                  <a:gd name="connsiteX45" fmla="*/ 389984 w 1149946"/>
                  <a:gd name="connsiteY45" fmla="*/ 344970 h 489205"/>
                  <a:gd name="connsiteX46" fmla="*/ 390380 w 1149946"/>
                  <a:gd name="connsiteY46" fmla="*/ 355270 h 489205"/>
                  <a:gd name="connsiteX47" fmla="*/ 389588 w 1149946"/>
                  <a:gd name="connsiteY47" fmla="*/ 486779 h 489205"/>
                  <a:gd name="connsiteX48" fmla="*/ 866681 w 1149946"/>
                  <a:gd name="connsiteY48" fmla="*/ 325705 h 489205"/>
                  <a:gd name="connsiteX49" fmla="*/ 785521 w 1149946"/>
                  <a:gd name="connsiteY49" fmla="*/ 313618 h 489205"/>
                  <a:gd name="connsiteX50" fmla="*/ 775222 w 1149946"/>
                  <a:gd name="connsiteY50" fmla="*/ 303319 h 489205"/>
                  <a:gd name="connsiteX51" fmla="*/ 771262 w 1149946"/>
                  <a:gd name="connsiteY51" fmla="*/ 270442 h 489205"/>
                  <a:gd name="connsiteX52" fmla="*/ 787106 w 1149946"/>
                  <a:gd name="connsiteY52" fmla="*/ 254201 h 489205"/>
                  <a:gd name="connsiteX53" fmla="*/ 801762 w 1149946"/>
                  <a:gd name="connsiteY53" fmla="*/ 193596 h 489205"/>
                  <a:gd name="connsiteX54" fmla="*/ 764923 w 1149946"/>
                  <a:gd name="connsiteY54" fmla="*/ 161510 h 489205"/>
                  <a:gd name="connsiteX55" fmla="*/ 750267 w 1149946"/>
                  <a:gd name="connsiteY55" fmla="*/ 145665 h 489205"/>
                  <a:gd name="connsiteX56" fmla="*/ 750339 w 1149946"/>
                  <a:gd name="connsiteY56" fmla="*/ 122805 h 489205"/>
                  <a:gd name="connsiteX57" fmla="*/ 933413 w 1149946"/>
                  <a:gd name="connsiteY57" fmla="*/ 50007 h 489205"/>
                  <a:gd name="connsiteX58" fmla="*/ 932876 w 1149946"/>
                  <a:gd name="connsiteY58" fmla="*/ 138931 h 489205"/>
                  <a:gd name="connsiteX59" fmla="*/ 931687 w 1149946"/>
                  <a:gd name="connsiteY59" fmla="*/ 152795 h 489205"/>
                  <a:gd name="connsiteX60" fmla="*/ 913070 w 1149946"/>
                  <a:gd name="connsiteY60" fmla="*/ 161510 h 489205"/>
                  <a:gd name="connsiteX61" fmla="*/ 873063 w 1149946"/>
                  <a:gd name="connsiteY61" fmla="*/ 198744 h 489205"/>
                  <a:gd name="connsiteX62" fmla="*/ 889699 w 1149946"/>
                  <a:gd name="connsiteY62" fmla="*/ 254201 h 489205"/>
                  <a:gd name="connsiteX63" fmla="*/ 907921 w 1149946"/>
                  <a:gd name="connsiteY63" fmla="*/ 274798 h 489205"/>
                  <a:gd name="connsiteX64" fmla="*/ 901186 w 1149946"/>
                  <a:gd name="connsiteY64" fmla="*/ 305300 h 489205"/>
                  <a:gd name="connsiteX65" fmla="*/ 891284 w 1149946"/>
                  <a:gd name="connsiteY65" fmla="*/ 314410 h 489205"/>
                  <a:gd name="connsiteX66" fmla="*/ 866681 w 1149946"/>
                  <a:gd name="connsiteY66" fmla="*/ 325705 h 489205"/>
                  <a:gd name="connsiteX67" fmla="*/ 608546 w 1149946"/>
                  <a:gd name="connsiteY67" fmla="*/ 486911 h 489205"/>
                  <a:gd name="connsiteX68" fmla="*/ 423958 w 1149946"/>
                  <a:gd name="connsiteY68" fmla="*/ 486118 h 489205"/>
                  <a:gd name="connsiteX69" fmla="*/ 424354 w 1149946"/>
                  <a:gd name="connsiteY69" fmla="*/ 354608 h 489205"/>
                  <a:gd name="connsiteX70" fmla="*/ 424353 w 1149946"/>
                  <a:gd name="connsiteY70" fmla="*/ 349459 h 489205"/>
                  <a:gd name="connsiteX71" fmla="*/ 442575 w 1149946"/>
                  <a:gd name="connsiteY71" fmla="*/ 332427 h 489205"/>
                  <a:gd name="connsiteX72" fmla="*/ 482185 w 1149946"/>
                  <a:gd name="connsiteY72" fmla="*/ 290043 h 489205"/>
                  <a:gd name="connsiteX73" fmla="*/ 462381 w 1149946"/>
                  <a:gd name="connsiteY73" fmla="*/ 238943 h 489205"/>
                  <a:gd name="connsiteX74" fmla="*/ 461515 w 1149946"/>
                  <a:gd name="connsiteY74" fmla="*/ 237653 h 489205"/>
                  <a:gd name="connsiteX75" fmla="*/ 576192 w 1149946"/>
                  <a:gd name="connsiteY75" fmla="*/ 192053 h 489205"/>
                  <a:gd name="connsiteX76" fmla="*/ 585820 w 1149946"/>
                  <a:gd name="connsiteY76" fmla="*/ 213147 h 489205"/>
                  <a:gd name="connsiteX77" fmla="*/ 566559 w 1149946"/>
                  <a:gd name="connsiteY77" fmla="*/ 239339 h 489205"/>
                  <a:gd name="connsiteX78" fmla="*/ 545960 w 1149946"/>
                  <a:gd name="connsiteY78" fmla="*/ 285289 h 489205"/>
                  <a:gd name="connsiteX79" fmla="*/ 589533 w 1149946"/>
                  <a:gd name="connsiteY79" fmla="*/ 332823 h 489205"/>
                  <a:gd name="connsiteX80" fmla="*/ 608942 w 1149946"/>
                  <a:gd name="connsiteY80" fmla="*/ 345101 h 489205"/>
                  <a:gd name="connsiteX81" fmla="*/ 609338 w 1149946"/>
                  <a:gd name="connsiteY81" fmla="*/ 355401 h 489205"/>
                  <a:gd name="connsiteX82" fmla="*/ 608546 w 1149946"/>
                  <a:gd name="connsiteY82" fmla="*/ 486911 h 489205"/>
                  <a:gd name="connsiteX83" fmla="*/ 1082959 w 1149946"/>
                  <a:gd name="connsiteY83" fmla="*/ 322141 h 489205"/>
                  <a:gd name="connsiteX84" fmla="*/ 1001799 w 1149946"/>
                  <a:gd name="connsiteY84" fmla="*/ 310053 h 489205"/>
                  <a:gd name="connsiteX85" fmla="*/ 991500 w 1149946"/>
                  <a:gd name="connsiteY85" fmla="*/ 299754 h 489205"/>
                  <a:gd name="connsiteX86" fmla="*/ 987539 w 1149946"/>
                  <a:gd name="connsiteY86" fmla="*/ 266876 h 489205"/>
                  <a:gd name="connsiteX87" fmla="*/ 1003384 w 1149946"/>
                  <a:gd name="connsiteY87" fmla="*/ 250636 h 489205"/>
                  <a:gd name="connsiteX88" fmla="*/ 1018039 w 1149946"/>
                  <a:gd name="connsiteY88" fmla="*/ 190031 h 489205"/>
                  <a:gd name="connsiteX89" fmla="*/ 981200 w 1149946"/>
                  <a:gd name="connsiteY89" fmla="*/ 157945 h 489205"/>
                  <a:gd name="connsiteX90" fmla="*/ 966544 w 1149946"/>
                  <a:gd name="connsiteY90" fmla="*/ 142100 h 489205"/>
                  <a:gd name="connsiteX91" fmla="*/ 966877 w 1149946"/>
                  <a:gd name="connsiteY91" fmla="*/ 36700 h 489205"/>
                  <a:gd name="connsiteX92" fmla="*/ 1058678 w 1149946"/>
                  <a:gd name="connsiteY92" fmla="*/ 196 h 489205"/>
                  <a:gd name="connsiteX93" fmla="*/ 1063543 w 1149946"/>
                  <a:gd name="connsiteY93" fmla="*/ 143 h 489205"/>
                  <a:gd name="connsiteX94" fmla="*/ 1149946 w 1149946"/>
                  <a:gd name="connsiteY94" fmla="*/ 4253 h 489205"/>
                  <a:gd name="connsiteX95" fmla="*/ 1149153 w 1149946"/>
                  <a:gd name="connsiteY95" fmla="*/ 135366 h 489205"/>
                  <a:gd name="connsiteX96" fmla="*/ 1147965 w 1149946"/>
                  <a:gd name="connsiteY96" fmla="*/ 149230 h 489205"/>
                  <a:gd name="connsiteX97" fmla="*/ 1129347 w 1149946"/>
                  <a:gd name="connsiteY97" fmla="*/ 157945 h 489205"/>
                  <a:gd name="connsiteX98" fmla="*/ 1089340 w 1149946"/>
                  <a:gd name="connsiteY98" fmla="*/ 195179 h 489205"/>
                  <a:gd name="connsiteX99" fmla="*/ 1105977 w 1149946"/>
                  <a:gd name="connsiteY99" fmla="*/ 250636 h 489205"/>
                  <a:gd name="connsiteX100" fmla="*/ 1124198 w 1149946"/>
                  <a:gd name="connsiteY100" fmla="*/ 271233 h 489205"/>
                  <a:gd name="connsiteX101" fmla="*/ 1117464 w 1149946"/>
                  <a:gd name="connsiteY101" fmla="*/ 301735 h 489205"/>
                  <a:gd name="connsiteX102" fmla="*/ 1107562 w 1149946"/>
                  <a:gd name="connsiteY102" fmla="*/ 310845 h 489205"/>
                  <a:gd name="connsiteX103" fmla="*/ 1082959 w 1149946"/>
                  <a:gd name="connsiteY103" fmla="*/ 322141 h 489205"/>
                  <a:gd name="connsiteX104" fmla="*/ 826321 w 1149946"/>
                  <a:gd name="connsiteY104" fmla="*/ 487512 h 489205"/>
                  <a:gd name="connsiteX105" fmla="*/ 641733 w 1149946"/>
                  <a:gd name="connsiteY105" fmla="*/ 486719 h 489205"/>
                  <a:gd name="connsiteX106" fmla="*/ 642129 w 1149946"/>
                  <a:gd name="connsiteY106" fmla="*/ 355210 h 489205"/>
                  <a:gd name="connsiteX107" fmla="*/ 642128 w 1149946"/>
                  <a:gd name="connsiteY107" fmla="*/ 350061 h 489205"/>
                  <a:gd name="connsiteX108" fmla="*/ 660350 w 1149946"/>
                  <a:gd name="connsiteY108" fmla="*/ 333028 h 489205"/>
                  <a:gd name="connsiteX109" fmla="*/ 699960 w 1149946"/>
                  <a:gd name="connsiteY109" fmla="*/ 290644 h 489205"/>
                  <a:gd name="connsiteX110" fmla="*/ 680156 w 1149946"/>
                  <a:gd name="connsiteY110" fmla="*/ 239545 h 489205"/>
                  <a:gd name="connsiteX111" fmla="*/ 675401 w 1149946"/>
                  <a:gd name="connsiteY111" fmla="*/ 182901 h 489205"/>
                  <a:gd name="connsiteX112" fmla="*/ 789879 w 1149946"/>
                  <a:gd name="connsiteY112" fmla="*/ 183693 h 489205"/>
                  <a:gd name="connsiteX113" fmla="*/ 784334 w 1149946"/>
                  <a:gd name="connsiteY113" fmla="*/ 239941 h 489205"/>
                  <a:gd name="connsiteX114" fmla="*/ 763735 w 1149946"/>
                  <a:gd name="connsiteY114" fmla="*/ 285890 h 489205"/>
                  <a:gd name="connsiteX115" fmla="*/ 807308 w 1149946"/>
                  <a:gd name="connsiteY115" fmla="*/ 333424 h 489205"/>
                  <a:gd name="connsiteX116" fmla="*/ 826717 w 1149946"/>
                  <a:gd name="connsiteY116" fmla="*/ 345703 h 489205"/>
                  <a:gd name="connsiteX117" fmla="*/ 827113 w 1149946"/>
                  <a:gd name="connsiteY117" fmla="*/ 356002 h 489205"/>
                  <a:gd name="connsiteX118" fmla="*/ 826321 w 1149946"/>
                  <a:gd name="connsiteY118" fmla="*/ 487512 h 489205"/>
                  <a:gd name="connsiteX119" fmla="*/ 1042600 w 1149946"/>
                  <a:gd name="connsiteY119" fmla="*/ 487512 h 489205"/>
                  <a:gd name="connsiteX120" fmla="*/ 858012 w 1149946"/>
                  <a:gd name="connsiteY120" fmla="*/ 486719 h 489205"/>
                  <a:gd name="connsiteX121" fmla="*/ 858408 w 1149946"/>
                  <a:gd name="connsiteY121" fmla="*/ 355209 h 489205"/>
                  <a:gd name="connsiteX122" fmla="*/ 858407 w 1149946"/>
                  <a:gd name="connsiteY122" fmla="*/ 350061 h 489205"/>
                  <a:gd name="connsiteX123" fmla="*/ 876628 w 1149946"/>
                  <a:gd name="connsiteY123" fmla="*/ 333028 h 489205"/>
                  <a:gd name="connsiteX124" fmla="*/ 916239 w 1149946"/>
                  <a:gd name="connsiteY124" fmla="*/ 290644 h 489205"/>
                  <a:gd name="connsiteX125" fmla="*/ 896434 w 1149946"/>
                  <a:gd name="connsiteY125" fmla="*/ 239544 h 489205"/>
                  <a:gd name="connsiteX126" fmla="*/ 891680 w 1149946"/>
                  <a:gd name="connsiteY126" fmla="*/ 182901 h 489205"/>
                  <a:gd name="connsiteX127" fmla="*/ 1006157 w 1149946"/>
                  <a:gd name="connsiteY127" fmla="*/ 183693 h 489205"/>
                  <a:gd name="connsiteX128" fmla="*/ 1000613 w 1149946"/>
                  <a:gd name="connsiteY128" fmla="*/ 239941 h 489205"/>
                  <a:gd name="connsiteX129" fmla="*/ 980014 w 1149946"/>
                  <a:gd name="connsiteY129" fmla="*/ 285890 h 489205"/>
                  <a:gd name="connsiteX130" fmla="*/ 1023587 w 1149946"/>
                  <a:gd name="connsiteY130" fmla="*/ 333424 h 489205"/>
                  <a:gd name="connsiteX131" fmla="*/ 1042996 w 1149946"/>
                  <a:gd name="connsiteY131" fmla="*/ 345703 h 489205"/>
                  <a:gd name="connsiteX132" fmla="*/ 1043392 w 1149946"/>
                  <a:gd name="connsiteY132" fmla="*/ 356002 h 489205"/>
                  <a:gd name="connsiteX133" fmla="*/ 1042600 w 1149946"/>
                  <a:gd name="connsiteY133" fmla="*/ 487512 h 48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1149946" h="489205">
                    <a:moveTo>
                      <a:pt x="431445" y="325574"/>
                    </a:moveTo>
                    <a:cubicBezTo>
                      <a:pt x="404057" y="333020"/>
                      <a:pt x="370487" y="328936"/>
                      <a:pt x="350286" y="313487"/>
                    </a:cubicBezTo>
                    <a:cubicBezTo>
                      <a:pt x="345927" y="310317"/>
                      <a:pt x="342759" y="306753"/>
                      <a:pt x="339986" y="303188"/>
                    </a:cubicBezTo>
                    <a:lnTo>
                      <a:pt x="338007" y="286765"/>
                    </a:lnTo>
                    <a:lnTo>
                      <a:pt x="446576" y="243594"/>
                    </a:lnTo>
                    <a:lnTo>
                      <a:pt x="454463" y="254070"/>
                    </a:lnTo>
                    <a:cubicBezTo>
                      <a:pt x="463970" y="260011"/>
                      <a:pt x="469912" y="267141"/>
                      <a:pt x="472685" y="274667"/>
                    </a:cubicBezTo>
                    <a:cubicBezTo>
                      <a:pt x="476250" y="284570"/>
                      <a:pt x="473873" y="295662"/>
                      <a:pt x="465950" y="305168"/>
                    </a:cubicBezTo>
                    <a:cubicBezTo>
                      <a:pt x="463178" y="308337"/>
                      <a:pt x="460009" y="311506"/>
                      <a:pt x="456048" y="314279"/>
                    </a:cubicBezTo>
                    <a:cubicBezTo>
                      <a:pt x="449018" y="319329"/>
                      <a:pt x="440574" y="323092"/>
                      <a:pt x="431445" y="325574"/>
                    </a:cubicBezTo>
                    <a:close/>
                    <a:moveTo>
                      <a:pt x="184589" y="481098"/>
                    </a:moveTo>
                    <a:cubicBezTo>
                      <a:pt x="123191" y="482682"/>
                      <a:pt x="61397" y="484267"/>
                      <a:pt x="0" y="480305"/>
                    </a:cubicBezTo>
                    <a:lnTo>
                      <a:pt x="179" y="421100"/>
                    </a:lnTo>
                    <a:lnTo>
                      <a:pt x="185300" y="347488"/>
                    </a:lnTo>
                    <a:lnTo>
                      <a:pt x="185381" y="349588"/>
                    </a:lnTo>
                    <a:cubicBezTo>
                      <a:pt x="184589" y="393556"/>
                      <a:pt x="185381" y="437129"/>
                      <a:pt x="184589" y="481098"/>
                    </a:cubicBezTo>
                    <a:close/>
                    <a:moveTo>
                      <a:pt x="650403" y="325705"/>
                    </a:moveTo>
                    <a:cubicBezTo>
                      <a:pt x="623015" y="333151"/>
                      <a:pt x="589444" y="329066"/>
                      <a:pt x="569244" y="313618"/>
                    </a:cubicBezTo>
                    <a:cubicBezTo>
                      <a:pt x="564885" y="310449"/>
                      <a:pt x="561717" y="306884"/>
                      <a:pt x="558944" y="303319"/>
                    </a:cubicBezTo>
                    <a:cubicBezTo>
                      <a:pt x="551021" y="292623"/>
                      <a:pt x="549834" y="280741"/>
                      <a:pt x="554984" y="270441"/>
                    </a:cubicBezTo>
                    <a:cubicBezTo>
                      <a:pt x="558152" y="264499"/>
                      <a:pt x="563302" y="258954"/>
                      <a:pt x="570828" y="254201"/>
                    </a:cubicBezTo>
                    <a:cubicBezTo>
                      <a:pt x="594990" y="238752"/>
                      <a:pt x="596972" y="217758"/>
                      <a:pt x="585484" y="193596"/>
                    </a:cubicBezTo>
                    <a:lnTo>
                      <a:pt x="583288" y="189231"/>
                    </a:lnTo>
                    <a:lnTo>
                      <a:pt x="716615" y="136215"/>
                    </a:lnTo>
                    <a:lnTo>
                      <a:pt x="716598" y="138931"/>
                    </a:lnTo>
                    <a:cubicBezTo>
                      <a:pt x="716598" y="144477"/>
                      <a:pt x="716598" y="149231"/>
                      <a:pt x="715409" y="152795"/>
                    </a:cubicBezTo>
                    <a:cubicBezTo>
                      <a:pt x="713429" y="159133"/>
                      <a:pt x="708675" y="162698"/>
                      <a:pt x="696792" y="161510"/>
                    </a:cubicBezTo>
                    <a:cubicBezTo>
                      <a:pt x="671044" y="159529"/>
                      <a:pt x="662330" y="179335"/>
                      <a:pt x="656785" y="198744"/>
                    </a:cubicBezTo>
                    <a:cubicBezTo>
                      <a:pt x="650843" y="219739"/>
                      <a:pt x="651240" y="240336"/>
                      <a:pt x="673421" y="254201"/>
                    </a:cubicBezTo>
                    <a:cubicBezTo>
                      <a:pt x="682928" y="260143"/>
                      <a:pt x="688870" y="267272"/>
                      <a:pt x="691643" y="274798"/>
                    </a:cubicBezTo>
                    <a:cubicBezTo>
                      <a:pt x="695208" y="284701"/>
                      <a:pt x="692831" y="295793"/>
                      <a:pt x="684908" y="305299"/>
                    </a:cubicBezTo>
                    <a:cubicBezTo>
                      <a:pt x="682136" y="308469"/>
                      <a:pt x="678967" y="311637"/>
                      <a:pt x="675006" y="314410"/>
                    </a:cubicBezTo>
                    <a:cubicBezTo>
                      <a:pt x="667975" y="319461"/>
                      <a:pt x="659532" y="323223"/>
                      <a:pt x="650403" y="325705"/>
                    </a:cubicBezTo>
                    <a:close/>
                    <a:moveTo>
                      <a:pt x="389588" y="486779"/>
                    </a:moveTo>
                    <a:cubicBezTo>
                      <a:pt x="328190" y="488364"/>
                      <a:pt x="266396" y="489948"/>
                      <a:pt x="205000" y="485987"/>
                    </a:cubicBezTo>
                    <a:cubicBezTo>
                      <a:pt x="205395" y="442018"/>
                      <a:pt x="205791" y="398446"/>
                      <a:pt x="205396" y="354477"/>
                    </a:cubicBezTo>
                    <a:cubicBezTo>
                      <a:pt x="205395" y="352497"/>
                      <a:pt x="205395" y="350912"/>
                      <a:pt x="205395" y="349328"/>
                    </a:cubicBezTo>
                    <a:lnTo>
                      <a:pt x="208643" y="338206"/>
                    </a:lnTo>
                    <a:lnTo>
                      <a:pt x="223065" y="332471"/>
                    </a:lnTo>
                    <a:lnTo>
                      <a:pt x="223617" y="332295"/>
                    </a:lnTo>
                    <a:cubicBezTo>
                      <a:pt x="230153" y="332196"/>
                      <a:pt x="235574" y="330760"/>
                      <a:pt x="240112" y="328346"/>
                    </a:cubicBezTo>
                    <a:lnTo>
                      <a:pt x="245639" y="323495"/>
                    </a:lnTo>
                    <a:lnTo>
                      <a:pt x="328986" y="290352"/>
                    </a:lnTo>
                    <a:lnTo>
                      <a:pt x="339430" y="317689"/>
                    </a:lnTo>
                    <a:cubicBezTo>
                      <a:pt x="345719" y="326849"/>
                      <a:pt x="355127" y="333087"/>
                      <a:pt x="370575" y="332692"/>
                    </a:cubicBezTo>
                    <a:cubicBezTo>
                      <a:pt x="384438" y="332295"/>
                      <a:pt x="388795" y="336652"/>
                      <a:pt x="389984" y="344970"/>
                    </a:cubicBezTo>
                    <a:cubicBezTo>
                      <a:pt x="390380" y="348140"/>
                      <a:pt x="390380" y="351309"/>
                      <a:pt x="390380" y="355270"/>
                    </a:cubicBezTo>
                    <a:cubicBezTo>
                      <a:pt x="389588" y="399238"/>
                      <a:pt x="390380" y="442810"/>
                      <a:pt x="389588" y="486779"/>
                    </a:cubicBezTo>
                    <a:close/>
                    <a:moveTo>
                      <a:pt x="866681" y="325705"/>
                    </a:moveTo>
                    <a:cubicBezTo>
                      <a:pt x="839293" y="333151"/>
                      <a:pt x="805722" y="329067"/>
                      <a:pt x="785521" y="313618"/>
                    </a:cubicBezTo>
                    <a:cubicBezTo>
                      <a:pt x="781164" y="310449"/>
                      <a:pt x="777995" y="306884"/>
                      <a:pt x="775222" y="303319"/>
                    </a:cubicBezTo>
                    <a:cubicBezTo>
                      <a:pt x="767299" y="292623"/>
                      <a:pt x="766112" y="280741"/>
                      <a:pt x="771262" y="270442"/>
                    </a:cubicBezTo>
                    <a:cubicBezTo>
                      <a:pt x="774430" y="264499"/>
                      <a:pt x="779580" y="258954"/>
                      <a:pt x="787106" y="254201"/>
                    </a:cubicBezTo>
                    <a:cubicBezTo>
                      <a:pt x="811268" y="238752"/>
                      <a:pt x="813250" y="217759"/>
                      <a:pt x="801762" y="193596"/>
                    </a:cubicBezTo>
                    <a:cubicBezTo>
                      <a:pt x="797009" y="174582"/>
                      <a:pt x="787105" y="160322"/>
                      <a:pt x="764923" y="161510"/>
                    </a:cubicBezTo>
                    <a:cubicBezTo>
                      <a:pt x="752644" y="162302"/>
                      <a:pt x="750267" y="156757"/>
                      <a:pt x="750267" y="145665"/>
                    </a:cubicBezTo>
                    <a:lnTo>
                      <a:pt x="750339" y="122805"/>
                    </a:lnTo>
                    <a:lnTo>
                      <a:pt x="933413" y="50007"/>
                    </a:lnTo>
                    <a:lnTo>
                      <a:pt x="932876" y="138931"/>
                    </a:lnTo>
                    <a:cubicBezTo>
                      <a:pt x="932876" y="144477"/>
                      <a:pt x="932876" y="149231"/>
                      <a:pt x="931687" y="152795"/>
                    </a:cubicBezTo>
                    <a:cubicBezTo>
                      <a:pt x="929707" y="159133"/>
                      <a:pt x="924953" y="162698"/>
                      <a:pt x="913070" y="161510"/>
                    </a:cubicBezTo>
                    <a:cubicBezTo>
                      <a:pt x="887322" y="159529"/>
                      <a:pt x="878607" y="179335"/>
                      <a:pt x="873063" y="198744"/>
                    </a:cubicBezTo>
                    <a:cubicBezTo>
                      <a:pt x="867121" y="219739"/>
                      <a:pt x="867518" y="240336"/>
                      <a:pt x="889699" y="254201"/>
                    </a:cubicBezTo>
                    <a:cubicBezTo>
                      <a:pt x="899206" y="260143"/>
                      <a:pt x="905148" y="267272"/>
                      <a:pt x="907921" y="274798"/>
                    </a:cubicBezTo>
                    <a:cubicBezTo>
                      <a:pt x="911486" y="284701"/>
                      <a:pt x="909109" y="295793"/>
                      <a:pt x="901186" y="305300"/>
                    </a:cubicBezTo>
                    <a:cubicBezTo>
                      <a:pt x="898414" y="308469"/>
                      <a:pt x="895245" y="311637"/>
                      <a:pt x="891284" y="314410"/>
                    </a:cubicBezTo>
                    <a:cubicBezTo>
                      <a:pt x="884253" y="319461"/>
                      <a:pt x="875810" y="323223"/>
                      <a:pt x="866681" y="325705"/>
                    </a:cubicBezTo>
                    <a:close/>
                    <a:moveTo>
                      <a:pt x="608546" y="486911"/>
                    </a:moveTo>
                    <a:cubicBezTo>
                      <a:pt x="547148" y="488495"/>
                      <a:pt x="485354" y="490080"/>
                      <a:pt x="423958" y="486118"/>
                    </a:cubicBezTo>
                    <a:cubicBezTo>
                      <a:pt x="424353" y="442150"/>
                      <a:pt x="424749" y="398577"/>
                      <a:pt x="424354" y="354608"/>
                    </a:cubicBezTo>
                    <a:cubicBezTo>
                      <a:pt x="424353" y="352628"/>
                      <a:pt x="424353" y="351043"/>
                      <a:pt x="424353" y="349459"/>
                    </a:cubicBezTo>
                    <a:cubicBezTo>
                      <a:pt x="424749" y="338764"/>
                      <a:pt x="427522" y="332823"/>
                      <a:pt x="442575" y="332427"/>
                    </a:cubicBezTo>
                    <a:cubicBezTo>
                      <a:pt x="468718" y="332030"/>
                      <a:pt x="477036" y="310244"/>
                      <a:pt x="482185" y="290043"/>
                    </a:cubicBezTo>
                    <a:cubicBezTo>
                      <a:pt x="487335" y="269841"/>
                      <a:pt x="484562" y="250827"/>
                      <a:pt x="462381" y="238943"/>
                    </a:cubicBezTo>
                    <a:lnTo>
                      <a:pt x="461515" y="237653"/>
                    </a:lnTo>
                    <a:lnTo>
                      <a:pt x="576192" y="192053"/>
                    </a:lnTo>
                    <a:lnTo>
                      <a:pt x="585820" y="213147"/>
                    </a:lnTo>
                    <a:cubicBezTo>
                      <a:pt x="584879" y="223099"/>
                      <a:pt x="578442" y="232407"/>
                      <a:pt x="566559" y="239339"/>
                    </a:cubicBezTo>
                    <a:cubicBezTo>
                      <a:pt x="548337" y="250035"/>
                      <a:pt x="541207" y="266671"/>
                      <a:pt x="545960" y="285289"/>
                    </a:cubicBezTo>
                    <a:cubicBezTo>
                      <a:pt x="551902" y="307868"/>
                      <a:pt x="558636" y="333615"/>
                      <a:pt x="589533" y="332823"/>
                    </a:cubicBezTo>
                    <a:cubicBezTo>
                      <a:pt x="603396" y="332427"/>
                      <a:pt x="607754" y="336783"/>
                      <a:pt x="608942" y="345101"/>
                    </a:cubicBezTo>
                    <a:cubicBezTo>
                      <a:pt x="609338" y="348271"/>
                      <a:pt x="609338" y="351440"/>
                      <a:pt x="609338" y="355401"/>
                    </a:cubicBezTo>
                    <a:cubicBezTo>
                      <a:pt x="608546" y="399369"/>
                      <a:pt x="609338" y="442942"/>
                      <a:pt x="608546" y="486911"/>
                    </a:cubicBezTo>
                    <a:close/>
                    <a:moveTo>
                      <a:pt x="1082959" y="322141"/>
                    </a:moveTo>
                    <a:cubicBezTo>
                      <a:pt x="1055571" y="329587"/>
                      <a:pt x="1022000" y="325502"/>
                      <a:pt x="1001799" y="310053"/>
                    </a:cubicBezTo>
                    <a:cubicBezTo>
                      <a:pt x="997441" y="306884"/>
                      <a:pt x="994272" y="303319"/>
                      <a:pt x="991500" y="299754"/>
                    </a:cubicBezTo>
                    <a:cubicBezTo>
                      <a:pt x="983577" y="289058"/>
                      <a:pt x="982389" y="277176"/>
                      <a:pt x="987539" y="266876"/>
                    </a:cubicBezTo>
                    <a:cubicBezTo>
                      <a:pt x="990707" y="260935"/>
                      <a:pt x="995857" y="255389"/>
                      <a:pt x="1003384" y="250636"/>
                    </a:cubicBezTo>
                    <a:cubicBezTo>
                      <a:pt x="1027546" y="235187"/>
                      <a:pt x="1029527" y="214193"/>
                      <a:pt x="1018039" y="190031"/>
                    </a:cubicBezTo>
                    <a:cubicBezTo>
                      <a:pt x="1013286" y="171017"/>
                      <a:pt x="1003383" y="156757"/>
                      <a:pt x="981200" y="157945"/>
                    </a:cubicBezTo>
                    <a:cubicBezTo>
                      <a:pt x="968922" y="158737"/>
                      <a:pt x="966545" y="153192"/>
                      <a:pt x="966544" y="142100"/>
                    </a:cubicBezTo>
                    <a:lnTo>
                      <a:pt x="966877" y="36700"/>
                    </a:lnTo>
                    <a:lnTo>
                      <a:pt x="1058678" y="196"/>
                    </a:lnTo>
                    <a:lnTo>
                      <a:pt x="1063543" y="143"/>
                    </a:lnTo>
                    <a:cubicBezTo>
                      <a:pt x="1092411" y="-302"/>
                      <a:pt x="1121228" y="94"/>
                      <a:pt x="1149946" y="4253"/>
                    </a:cubicBezTo>
                    <a:cubicBezTo>
                      <a:pt x="1149549" y="47826"/>
                      <a:pt x="1148757" y="91398"/>
                      <a:pt x="1149153" y="135366"/>
                    </a:cubicBezTo>
                    <a:cubicBezTo>
                      <a:pt x="1149154" y="140912"/>
                      <a:pt x="1149153" y="145666"/>
                      <a:pt x="1147965" y="149230"/>
                    </a:cubicBezTo>
                    <a:cubicBezTo>
                      <a:pt x="1145985" y="155569"/>
                      <a:pt x="1141231" y="159133"/>
                      <a:pt x="1129347" y="157945"/>
                    </a:cubicBezTo>
                    <a:cubicBezTo>
                      <a:pt x="1103599" y="155964"/>
                      <a:pt x="1094885" y="175770"/>
                      <a:pt x="1089340" y="195179"/>
                    </a:cubicBezTo>
                    <a:cubicBezTo>
                      <a:pt x="1083399" y="216174"/>
                      <a:pt x="1083794" y="236771"/>
                      <a:pt x="1105977" y="250636"/>
                    </a:cubicBezTo>
                    <a:cubicBezTo>
                      <a:pt x="1115483" y="256578"/>
                      <a:pt x="1121426" y="263707"/>
                      <a:pt x="1124198" y="271233"/>
                    </a:cubicBezTo>
                    <a:cubicBezTo>
                      <a:pt x="1127764" y="281136"/>
                      <a:pt x="1125387" y="292228"/>
                      <a:pt x="1117464" y="301735"/>
                    </a:cubicBezTo>
                    <a:cubicBezTo>
                      <a:pt x="1114691" y="304903"/>
                      <a:pt x="1111522" y="308072"/>
                      <a:pt x="1107562" y="310845"/>
                    </a:cubicBezTo>
                    <a:cubicBezTo>
                      <a:pt x="1100530" y="315896"/>
                      <a:pt x="1092088" y="319659"/>
                      <a:pt x="1082959" y="322141"/>
                    </a:cubicBezTo>
                    <a:close/>
                    <a:moveTo>
                      <a:pt x="826321" y="487512"/>
                    </a:moveTo>
                    <a:cubicBezTo>
                      <a:pt x="764923" y="489097"/>
                      <a:pt x="703130" y="490681"/>
                      <a:pt x="641733" y="486719"/>
                    </a:cubicBezTo>
                    <a:cubicBezTo>
                      <a:pt x="642128" y="442751"/>
                      <a:pt x="642524" y="399179"/>
                      <a:pt x="642129" y="355210"/>
                    </a:cubicBezTo>
                    <a:cubicBezTo>
                      <a:pt x="642128" y="353229"/>
                      <a:pt x="642128" y="351645"/>
                      <a:pt x="642128" y="350061"/>
                    </a:cubicBezTo>
                    <a:cubicBezTo>
                      <a:pt x="642524" y="339366"/>
                      <a:pt x="645297" y="333424"/>
                      <a:pt x="660350" y="333028"/>
                    </a:cubicBezTo>
                    <a:cubicBezTo>
                      <a:pt x="686493" y="332632"/>
                      <a:pt x="694811" y="310845"/>
                      <a:pt x="699960" y="290644"/>
                    </a:cubicBezTo>
                    <a:cubicBezTo>
                      <a:pt x="705110" y="270442"/>
                      <a:pt x="702337" y="251428"/>
                      <a:pt x="680156" y="239545"/>
                    </a:cubicBezTo>
                    <a:cubicBezTo>
                      <a:pt x="657973" y="227266"/>
                      <a:pt x="656388" y="199934"/>
                      <a:pt x="675401" y="182901"/>
                    </a:cubicBezTo>
                    <a:cubicBezTo>
                      <a:pt x="702734" y="158342"/>
                      <a:pt x="763338" y="158738"/>
                      <a:pt x="789879" y="183693"/>
                    </a:cubicBezTo>
                    <a:cubicBezTo>
                      <a:pt x="810081" y="202707"/>
                      <a:pt x="808100" y="226077"/>
                      <a:pt x="784334" y="239941"/>
                    </a:cubicBezTo>
                    <a:cubicBezTo>
                      <a:pt x="766112" y="250636"/>
                      <a:pt x="758982" y="267273"/>
                      <a:pt x="763735" y="285890"/>
                    </a:cubicBezTo>
                    <a:cubicBezTo>
                      <a:pt x="769677" y="308469"/>
                      <a:pt x="776411" y="334217"/>
                      <a:pt x="807308" y="333424"/>
                    </a:cubicBezTo>
                    <a:cubicBezTo>
                      <a:pt x="821171" y="333028"/>
                      <a:pt x="825529" y="337385"/>
                      <a:pt x="826717" y="345703"/>
                    </a:cubicBezTo>
                    <a:cubicBezTo>
                      <a:pt x="827113" y="348872"/>
                      <a:pt x="827113" y="352041"/>
                      <a:pt x="827113" y="356002"/>
                    </a:cubicBezTo>
                    <a:cubicBezTo>
                      <a:pt x="826321" y="399971"/>
                      <a:pt x="827113" y="443543"/>
                      <a:pt x="826321" y="487512"/>
                    </a:cubicBezTo>
                    <a:close/>
                    <a:moveTo>
                      <a:pt x="1042600" y="487512"/>
                    </a:moveTo>
                    <a:cubicBezTo>
                      <a:pt x="981202" y="489096"/>
                      <a:pt x="919408" y="490681"/>
                      <a:pt x="858012" y="486719"/>
                    </a:cubicBezTo>
                    <a:cubicBezTo>
                      <a:pt x="858407" y="442751"/>
                      <a:pt x="858803" y="399178"/>
                      <a:pt x="858408" y="355209"/>
                    </a:cubicBezTo>
                    <a:cubicBezTo>
                      <a:pt x="858407" y="353229"/>
                      <a:pt x="858407" y="351644"/>
                      <a:pt x="858407" y="350061"/>
                    </a:cubicBezTo>
                    <a:cubicBezTo>
                      <a:pt x="858803" y="339365"/>
                      <a:pt x="861576" y="333424"/>
                      <a:pt x="876628" y="333028"/>
                    </a:cubicBezTo>
                    <a:cubicBezTo>
                      <a:pt x="902772" y="332632"/>
                      <a:pt x="911090" y="310845"/>
                      <a:pt x="916239" y="290644"/>
                    </a:cubicBezTo>
                    <a:cubicBezTo>
                      <a:pt x="921389" y="270442"/>
                      <a:pt x="918616" y="251428"/>
                      <a:pt x="896434" y="239544"/>
                    </a:cubicBezTo>
                    <a:cubicBezTo>
                      <a:pt x="874252" y="227266"/>
                      <a:pt x="872667" y="199934"/>
                      <a:pt x="891680" y="182901"/>
                    </a:cubicBezTo>
                    <a:cubicBezTo>
                      <a:pt x="919013" y="158342"/>
                      <a:pt x="979617" y="158738"/>
                      <a:pt x="1006157" y="183693"/>
                    </a:cubicBezTo>
                    <a:cubicBezTo>
                      <a:pt x="1026360" y="202707"/>
                      <a:pt x="1024379" y="226077"/>
                      <a:pt x="1000613" y="239941"/>
                    </a:cubicBezTo>
                    <a:cubicBezTo>
                      <a:pt x="982391" y="250636"/>
                      <a:pt x="975261" y="267272"/>
                      <a:pt x="980014" y="285890"/>
                    </a:cubicBezTo>
                    <a:cubicBezTo>
                      <a:pt x="985956" y="308469"/>
                      <a:pt x="992690" y="334216"/>
                      <a:pt x="1023587" y="333424"/>
                    </a:cubicBezTo>
                    <a:cubicBezTo>
                      <a:pt x="1037450" y="333028"/>
                      <a:pt x="1041807" y="337385"/>
                      <a:pt x="1042996" y="345703"/>
                    </a:cubicBezTo>
                    <a:cubicBezTo>
                      <a:pt x="1043392" y="348872"/>
                      <a:pt x="1043392" y="352041"/>
                      <a:pt x="1043392" y="356002"/>
                    </a:cubicBezTo>
                    <a:cubicBezTo>
                      <a:pt x="1042600" y="399970"/>
                      <a:pt x="1043392" y="443543"/>
                      <a:pt x="1042600" y="487512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368B8BD-176E-43BA-B227-825AAD075792}"/>
                </a:ext>
              </a:extLst>
            </p:cNvPr>
            <p:cNvGrpSpPr/>
            <p:nvPr userDrawn="1"/>
          </p:nvGrpSpPr>
          <p:grpSpPr>
            <a:xfrm>
              <a:off x="3421044" y="-103812"/>
              <a:ext cx="1225319" cy="4045724"/>
              <a:chOff x="3421044" y="-103812"/>
              <a:chExt cx="1225319" cy="4045724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46231E8-E19E-4892-ACF3-FF11CE77C014}"/>
                  </a:ext>
                </a:extLst>
              </p:cNvPr>
              <p:cNvSpPr/>
              <p:nvPr/>
            </p:nvSpPr>
            <p:spPr>
              <a:xfrm rot="11842793" flipV="1">
                <a:off x="3660477" y="2634541"/>
                <a:ext cx="325940" cy="315708"/>
              </a:xfrm>
              <a:custGeom>
                <a:avLst/>
                <a:gdLst>
                  <a:gd name="connsiteX0" fmla="*/ 263108 w 314289"/>
                  <a:gd name="connsiteY0" fmla="*/ 184061 h 304423"/>
                  <a:gd name="connsiteX1" fmla="*/ 213836 w 314289"/>
                  <a:gd name="connsiteY1" fmla="*/ 159616 h 304423"/>
                  <a:gd name="connsiteX2" fmla="*/ 215746 w 314289"/>
                  <a:gd name="connsiteY2" fmla="*/ 105378 h 304423"/>
                  <a:gd name="connsiteX3" fmla="*/ 214218 w 314289"/>
                  <a:gd name="connsiteY3" fmla="*/ 82079 h 304423"/>
                  <a:gd name="connsiteX4" fmla="*/ 171057 w 314289"/>
                  <a:gd name="connsiteY4" fmla="*/ 44265 h 304423"/>
                  <a:gd name="connsiteX5" fmla="*/ 143556 w 314289"/>
                  <a:gd name="connsiteY5" fmla="*/ 19820 h 304423"/>
                  <a:gd name="connsiteX6" fmla="*/ 87791 w 314289"/>
                  <a:gd name="connsiteY6" fmla="*/ 21730 h 304423"/>
                  <a:gd name="connsiteX7" fmla="*/ 7962 w 314289"/>
                  <a:gd name="connsiteY7" fmla="*/ 109579 h 304423"/>
                  <a:gd name="connsiteX8" fmla="*/ 9872 w 314289"/>
                  <a:gd name="connsiteY8" fmla="*/ 137462 h 304423"/>
                  <a:gd name="connsiteX9" fmla="*/ 54561 w 314289"/>
                  <a:gd name="connsiteY9" fmla="*/ 178331 h 304423"/>
                  <a:gd name="connsiteX10" fmla="*/ 93902 w 314289"/>
                  <a:gd name="connsiteY10" fmla="*/ 219583 h 304423"/>
                  <a:gd name="connsiteX11" fmla="*/ 125605 w 314289"/>
                  <a:gd name="connsiteY11" fmla="*/ 216909 h 304423"/>
                  <a:gd name="connsiteX12" fmla="*/ 188245 w 314289"/>
                  <a:gd name="connsiteY12" fmla="*/ 241736 h 304423"/>
                  <a:gd name="connsiteX13" fmla="*/ 191683 w 314289"/>
                  <a:gd name="connsiteY13" fmla="*/ 277640 h 304423"/>
                  <a:gd name="connsiteX14" fmla="*/ 223767 w 314289"/>
                  <a:gd name="connsiteY14" fmla="*/ 304376 h 304423"/>
                  <a:gd name="connsiteX15" fmla="*/ 310853 w 314289"/>
                  <a:gd name="connsiteY15" fmla="*/ 200103 h 304423"/>
                  <a:gd name="connsiteX16" fmla="*/ 263108 w 314289"/>
                  <a:gd name="connsiteY16" fmla="*/ 184061 h 30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289" h="304423">
                    <a:moveTo>
                      <a:pt x="263108" y="184061"/>
                    </a:moveTo>
                    <a:cubicBezTo>
                      <a:pt x="240573" y="190554"/>
                      <a:pt x="224913" y="179477"/>
                      <a:pt x="213836" y="159616"/>
                    </a:cubicBezTo>
                    <a:cubicBezTo>
                      <a:pt x="203141" y="140518"/>
                      <a:pt x="198940" y="122566"/>
                      <a:pt x="215746" y="105378"/>
                    </a:cubicBezTo>
                    <a:cubicBezTo>
                      <a:pt x="224531" y="96211"/>
                      <a:pt x="222621" y="89718"/>
                      <a:pt x="214218" y="82079"/>
                    </a:cubicBezTo>
                    <a:cubicBezTo>
                      <a:pt x="199704" y="69474"/>
                      <a:pt x="185571" y="56870"/>
                      <a:pt x="171057" y="44265"/>
                    </a:cubicBezTo>
                    <a:cubicBezTo>
                      <a:pt x="161890" y="36244"/>
                      <a:pt x="152723" y="27841"/>
                      <a:pt x="143556" y="19820"/>
                    </a:cubicBezTo>
                    <a:cubicBezTo>
                      <a:pt x="113764" y="-6917"/>
                      <a:pt x="113764" y="-6917"/>
                      <a:pt x="87791" y="21730"/>
                    </a:cubicBezTo>
                    <a:cubicBezTo>
                      <a:pt x="61436" y="51140"/>
                      <a:pt x="35463" y="81315"/>
                      <a:pt x="7962" y="109579"/>
                    </a:cubicBezTo>
                    <a:cubicBezTo>
                      <a:pt x="-3496" y="121420"/>
                      <a:pt x="-2350" y="127913"/>
                      <a:pt x="9872" y="137462"/>
                    </a:cubicBezTo>
                    <a:cubicBezTo>
                      <a:pt x="25532" y="150067"/>
                      <a:pt x="39665" y="164581"/>
                      <a:pt x="54561" y="178331"/>
                    </a:cubicBezTo>
                    <a:cubicBezTo>
                      <a:pt x="61818" y="197811"/>
                      <a:pt x="79006" y="207742"/>
                      <a:pt x="93902" y="219583"/>
                    </a:cubicBezTo>
                    <a:cubicBezTo>
                      <a:pt x="104979" y="228367"/>
                      <a:pt x="114910" y="222256"/>
                      <a:pt x="125605" y="216909"/>
                    </a:cubicBezTo>
                    <a:cubicBezTo>
                      <a:pt x="152723" y="203158"/>
                      <a:pt x="177550" y="213471"/>
                      <a:pt x="188245" y="241736"/>
                    </a:cubicBezTo>
                    <a:cubicBezTo>
                      <a:pt x="189391" y="253576"/>
                      <a:pt x="187481" y="266181"/>
                      <a:pt x="191683" y="277640"/>
                    </a:cubicBezTo>
                    <a:cubicBezTo>
                      <a:pt x="198558" y="291390"/>
                      <a:pt x="211163" y="297883"/>
                      <a:pt x="223767" y="304376"/>
                    </a:cubicBezTo>
                    <a:cubicBezTo>
                      <a:pt x="280296" y="306286"/>
                      <a:pt x="327659" y="249375"/>
                      <a:pt x="310853" y="200103"/>
                    </a:cubicBezTo>
                    <a:cubicBezTo>
                      <a:pt x="297866" y="185970"/>
                      <a:pt x="284116" y="177949"/>
                      <a:pt x="263108" y="18406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0848958-6DBA-4824-92D4-C7C0603DBCFE}"/>
                  </a:ext>
                </a:extLst>
              </p:cNvPr>
              <p:cNvSpPr/>
              <p:nvPr/>
            </p:nvSpPr>
            <p:spPr>
              <a:xfrm rot="11842793" flipV="1">
                <a:off x="3459793" y="1965154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25B8A67F-6A75-42BE-A4C0-90C9641C729C}"/>
                  </a:ext>
                </a:extLst>
              </p:cNvPr>
              <p:cNvSpPr/>
              <p:nvPr/>
            </p:nvSpPr>
            <p:spPr>
              <a:xfrm rot="11842793" flipV="1">
                <a:off x="3774830" y="2856482"/>
                <a:ext cx="317047" cy="318301"/>
              </a:xfrm>
              <a:custGeom>
                <a:avLst/>
                <a:gdLst>
                  <a:gd name="connsiteX0" fmla="*/ 261929 w 305714"/>
                  <a:gd name="connsiteY0" fmla="*/ 192583 h 306923"/>
                  <a:gd name="connsiteX1" fmla="*/ 210746 w 305714"/>
                  <a:gd name="connsiteY1" fmla="*/ 162791 h 306923"/>
                  <a:gd name="connsiteX2" fmla="*/ 224497 w 305714"/>
                  <a:gd name="connsiteY2" fmla="*/ 106644 h 306923"/>
                  <a:gd name="connsiteX3" fmla="*/ 223351 w 305714"/>
                  <a:gd name="connsiteY3" fmla="*/ 88310 h 306923"/>
                  <a:gd name="connsiteX4" fmla="*/ 175224 w 305714"/>
                  <a:gd name="connsiteY4" fmla="*/ 47059 h 306923"/>
                  <a:gd name="connsiteX5" fmla="*/ 120223 w 305714"/>
                  <a:gd name="connsiteY5" fmla="*/ 78 h 306923"/>
                  <a:gd name="connsiteX6" fmla="*/ 67132 w 305714"/>
                  <a:gd name="connsiteY6" fmla="*/ 47822 h 306923"/>
                  <a:gd name="connsiteX7" fmla="*/ 7164 w 305714"/>
                  <a:gd name="connsiteY7" fmla="*/ 106644 h 306923"/>
                  <a:gd name="connsiteX8" fmla="*/ 7164 w 305714"/>
                  <a:gd name="connsiteY8" fmla="*/ 129179 h 306923"/>
                  <a:gd name="connsiteX9" fmla="*/ 46888 w 305714"/>
                  <a:gd name="connsiteY9" fmla="*/ 170812 h 306923"/>
                  <a:gd name="connsiteX10" fmla="*/ 90049 w 305714"/>
                  <a:gd name="connsiteY10" fmla="*/ 212445 h 306923"/>
                  <a:gd name="connsiteX11" fmla="*/ 114876 w 305714"/>
                  <a:gd name="connsiteY11" fmla="*/ 213973 h 306923"/>
                  <a:gd name="connsiteX12" fmla="*/ 172169 w 305714"/>
                  <a:gd name="connsiteY12" fmla="*/ 217029 h 306923"/>
                  <a:gd name="connsiteX13" fmla="*/ 191649 w 305714"/>
                  <a:gd name="connsiteY13" fmla="*/ 263627 h 306923"/>
                  <a:gd name="connsiteX14" fmla="*/ 230990 w 305714"/>
                  <a:gd name="connsiteY14" fmla="*/ 306024 h 306923"/>
                  <a:gd name="connsiteX15" fmla="*/ 302798 w 305714"/>
                  <a:gd name="connsiteY15" fmla="*/ 243001 h 306923"/>
                  <a:gd name="connsiteX16" fmla="*/ 261929 w 305714"/>
                  <a:gd name="connsiteY16" fmla="*/ 192583 h 306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5714" h="306923">
                    <a:moveTo>
                      <a:pt x="261929" y="192583"/>
                    </a:moveTo>
                    <a:cubicBezTo>
                      <a:pt x="234046" y="198695"/>
                      <a:pt x="220677" y="183035"/>
                      <a:pt x="210746" y="162791"/>
                    </a:cubicBezTo>
                    <a:cubicBezTo>
                      <a:pt x="199670" y="141020"/>
                      <a:pt x="199670" y="120394"/>
                      <a:pt x="224497" y="106644"/>
                    </a:cubicBezTo>
                    <a:cubicBezTo>
                      <a:pt x="231372" y="100150"/>
                      <a:pt x="227934" y="92893"/>
                      <a:pt x="223351" y="88310"/>
                    </a:cubicBezTo>
                    <a:cubicBezTo>
                      <a:pt x="209219" y="72268"/>
                      <a:pt x="197378" y="53170"/>
                      <a:pt x="175224" y="47059"/>
                    </a:cubicBezTo>
                    <a:cubicBezTo>
                      <a:pt x="155745" y="31780"/>
                      <a:pt x="141995" y="-1832"/>
                      <a:pt x="120223" y="78"/>
                    </a:cubicBezTo>
                    <a:cubicBezTo>
                      <a:pt x="101126" y="1988"/>
                      <a:pt x="84701" y="30634"/>
                      <a:pt x="67132" y="47822"/>
                    </a:cubicBezTo>
                    <a:cubicBezTo>
                      <a:pt x="47270" y="67302"/>
                      <a:pt x="27790" y="87546"/>
                      <a:pt x="7164" y="106644"/>
                    </a:cubicBezTo>
                    <a:cubicBezTo>
                      <a:pt x="-2002" y="115047"/>
                      <a:pt x="-2766" y="120394"/>
                      <a:pt x="7164" y="129179"/>
                    </a:cubicBezTo>
                    <a:cubicBezTo>
                      <a:pt x="21297" y="142165"/>
                      <a:pt x="33901" y="156680"/>
                      <a:pt x="46888" y="170812"/>
                    </a:cubicBezTo>
                    <a:cubicBezTo>
                      <a:pt x="61402" y="184562"/>
                      <a:pt x="76299" y="197931"/>
                      <a:pt x="90049" y="212445"/>
                    </a:cubicBezTo>
                    <a:cubicBezTo>
                      <a:pt x="98834" y="221994"/>
                      <a:pt x="104563" y="225050"/>
                      <a:pt x="114876" y="213973"/>
                    </a:cubicBezTo>
                    <a:cubicBezTo>
                      <a:pt x="134356" y="193347"/>
                      <a:pt x="154217" y="206334"/>
                      <a:pt x="172169" y="217029"/>
                    </a:cubicBezTo>
                    <a:cubicBezTo>
                      <a:pt x="188975" y="226959"/>
                      <a:pt x="197760" y="241856"/>
                      <a:pt x="191649" y="263627"/>
                    </a:cubicBezTo>
                    <a:cubicBezTo>
                      <a:pt x="184010" y="289218"/>
                      <a:pt x="205399" y="311753"/>
                      <a:pt x="230990" y="306024"/>
                    </a:cubicBezTo>
                    <a:cubicBezTo>
                      <a:pt x="265748" y="298003"/>
                      <a:pt x="290575" y="276232"/>
                      <a:pt x="302798" y="243001"/>
                    </a:cubicBezTo>
                    <a:cubicBezTo>
                      <a:pt x="313492" y="210535"/>
                      <a:pt x="293631" y="185708"/>
                      <a:pt x="261929" y="192583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F570679E-D027-46D1-A539-4AE13A13C991}"/>
                  </a:ext>
                </a:extLst>
              </p:cNvPr>
              <p:cNvSpPr/>
              <p:nvPr/>
            </p:nvSpPr>
            <p:spPr>
              <a:xfrm rot="11842793" flipV="1">
                <a:off x="3574240" y="2415958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65DF6F11-93D8-4849-A175-7AB8B8733330}"/>
                  </a:ext>
                </a:extLst>
              </p:cNvPr>
              <p:cNvSpPr/>
              <p:nvPr/>
            </p:nvSpPr>
            <p:spPr>
              <a:xfrm rot="11842793" flipV="1">
                <a:off x="4382630" y="3602831"/>
                <a:ext cx="263733" cy="339081"/>
              </a:xfrm>
              <a:custGeom>
                <a:avLst/>
                <a:gdLst>
                  <a:gd name="connsiteX0" fmla="*/ 220863 w 254306"/>
                  <a:gd name="connsiteY0" fmla="*/ 231649 h 326961"/>
                  <a:gd name="connsiteX1" fmla="*/ 186487 w 254306"/>
                  <a:gd name="connsiteY1" fmla="*/ 190016 h 326961"/>
                  <a:gd name="connsiteX2" fmla="*/ 209022 w 254306"/>
                  <a:gd name="connsiteY2" fmla="*/ 138452 h 326961"/>
                  <a:gd name="connsiteX3" fmla="*/ 214369 w 254306"/>
                  <a:gd name="connsiteY3" fmla="*/ 117826 h 326961"/>
                  <a:gd name="connsiteX4" fmla="*/ 186105 w 254306"/>
                  <a:gd name="connsiteY4" fmla="*/ 53276 h 326961"/>
                  <a:gd name="connsiteX5" fmla="*/ 164715 w 254306"/>
                  <a:gd name="connsiteY5" fmla="*/ 12025 h 326961"/>
                  <a:gd name="connsiteX6" fmla="*/ 141034 w 254306"/>
                  <a:gd name="connsiteY6" fmla="*/ 3240 h 326961"/>
                  <a:gd name="connsiteX7" fmla="*/ 10788 w 254306"/>
                  <a:gd name="connsiteY7" fmla="*/ 63971 h 326961"/>
                  <a:gd name="connsiteX8" fmla="*/ 3912 w 254306"/>
                  <a:gd name="connsiteY8" fmla="*/ 87652 h 326961"/>
                  <a:gd name="connsiteX9" fmla="*/ 23010 w 254306"/>
                  <a:gd name="connsiteY9" fmla="*/ 130431 h 326961"/>
                  <a:gd name="connsiteX10" fmla="*/ 41726 w 254306"/>
                  <a:gd name="connsiteY10" fmla="*/ 167480 h 326961"/>
                  <a:gd name="connsiteX11" fmla="*/ 90234 w 254306"/>
                  <a:gd name="connsiteY11" fmla="*/ 199564 h 326961"/>
                  <a:gd name="connsiteX12" fmla="*/ 134159 w 254306"/>
                  <a:gd name="connsiteY12" fmla="*/ 230503 h 326961"/>
                  <a:gd name="connsiteX13" fmla="*/ 131485 w 254306"/>
                  <a:gd name="connsiteY13" fmla="*/ 274810 h 326961"/>
                  <a:gd name="connsiteX14" fmla="*/ 156312 w 254306"/>
                  <a:gd name="connsiteY14" fmla="*/ 326374 h 326961"/>
                  <a:gd name="connsiteX15" fmla="*/ 244926 w 254306"/>
                  <a:gd name="connsiteY15" fmla="*/ 287032 h 326961"/>
                  <a:gd name="connsiteX16" fmla="*/ 220863 w 254306"/>
                  <a:gd name="connsiteY16" fmla="*/ 231649 h 32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54306" h="326961">
                    <a:moveTo>
                      <a:pt x="220863" y="231649"/>
                    </a:moveTo>
                    <a:cubicBezTo>
                      <a:pt x="198709" y="227829"/>
                      <a:pt x="185341" y="214461"/>
                      <a:pt x="186487" y="190016"/>
                    </a:cubicBezTo>
                    <a:cubicBezTo>
                      <a:pt x="181521" y="167480"/>
                      <a:pt x="183431" y="147619"/>
                      <a:pt x="209022" y="138452"/>
                    </a:cubicBezTo>
                    <a:cubicBezTo>
                      <a:pt x="222008" y="133868"/>
                      <a:pt x="218189" y="126993"/>
                      <a:pt x="214369" y="117826"/>
                    </a:cubicBezTo>
                    <a:cubicBezTo>
                      <a:pt x="205202" y="96055"/>
                      <a:pt x="191070" y="76957"/>
                      <a:pt x="186105" y="53276"/>
                    </a:cubicBezTo>
                    <a:cubicBezTo>
                      <a:pt x="175028" y="41817"/>
                      <a:pt x="170826" y="26157"/>
                      <a:pt x="164715" y="12025"/>
                    </a:cubicBezTo>
                    <a:cubicBezTo>
                      <a:pt x="159368" y="184"/>
                      <a:pt x="154021" y="-3254"/>
                      <a:pt x="141034" y="3240"/>
                    </a:cubicBezTo>
                    <a:cubicBezTo>
                      <a:pt x="97873" y="24247"/>
                      <a:pt x="54713" y="44491"/>
                      <a:pt x="10788" y="63971"/>
                    </a:cubicBezTo>
                    <a:cubicBezTo>
                      <a:pt x="-2581" y="70082"/>
                      <a:pt x="-1817" y="76193"/>
                      <a:pt x="3912" y="87652"/>
                    </a:cubicBezTo>
                    <a:cubicBezTo>
                      <a:pt x="11170" y="101402"/>
                      <a:pt x="16517" y="116298"/>
                      <a:pt x="23010" y="130431"/>
                    </a:cubicBezTo>
                    <a:cubicBezTo>
                      <a:pt x="29121" y="142653"/>
                      <a:pt x="35232" y="155258"/>
                      <a:pt x="41726" y="167480"/>
                    </a:cubicBezTo>
                    <a:cubicBezTo>
                      <a:pt x="51657" y="186578"/>
                      <a:pt x="55094" y="211405"/>
                      <a:pt x="90234" y="199564"/>
                    </a:cubicBezTo>
                    <a:cubicBezTo>
                      <a:pt x="108950" y="193071"/>
                      <a:pt x="124228" y="213697"/>
                      <a:pt x="134159" y="230503"/>
                    </a:cubicBezTo>
                    <a:cubicBezTo>
                      <a:pt x="142562" y="245399"/>
                      <a:pt x="142180" y="259913"/>
                      <a:pt x="131485" y="274810"/>
                    </a:cubicBezTo>
                    <a:cubicBezTo>
                      <a:pt x="116589" y="295817"/>
                      <a:pt x="129957" y="323700"/>
                      <a:pt x="156312" y="326374"/>
                    </a:cubicBezTo>
                    <a:cubicBezTo>
                      <a:pt x="192598" y="329811"/>
                      <a:pt x="223536" y="318352"/>
                      <a:pt x="244926" y="287032"/>
                    </a:cubicBezTo>
                    <a:cubicBezTo>
                      <a:pt x="263642" y="259149"/>
                      <a:pt x="253711" y="237378"/>
                      <a:pt x="220863" y="23164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09A644F5-DF8D-4A0E-B492-79B1B17B09E8}"/>
                  </a:ext>
                </a:extLst>
              </p:cNvPr>
              <p:cNvSpPr/>
              <p:nvPr/>
            </p:nvSpPr>
            <p:spPr>
              <a:xfrm rot="11842793" flipV="1">
                <a:off x="3898508" y="3057364"/>
                <a:ext cx="307210" cy="326916"/>
              </a:xfrm>
              <a:custGeom>
                <a:avLst/>
                <a:gdLst>
                  <a:gd name="connsiteX0" fmla="*/ 258276 w 296229"/>
                  <a:gd name="connsiteY0" fmla="*/ 205598 h 315230"/>
                  <a:gd name="connsiteX1" fmla="*/ 209768 w 296229"/>
                  <a:gd name="connsiteY1" fmla="*/ 180007 h 315230"/>
                  <a:gd name="connsiteX2" fmla="*/ 216643 w 296229"/>
                  <a:gd name="connsiteY2" fmla="*/ 120804 h 315230"/>
                  <a:gd name="connsiteX3" fmla="*/ 217407 w 296229"/>
                  <a:gd name="connsiteY3" fmla="*/ 97887 h 315230"/>
                  <a:gd name="connsiteX4" fmla="*/ 182267 w 296229"/>
                  <a:gd name="connsiteY4" fmla="*/ 52816 h 315230"/>
                  <a:gd name="connsiteX5" fmla="*/ 141780 w 296229"/>
                  <a:gd name="connsiteY5" fmla="*/ 8127 h 315230"/>
                  <a:gd name="connsiteX6" fmla="*/ 118863 w 296229"/>
                  <a:gd name="connsiteY6" fmla="*/ 5836 h 315230"/>
                  <a:gd name="connsiteX7" fmla="*/ 8477 w 296229"/>
                  <a:gd name="connsiteY7" fmla="*/ 99797 h 315230"/>
                  <a:gd name="connsiteX8" fmla="*/ 5804 w 296229"/>
                  <a:gd name="connsiteY8" fmla="*/ 122332 h 315230"/>
                  <a:gd name="connsiteX9" fmla="*/ 35597 w 296229"/>
                  <a:gd name="connsiteY9" fmla="*/ 159000 h 315230"/>
                  <a:gd name="connsiteX10" fmla="*/ 66917 w 296229"/>
                  <a:gd name="connsiteY10" fmla="*/ 194139 h 315230"/>
                  <a:gd name="connsiteX11" fmla="*/ 116571 w 296229"/>
                  <a:gd name="connsiteY11" fmla="*/ 210563 h 315230"/>
                  <a:gd name="connsiteX12" fmla="*/ 168517 w 296229"/>
                  <a:gd name="connsiteY12" fmla="*/ 226606 h 315230"/>
                  <a:gd name="connsiteX13" fmla="*/ 179212 w 296229"/>
                  <a:gd name="connsiteY13" fmla="*/ 272058 h 315230"/>
                  <a:gd name="connsiteX14" fmla="*/ 212060 w 296229"/>
                  <a:gd name="connsiteY14" fmla="*/ 315219 h 315230"/>
                  <a:gd name="connsiteX15" fmla="*/ 296090 w 296229"/>
                  <a:gd name="connsiteY15" fmla="*/ 240738 h 315230"/>
                  <a:gd name="connsiteX16" fmla="*/ 258276 w 296229"/>
                  <a:gd name="connsiteY16" fmla="*/ 205598 h 31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6229" h="315230">
                    <a:moveTo>
                      <a:pt x="258276" y="205598"/>
                    </a:moveTo>
                    <a:cubicBezTo>
                      <a:pt x="233831" y="210945"/>
                      <a:pt x="218935" y="199487"/>
                      <a:pt x="209768" y="180007"/>
                    </a:cubicBezTo>
                    <a:cubicBezTo>
                      <a:pt x="200219" y="159764"/>
                      <a:pt x="194108" y="137992"/>
                      <a:pt x="216643" y="120804"/>
                    </a:cubicBezTo>
                    <a:cubicBezTo>
                      <a:pt x="227720" y="112401"/>
                      <a:pt x="224282" y="107054"/>
                      <a:pt x="217407" y="97887"/>
                    </a:cubicBezTo>
                    <a:cubicBezTo>
                      <a:pt x="205948" y="82609"/>
                      <a:pt x="189906" y="71150"/>
                      <a:pt x="182267" y="52816"/>
                    </a:cubicBezTo>
                    <a:cubicBezTo>
                      <a:pt x="165461" y="40976"/>
                      <a:pt x="154766" y="23406"/>
                      <a:pt x="141780" y="8127"/>
                    </a:cubicBezTo>
                    <a:cubicBezTo>
                      <a:pt x="134141" y="-1040"/>
                      <a:pt x="129176" y="-3331"/>
                      <a:pt x="118863" y="5836"/>
                    </a:cubicBezTo>
                    <a:cubicBezTo>
                      <a:pt x="82577" y="37920"/>
                      <a:pt x="45909" y="68858"/>
                      <a:pt x="8477" y="99797"/>
                    </a:cubicBezTo>
                    <a:cubicBezTo>
                      <a:pt x="-1071" y="107818"/>
                      <a:pt x="-3363" y="112783"/>
                      <a:pt x="5804" y="122332"/>
                    </a:cubicBezTo>
                    <a:cubicBezTo>
                      <a:pt x="16499" y="133791"/>
                      <a:pt x="25665" y="146777"/>
                      <a:pt x="35597" y="159000"/>
                    </a:cubicBezTo>
                    <a:cubicBezTo>
                      <a:pt x="45909" y="170840"/>
                      <a:pt x="56222" y="182681"/>
                      <a:pt x="66917" y="194139"/>
                    </a:cubicBezTo>
                    <a:cubicBezTo>
                      <a:pt x="80285" y="208272"/>
                      <a:pt x="87542" y="231571"/>
                      <a:pt x="116571" y="210563"/>
                    </a:cubicBezTo>
                    <a:cubicBezTo>
                      <a:pt x="132231" y="199105"/>
                      <a:pt x="154385" y="212855"/>
                      <a:pt x="168517" y="226606"/>
                    </a:cubicBezTo>
                    <a:cubicBezTo>
                      <a:pt x="180740" y="238828"/>
                      <a:pt x="186087" y="253342"/>
                      <a:pt x="179212" y="272058"/>
                    </a:cubicBezTo>
                    <a:cubicBezTo>
                      <a:pt x="170426" y="296121"/>
                      <a:pt x="185705" y="314837"/>
                      <a:pt x="212060" y="315219"/>
                    </a:cubicBezTo>
                    <a:cubicBezTo>
                      <a:pt x="248345" y="315983"/>
                      <a:pt x="292652" y="276642"/>
                      <a:pt x="296090" y="240738"/>
                    </a:cubicBezTo>
                    <a:cubicBezTo>
                      <a:pt x="297999" y="219348"/>
                      <a:pt x="280048" y="201015"/>
                      <a:pt x="258276" y="205598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F9C3C8D9-10D9-46BD-85F7-22B2AA089700}"/>
                  </a:ext>
                </a:extLst>
              </p:cNvPr>
              <p:cNvSpPr/>
              <p:nvPr/>
            </p:nvSpPr>
            <p:spPr>
              <a:xfrm rot="11842793" flipV="1">
                <a:off x="3508302" y="2193206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DD301A8C-4036-493F-959E-70570161C4CC}"/>
                  </a:ext>
                </a:extLst>
              </p:cNvPr>
              <p:cNvSpPr/>
              <p:nvPr/>
            </p:nvSpPr>
            <p:spPr>
              <a:xfrm rot="11842793" flipV="1">
                <a:off x="4200057" y="3431193"/>
                <a:ext cx="275301" cy="331353"/>
              </a:xfrm>
              <a:custGeom>
                <a:avLst/>
                <a:gdLst>
                  <a:gd name="connsiteX0" fmla="*/ 230152 w 265460"/>
                  <a:gd name="connsiteY0" fmla="*/ 222391 h 319509"/>
                  <a:gd name="connsiteX1" fmla="*/ 191193 w 265460"/>
                  <a:gd name="connsiteY1" fmla="*/ 186105 h 319509"/>
                  <a:gd name="connsiteX2" fmla="*/ 208763 w 265460"/>
                  <a:gd name="connsiteY2" fmla="*/ 131485 h 319509"/>
                  <a:gd name="connsiteX3" fmla="*/ 215638 w 265460"/>
                  <a:gd name="connsiteY3" fmla="*/ 108186 h 319509"/>
                  <a:gd name="connsiteX4" fmla="*/ 180880 w 265460"/>
                  <a:gd name="connsiteY4" fmla="*/ 43636 h 319509"/>
                  <a:gd name="connsiteX5" fmla="*/ 175151 w 265460"/>
                  <a:gd name="connsiteY5" fmla="*/ 34851 h 319509"/>
                  <a:gd name="connsiteX6" fmla="*/ 105253 w 265460"/>
                  <a:gd name="connsiteY6" fmla="*/ 16517 h 319509"/>
                  <a:gd name="connsiteX7" fmla="*/ 12820 w 265460"/>
                  <a:gd name="connsiteY7" fmla="*/ 66553 h 319509"/>
                  <a:gd name="connsiteX8" fmla="*/ 5181 w 265460"/>
                  <a:gd name="connsiteY8" fmla="*/ 94054 h 319509"/>
                  <a:gd name="connsiteX9" fmla="*/ 26188 w 265460"/>
                  <a:gd name="connsiteY9" fmla="*/ 135687 h 319509"/>
                  <a:gd name="connsiteX10" fmla="*/ 59419 w 265460"/>
                  <a:gd name="connsiteY10" fmla="*/ 191070 h 319509"/>
                  <a:gd name="connsiteX11" fmla="*/ 83100 w 265460"/>
                  <a:gd name="connsiteY11" fmla="*/ 200619 h 319509"/>
                  <a:gd name="connsiteX12" fmla="*/ 137338 w 265460"/>
                  <a:gd name="connsiteY12" fmla="*/ 218953 h 319509"/>
                  <a:gd name="connsiteX13" fmla="*/ 143449 w 265460"/>
                  <a:gd name="connsiteY13" fmla="*/ 269371 h 319509"/>
                  <a:gd name="connsiteX14" fmla="*/ 170567 w 265460"/>
                  <a:gd name="connsiteY14" fmla="*/ 319025 h 319509"/>
                  <a:gd name="connsiteX15" fmla="*/ 257271 w 265460"/>
                  <a:gd name="connsiteY15" fmla="*/ 275864 h 319509"/>
                  <a:gd name="connsiteX16" fmla="*/ 230152 w 265460"/>
                  <a:gd name="connsiteY16" fmla="*/ 222391 h 31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460" h="319509">
                    <a:moveTo>
                      <a:pt x="230152" y="222391"/>
                    </a:moveTo>
                    <a:cubicBezTo>
                      <a:pt x="207235" y="220481"/>
                      <a:pt x="195013" y="205966"/>
                      <a:pt x="191193" y="186105"/>
                    </a:cubicBezTo>
                    <a:cubicBezTo>
                      <a:pt x="187374" y="165861"/>
                      <a:pt x="183172" y="142562"/>
                      <a:pt x="208763" y="131485"/>
                    </a:cubicBezTo>
                    <a:cubicBezTo>
                      <a:pt x="222131" y="125756"/>
                      <a:pt x="222895" y="120027"/>
                      <a:pt x="215638" y="108186"/>
                    </a:cubicBezTo>
                    <a:cubicBezTo>
                      <a:pt x="203034" y="87178"/>
                      <a:pt x="192339" y="65407"/>
                      <a:pt x="180880" y="43636"/>
                    </a:cubicBezTo>
                    <a:cubicBezTo>
                      <a:pt x="178970" y="40580"/>
                      <a:pt x="176679" y="37906"/>
                      <a:pt x="175151" y="34851"/>
                    </a:cubicBezTo>
                    <a:cubicBezTo>
                      <a:pt x="150324" y="-7928"/>
                      <a:pt x="150324" y="-7928"/>
                      <a:pt x="105253" y="16517"/>
                    </a:cubicBezTo>
                    <a:cubicBezTo>
                      <a:pt x="74697" y="33323"/>
                      <a:pt x="44140" y="50893"/>
                      <a:pt x="12820" y="66553"/>
                    </a:cubicBezTo>
                    <a:cubicBezTo>
                      <a:pt x="-2458" y="74192"/>
                      <a:pt x="-2840" y="81067"/>
                      <a:pt x="5181" y="94054"/>
                    </a:cubicBezTo>
                    <a:cubicBezTo>
                      <a:pt x="13202" y="107422"/>
                      <a:pt x="23515" y="119645"/>
                      <a:pt x="26188" y="135687"/>
                    </a:cubicBezTo>
                    <a:cubicBezTo>
                      <a:pt x="41085" y="151729"/>
                      <a:pt x="48342" y="172736"/>
                      <a:pt x="59419" y="191070"/>
                    </a:cubicBezTo>
                    <a:cubicBezTo>
                      <a:pt x="65530" y="202147"/>
                      <a:pt x="70495" y="207494"/>
                      <a:pt x="83100" y="200619"/>
                    </a:cubicBezTo>
                    <a:cubicBezTo>
                      <a:pt x="107163" y="187633"/>
                      <a:pt x="122441" y="203675"/>
                      <a:pt x="137338" y="218953"/>
                    </a:cubicBezTo>
                    <a:cubicBezTo>
                      <a:pt x="151470" y="233849"/>
                      <a:pt x="152998" y="251037"/>
                      <a:pt x="143449" y="269371"/>
                    </a:cubicBezTo>
                    <a:cubicBezTo>
                      <a:pt x="129698" y="295344"/>
                      <a:pt x="141157" y="316351"/>
                      <a:pt x="170567" y="319025"/>
                    </a:cubicBezTo>
                    <a:cubicBezTo>
                      <a:pt x="207999" y="322463"/>
                      <a:pt x="237028" y="307567"/>
                      <a:pt x="257271" y="275864"/>
                    </a:cubicBezTo>
                    <a:cubicBezTo>
                      <a:pt x="274841" y="247600"/>
                      <a:pt x="263383" y="225064"/>
                      <a:pt x="230152" y="22239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38DC33AD-D8F5-42A6-8532-2E64886D556D}"/>
                  </a:ext>
                </a:extLst>
              </p:cNvPr>
              <p:cNvSpPr/>
              <p:nvPr/>
            </p:nvSpPr>
            <p:spPr>
              <a:xfrm rot="11842793" flipV="1">
                <a:off x="3438874" y="1723483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B6041B8-8DC0-4FF8-9E86-2BFA74132A6E}"/>
                  </a:ext>
                </a:extLst>
              </p:cNvPr>
              <p:cNvSpPr/>
              <p:nvPr/>
            </p:nvSpPr>
            <p:spPr>
              <a:xfrm rot="11842793" flipV="1">
                <a:off x="4035444" y="3246455"/>
                <a:ext cx="293969" cy="329744"/>
              </a:xfrm>
              <a:custGeom>
                <a:avLst/>
                <a:gdLst>
                  <a:gd name="connsiteX0" fmla="*/ 244874 w 283461"/>
                  <a:gd name="connsiteY0" fmla="*/ 212420 h 317957"/>
                  <a:gd name="connsiteX1" fmla="*/ 203241 w 283461"/>
                  <a:gd name="connsiteY1" fmla="*/ 183391 h 317957"/>
                  <a:gd name="connsiteX2" fmla="*/ 213172 w 283461"/>
                  <a:gd name="connsiteY2" fmla="*/ 127244 h 317957"/>
                  <a:gd name="connsiteX3" fmla="*/ 215846 w 283461"/>
                  <a:gd name="connsiteY3" fmla="*/ 100125 h 317957"/>
                  <a:gd name="connsiteX4" fmla="*/ 181088 w 283461"/>
                  <a:gd name="connsiteY4" fmla="*/ 48179 h 317957"/>
                  <a:gd name="connsiteX5" fmla="*/ 159698 w 283461"/>
                  <a:gd name="connsiteY5" fmla="*/ 22206 h 317957"/>
                  <a:gd name="connsiteX6" fmla="*/ 110044 w 283461"/>
                  <a:gd name="connsiteY6" fmla="*/ 14949 h 317957"/>
                  <a:gd name="connsiteX7" fmla="*/ 11882 w 283461"/>
                  <a:gd name="connsiteY7" fmla="*/ 84847 h 317957"/>
                  <a:gd name="connsiteX8" fmla="*/ 6534 w 283461"/>
                  <a:gd name="connsiteY8" fmla="*/ 113112 h 317957"/>
                  <a:gd name="connsiteX9" fmla="*/ 29451 w 283461"/>
                  <a:gd name="connsiteY9" fmla="*/ 147869 h 317957"/>
                  <a:gd name="connsiteX10" fmla="*/ 70321 w 283461"/>
                  <a:gd name="connsiteY10" fmla="*/ 201725 h 317957"/>
                  <a:gd name="connsiteX11" fmla="*/ 99731 w 283461"/>
                  <a:gd name="connsiteY11" fmla="*/ 208600 h 317957"/>
                  <a:gd name="connsiteX12" fmla="*/ 153587 w 283461"/>
                  <a:gd name="connsiteY12" fmla="*/ 223114 h 317957"/>
                  <a:gd name="connsiteX13" fmla="*/ 164664 w 283461"/>
                  <a:gd name="connsiteY13" fmla="*/ 272387 h 317957"/>
                  <a:gd name="connsiteX14" fmla="*/ 190254 w 283461"/>
                  <a:gd name="connsiteY14" fmla="*/ 317457 h 317957"/>
                  <a:gd name="connsiteX15" fmla="*/ 280778 w 283461"/>
                  <a:gd name="connsiteY15" fmla="*/ 259400 h 317957"/>
                  <a:gd name="connsiteX16" fmla="*/ 244874 w 283461"/>
                  <a:gd name="connsiteY16" fmla="*/ 212420 h 317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3461" h="317957">
                    <a:moveTo>
                      <a:pt x="244874" y="212420"/>
                    </a:moveTo>
                    <a:cubicBezTo>
                      <a:pt x="222721" y="213566"/>
                      <a:pt x="210116" y="202489"/>
                      <a:pt x="203241" y="183391"/>
                    </a:cubicBezTo>
                    <a:cubicBezTo>
                      <a:pt x="195602" y="162766"/>
                      <a:pt x="190254" y="141376"/>
                      <a:pt x="213172" y="127244"/>
                    </a:cubicBezTo>
                    <a:cubicBezTo>
                      <a:pt x="227686" y="118077"/>
                      <a:pt x="223867" y="111202"/>
                      <a:pt x="215846" y="100125"/>
                    </a:cubicBezTo>
                    <a:cubicBezTo>
                      <a:pt x="204005" y="82937"/>
                      <a:pt x="189109" y="67659"/>
                      <a:pt x="181088" y="48179"/>
                    </a:cubicBezTo>
                    <a:cubicBezTo>
                      <a:pt x="171157" y="41686"/>
                      <a:pt x="166191" y="31373"/>
                      <a:pt x="159698" y="22206"/>
                    </a:cubicBezTo>
                    <a:cubicBezTo>
                      <a:pt x="139455" y="-6058"/>
                      <a:pt x="139455" y="-6058"/>
                      <a:pt x="110044" y="14949"/>
                    </a:cubicBezTo>
                    <a:cubicBezTo>
                      <a:pt x="77196" y="38248"/>
                      <a:pt x="45112" y="62312"/>
                      <a:pt x="11882" y="84847"/>
                    </a:cubicBezTo>
                    <a:cubicBezTo>
                      <a:pt x="-723" y="93632"/>
                      <a:pt x="-4543" y="100125"/>
                      <a:pt x="6534" y="113112"/>
                    </a:cubicBezTo>
                    <a:cubicBezTo>
                      <a:pt x="15701" y="123424"/>
                      <a:pt x="22194" y="136029"/>
                      <a:pt x="29451" y="147869"/>
                    </a:cubicBezTo>
                    <a:cubicBezTo>
                      <a:pt x="43202" y="165821"/>
                      <a:pt x="57334" y="183391"/>
                      <a:pt x="70321" y="201725"/>
                    </a:cubicBezTo>
                    <a:cubicBezTo>
                      <a:pt x="78724" y="213566"/>
                      <a:pt x="84835" y="217767"/>
                      <a:pt x="99731" y="208600"/>
                    </a:cubicBezTo>
                    <a:cubicBezTo>
                      <a:pt x="120357" y="196378"/>
                      <a:pt x="139073" y="208600"/>
                      <a:pt x="153587" y="223114"/>
                    </a:cubicBezTo>
                    <a:cubicBezTo>
                      <a:pt x="166955" y="236483"/>
                      <a:pt x="175740" y="251379"/>
                      <a:pt x="164664" y="272387"/>
                    </a:cubicBezTo>
                    <a:cubicBezTo>
                      <a:pt x="152823" y="294922"/>
                      <a:pt x="165045" y="314402"/>
                      <a:pt x="190254" y="317457"/>
                    </a:cubicBezTo>
                    <a:cubicBezTo>
                      <a:pt x="226922" y="322041"/>
                      <a:pt x="269701" y="294540"/>
                      <a:pt x="280778" y="259400"/>
                    </a:cubicBezTo>
                    <a:cubicBezTo>
                      <a:pt x="289945" y="230372"/>
                      <a:pt x="275049" y="210892"/>
                      <a:pt x="244874" y="21242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60F968CF-D9EB-4760-843A-2F9A67E99D5C}"/>
                  </a:ext>
                </a:extLst>
              </p:cNvPr>
              <p:cNvSpPr/>
              <p:nvPr/>
            </p:nvSpPr>
            <p:spPr>
              <a:xfrm rot="12712630" flipV="1">
                <a:off x="3432919" y="1016900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5E1772EE-7FDD-4445-8F29-ACDBBF7F86D2}"/>
                  </a:ext>
                </a:extLst>
              </p:cNvPr>
              <p:cNvSpPr/>
              <p:nvPr/>
            </p:nvSpPr>
            <p:spPr>
              <a:xfrm rot="12712630" flipV="1">
                <a:off x="3427523" y="147985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221B0A54-8B5D-4884-8976-75FA69065824}"/>
                  </a:ext>
                </a:extLst>
              </p:cNvPr>
              <p:cNvSpPr/>
              <p:nvPr/>
            </p:nvSpPr>
            <p:spPr>
              <a:xfrm rot="12712630" flipV="1">
                <a:off x="3421044" y="1248777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BB6FF7C-7836-483E-B9A2-969D01E26D1A}"/>
                  </a:ext>
                </a:extLst>
              </p:cNvPr>
              <p:cNvSpPr/>
              <p:nvPr/>
            </p:nvSpPr>
            <p:spPr>
              <a:xfrm rot="12712630" flipV="1">
                <a:off x="3474605" y="777111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0CC416F7-90C0-4234-B952-055534D3239B}"/>
                  </a:ext>
                </a:extLst>
              </p:cNvPr>
              <p:cNvSpPr/>
              <p:nvPr/>
            </p:nvSpPr>
            <p:spPr>
              <a:xfrm rot="13481869" flipV="1">
                <a:off x="3635432" y="93087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EC0EB1EB-7B2C-443C-A864-71AA1D3422F8}"/>
                  </a:ext>
                </a:extLst>
              </p:cNvPr>
              <p:cNvSpPr/>
              <p:nvPr/>
            </p:nvSpPr>
            <p:spPr>
              <a:xfrm rot="13481869" flipV="1">
                <a:off x="3524452" y="541446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BD25C70-7DE8-41AB-803A-F745C9002806}"/>
                  </a:ext>
                </a:extLst>
              </p:cNvPr>
              <p:cNvSpPr/>
              <p:nvPr/>
            </p:nvSpPr>
            <p:spPr>
              <a:xfrm rot="13481869" flipV="1">
                <a:off x="3570839" y="315637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7504254C-08A7-4F26-AFD6-223084706260}"/>
                  </a:ext>
                </a:extLst>
              </p:cNvPr>
              <p:cNvSpPr/>
              <p:nvPr/>
            </p:nvSpPr>
            <p:spPr>
              <a:xfrm rot="13481869" flipV="1">
                <a:off x="3761687" y="-103812"/>
                <a:ext cx="295788" cy="242075"/>
              </a:xfrm>
              <a:custGeom>
                <a:avLst/>
                <a:gdLst>
                  <a:gd name="connsiteX0" fmla="*/ 295788 w 295788"/>
                  <a:gd name="connsiteY0" fmla="*/ 234531 h 242075"/>
                  <a:gd name="connsiteX1" fmla="*/ 58770 w 295788"/>
                  <a:gd name="connsiteY1" fmla="*/ 0 h 242075"/>
                  <a:gd name="connsiteX2" fmla="*/ 2763 w 295788"/>
                  <a:gd name="connsiteY2" fmla="*/ 135193 h 242075"/>
                  <a:gd name="connsiteX3" fmla="*/ 11477 w 295788"/>
                  <a:gd name="connsiteY3" fmla="*/ 156978 h 242075"/>
                  <a:gd name="connsiteX4" fmla="*/ 88719 w 295788"/>
                  <a:gd name="connsiteY4" fmla="*/ 190648 h 242075"/>
                  <a:gd name="connsiteX5" fmla="*/ 139818 w 295788"/>
                  <a:gd name="connsiteY5" fmla="*/ 207681 h 242075"/>
                  <a:gd name="connsiteX6" fmla="*/ 205969 w 295788"/>
                  <a:gd name="connsiteY6" fmla="*/ 174407 h 242075"/>
                  <a:gd name="connsiteX7" fmla="*/ 243203 w 295788"/>
                  <a:gd name="connsiteY7" fmla="*/ 212434 h 242075"/>
                  <a:gd name="connsiteX8" fmla="*/ 280247 w 295788"/>
                  <a:gd name="connsiteY8" fmla="*/ 241456 h 24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788" h="242075">
                    <a:moveTo>
                      <a:pt x="295788" y="234531"/>
                    </a:moveTo>
                    <a:lnTo>
                      <a:pt x="58770" y="0"/>
                    </a:lnTo>
                    <a:lnTo>
                      <a:pt x="2763" y="135193"/>
                    </a:lnTo>
                    <a:cubicBezTo>
                      <a:pt x="-2387" y="147075"/>
                      <a:pt x="-803" y="152225"/>
                      <a:pt x="11477" y="156978"/>
                    </a:cubicBezTo>
                    <a:cubicBezTo>
                      <a:pt x="37621" y="167277"/>
                      <a:pt x="64556" y="175596"/>
                      <a:pt x="88719" y="190648"/>
                    </a:cubicBezTo>
                    <a:cubicBezTo>
                      <a:pt x="103771" y="202532"/>
                      <a:pt x="118428" y="215603"/>
                      <a:pt x="139818" y="207681"/>
                    </a:cubicBezTo>
                    <a:cubicBezTo>
                      <a:pt x="162793" y="174407"/>
                      <a:pt x="177449" y="167277"/>
                      <a:pt x="205969" y="174407"/>
                    </a:cubicBezTo>
                    <a:cubicBezTo>
                      <a:pt x="226568" y="179557"/>
                      <a:pt x="238450" y="191440"/>
                      <a:pt x="243203" y="212434"/>
                    </a:cubicBezTo>
                    <a:cubicBezTo>
                      <a:pt x="248254" y="234418"/>
                      <a:pt x="262886" y="244816"/>
                      <a:pt x="280247" y="241456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EAFF2504-5F66-4EA3-B9A5-27E28E60AC9B}"/>
                </a:ext>
              </a:extLst>
            </p:cNvPr>
            <p:cNvGrpSpPr/>
            <p:nvPr userDrawn="1"/>
          </p:nvGrpSpPr>
          <p:grpSpPr>
            <a:xfrm rot="12101090">
              <a:off x="4316775" y="3926227"/>
              <a:ext cx="2139940" cy="961189"/>
              <a:chOff x="4333800" y="2850997"/>
              <a:chExt cx="2063448" cy="926831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22926C42-781A-41E4-B96B-0DDD5C8BF8D8}"/>
                  </a:ext>
                </a:extLst>
              </p:cNvPr>
              <p:cNvSpPr/>
              <p:nvPr/>
            </p:nvSpPr>
            <p:spPr>
              <a:xfrm>
                <a:off x="4333800" y="2850997"/>
                <a:ext cx="2063448" cy="926831"/>
              </a:xfrm>
              <a:custGeom>
                <a:avLst/>
                <a:gdLst>
                  <a:gd name="connsiteX0" fmla="*/ 2063448 w 2063448"/>
                  <a:gd name="connsiteY0" fmla="*/ 461124 h 926831"/>
                  <a:gd name="connsiteX1" fmla="*/ 2061920 w 2063448"/>
                  <a:gd name="connsiteY1" fmla="*/ 370601 h 926831"/>
                  <a:gd name="connsiteX2" fmla="*/ 2047024 w 2063448"/>
                  <a:gd name="connsiteY2" fmla="*/ 267091 h 926831"/>
                  <a:gd name="connsiteX3" fmla="*/ 1971397 w 2063448"/>
                  <a:gd name="connsiteY3" fmla="*/ 69620 h 926831"/>
                  <a:gd name="connsiteX4" fmla="*/ 1792642 w 2063448"/>
                  <a:gd name="connsiteY4" fmla="*/ 11563 h 926831"/>
                  <a:gd name="connsiteX5" fmla="*/ 1509614 w 2063448"/>
                  <a:gd name="connsiteY5" fmla="*/ 126914 h 926831"/>
                  <a:gd name="connsiteX6" fmla="*/ 1387006 w 2063448"/>
                  <a:gd name="connsiteY6" fmla="*/ 164345 h 926831"/>
                  <a:gd name="connsiteX7" fmla="*/ 1190299 w 2063448"/>
                  <a:gd name="connsiteY7" fmla="*/ 168547 h 926831"/>
                  <a:gd name="connsiteX8" fmla="*/ 1003905 w 2063448"/>
                  <a:gd name="connsiteY8" fmla="*/ 154032 h 926831"/>
                  <a:gd name="connsiteX9" fmla="*/ 828970 w 2063448"/>
                  <a:gd name="connsiteY9" fmla="*/ 131879 h 926831"/>
                  <a:gd name="connsiteX10" fmla="*/ 470314 w 2063448"/>
                  <a:gd name="connsiteY10" fmla="*/ 75732 h 926831"/>
                  <a:gd name="connsiteX11" fmla="*/ 310657 w 2063448"/>
                  <a:gd name="connsiteY11" fmla="*/ 59308 h 926831"/>
                  <a:gd name="connsiteX12" fmla="*/ 74991 w 2063448"/>
                  <a:gd name="connsiteY12" fmla="*/ 196429 h 926831"/>
                  <a:gd name="connsiteX13" fmla="*/ 33740 w 2063448"/>
                  <a:gd name="connsiteY13" fmla="*/ 275112 h 926831"/>
                  <a:gd name="connsiteX14" fmla="*/ 128 w 2063448"/>
                  <a:gd name="connsiteY14" fmla="*/ 463416 h 926831"/>
                  <a:gd name="connsiteX15" fmla="*/ 33740 w 2063448"/>
                  <a:gd name="connsiteY15" fmla="*/ 651720 h 926831"/>
                  <a:gd name="connsiteX16" fmla="*/ 74991 w 2063448"/>
                  <a:gd name="connsiteY16" fmla="*/ 730402 h 926831"/>
                  <a:gd name="connsiteX17" fmla="*/ 310657 w 2063448"/>
                  <a:gd name="connsiteY17" fmla="*/ 867524 h 926831"/>
                  <a:gd name="connsiteX18" fmla="*/ 470314 w 2063448"/>
                  <a:gd name="connsiteY18" fmla="*/ 851100 h 926831"/>
                  <a:gd name="connsiteX19" fmla="*/ 828970 w 2063448"/>
                  <a:gd name="connsiteY19" fmla="*/ 794953 h 926831"/>
                  <a:gd name="connsiteX20" fmla="*/ 1003905 w 2063448"/>
                  <a:gd name="connsiteY20" fmla="*/ 772799 h 926831"/>
                  <a:gd name="connsiteX21" fmla="*/ 1190299 w 2063448"/>
                  <a:gd name="connsiteY21" fmla="*/ 758285 h 926831"/>
                  <a:gd name="connsiteX22" fmla="*/ 1387006 w 2063448"/>
                  <a:gd name="connsiteY22" fmla="*/ 762486 h 926831"/>
                  <a:gd name="connsiteX23" fmla="*/ 1509614 w 2063448"/>
                  <a:gd name="connsiteY23" fmla="*/ 799918 h 926831"/>
                  <a:gd name="connsiteX24" fmla="*/ 1792642 w 2063448"/>
                  <a:gd name="connsiteY24" fmla="*/ 915268 h 926831"/>
                  <a:gd name="connsiteX25" fmla="*/ 1971397 w 2063448"/>
                  <a:gd name="connsiteY25" fmla="*/ 857211 h 926831"/>
                  <a:gd name="connsiteX26" fmla="*/ 2047024 w 2063448"/>
                  <a:gd name="connsiteY26" fmla="*/ 659741 h 926831"/>
                  <a:gd name="connsiteX27" fmla="*/ 2061920 w 2063448"/>
                  <a:gd name="connsiteY27" fmla="*/ 556231 h 926831"/>
                  <a:gd name="connsiteX28" fmla="*/ 2063448 w 2063448"/>
                  <a:gd name="connsiteY28" fmla="*/ 465707 h 926831"/>
                  <a:gd name="connsiteX29" fmla="*/ 2063448 w 2063448"/>
                  <a:gd name="connsiteY29" fmla="*/ 465707 h 926831"/>
                  <a:gd name="connsiteX30" fmla="*/ 2063448 w 2063448"/>
                  <a:gd name="connsiteY30" fmla="*/ 461124 h 926831"/>
                  <a:gd name="connsiteX31" fmla="*/ 415695 w 2063448"/>
                  <a:gd name="connsiteY31" fmla="*/ 618108 h 926831"/>
                  <a:gd name="connsiteX32" fmla="*/ 215932 w 2063448"/>
                  <a:gd name="connsiteY32" fmla="*/ 612378 h 926831"/>
                  <a:gd name="connsiteX33" fmla="*/ 214023 w 2063448"/>
                  <a:gd name="connsiteY33" fmla="*/ 315981 h 926831"/>
                  <a:gd name="connsiteX34" fmla="*/ 430209 w 2063448"/>
                  <a:gd name="connsiteY34" fmla="*/ 325530 h 926831"/>
                  <a:gd name="connsiteX35" fmla="*/ 470696 w 2063448"/>
                  <a:gd name="connsiteY35" fmla="*/ 448902 h 926831"/>
                  <a:gd name="connsiteX36" fmla="*/ 415695 w 2063448"/>
                  <a:gd name="connsiteY36" fmla="*/ 618108 h 926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063448" h="926831">
                    <a:moveTo>
                      <a:pt x="2063448" y="461124"/>
                    </a:moveTo>
                    <a:cubicBezTo>
                      <a:pt x="2063448" y="461124"/>
                      <a:pt x="2061920" y="400775"/>
                      <a:pt x="2061920" y="370601"/>
                    </a:cubicBezTo>
                    <a:cubicBezTo>
                      <a:pt x="2055809" y="336225"/>
                      <a:pt x="2052753" y="301467"/>
                      <a:pt x="2047024" y="267091"/>
                    </a:cubicBezTo>
                    <a:cubicBezTo>
                      <a:pt x="2036329" y="204450"/>
                      <a:pt x="1979800" y="73440"/>
                      <a:pt x="1971397" y="69620"/>
                    </a:cubicBezTo>
                    <a:cubicBezTo>
                      <a:pt x="1921743" y="-12500"/>
                      <a:pt x="1865595" y="-7153"/>
                      <a:pt x="1792642" y="11563"/>
                    </a:cubicBezTo>
                    <a:cubicBezTo>
                      <a:pt x="1693334" y="37154"/>
                      <a:pt x="1604339" y="89482"/>
                      <a:pt x="1509614" y="126914"/>
                    </a:cubicBezTo>
                    <a:cubicBezTo>
                      <a:pt x="1469508" y="142574"/>
                      <a:pt x="1427111" y="150213"/>
                      <a:pt x="1387006" y="164345"/>
                    </a:cubicBezTo>
                    <a:cubicBezTo>
                      <a:pt x="1321310" y="187644"/>
                      <a:pt x="1255614" y="171984"/>
                      <a:pt x="1190299" y="168547"/>
                    </a:cubicBezTo>
                    <a:cubicBezTo>
                      <a:pt x="1128041" y="165109"/>
                      <a:pt x="1065782" y="160144"/>
                      <a:pt x="1003905" y="154032"/>
                    </a:cubicBezTo>
                    <a:cubicBezTo>
                      <a:pt x="945466" y="148303"/>
                      <a:pt x="887027" y="141810"/>
                      <a:pt x="828970" y="131879"/>
                    </a:cubicBezTo>
                    <a:cubicBezTo>
                      <a:pt x="709800" y="110872"/>
                      <a:pt x="590630" y="89482"/>
                      <a:pt x="470314" y="75732"/>
                    </a:cubicBezTo>
                    <a:cubicBezTo>
                      <a:pt x="417223" y="69620"/>
                      <a:pt x="364131" y="62363"/>
                      <a:pt x="310657" y="59308"/>
                    </a:cubicBezTo>
                    <a:cubicBezTo>
                      <a:pt x="201418" y="53196"/>
                      <a:pt x="128465" y="108198"/>
                      <a:pt x="74991" y="196429"/>
                    </a:cubicBezTo>
                    <a:cubicBezTo>
                      <a:pt x="59713" y="221638"/>
                      <a:pt x="47490" y="248757"/>
                      <a:pt x="33740" y="275112"/>
                    </a:cubicBezTo>
                    <a:cubicBezTo>
                      <a:pt x="10823" y="336225"/>
                      <a:pt x="-1400" y="399629"/>
                      <a:pt x="128" y="463416"/>
                    </a:cubicBezTo>
                    <a:cubicBezTo>
                      <a:pt x="-1400" y="527584"/>
                      <a:pt x="10823" y="590607"/>
                      <a:pt x="33740" y="651720"/>
                    </a:cubicBezTo>
                    <a:cubicBezTo>
                      <a:pt x="47490" y="678075"/>
                      <a:pt x="59331" y="705193"/>
                      <a:pt x="74991" y="730402"/>
                    </a:cubicBezTo>
                    <a:cubicBezTo>
                      <a:pt x="128465" y="818634"/>
                      <a:pt x="201418" y="873635"/>
                      <a:pt x="310657" y="867524"/>
                    </a:cubicBezTo>
                    <a:cubicBezTo>
                      <a:pt x="364131" y="864468"/>
                      <a:pt x="417223" y="857211"/>
                      <a:pt x="470314" y="851100"/>
                    </a:cubicBezTo>
                    <a:cubicBezTo>
                      <a:pt x="590630" y="837350"/>
                      <a:pt x="709800" y="815960"/>
                      <a:pt x="828970" y="794953"/>
                    </a:cubicBezTo>
                    <a:cubicBezTo>
                      <a:pt x="886645" y="784640"/>
                      <a:pt x="945466" y="778529"/>
                      <a:pt x="1003905" y="772799"/>
                    </a:cubicBezTo>
                    <a:cubicBezTo>
                      <a:pt x="1065782" y="766688"/>
                      <a:pt x="1128041" y="761723"/>
                      <a:pt x="1190299" y="758285"/>
                    </a:cubicBezTo>
                    <a:cubicBezTo>
                      <a:pt x="1255995" y="754847"/>
                      <a:pt x="1321692" y="739187"/>
                      <a:pt x="1387006" y="762486"/>
                    </a:cubicBezTo>
                    <a:cubicBezTo>
                      <a:pt x="1427111" y="776619"/>
                      <a:pt x="1469890" y="784258"/>
                      <a:pt x="1509614" y="799918"/>
                    </a:cubicBezTo>
                    <a:cubicBezTo>
                      <a:pt x="1604339" y="837350"/>
                      <a:pt x="1693334" y="889677"/>
                      <a:pt x="1792642" y="915268"/>
                    </a:cubicBezTo>
                    <a:cubicBezTo>
                      <a:pt x="1865978" y="933984"/>
                      <a:pt x="1921743" y="939332"/>
                      <a:pt x="1971397" y="857211"/>
                    </a:cubicBezTo>
                    <a:cubicBezTo>
                      <a:pt x="1979800" y="853392"/>
                      <a:pt x="2036329" y="722381"/>
                      <a:pt x="2047024" y="659741"/>
                    </a:cubicBezTo>
                    <a:cubicBezTo>
                      <a:pt x="2052753" y="625365"/>
                      <a:pt x="2055809" y="590607"/>
                      <a:pt x="2061920" y="556231"/>
                    </a:cubicBezTo>
                    <a:cubicBezTo>
                      <a:pt x="2062302" y="526057"/>
                      <a:pt x="2063066" y="495882"/>
                      <a:pt x="2063448" y="465707"/>
                    </a:cubicBezTo>
                    <a:lnTo>
                      <a:pt x="2063448" y="465707"/>
                    </a:lnTo>
                    <a:cubicBezTo>
                      <a:pt x="2063448" y="464180"/>
                      <a:pt x="2063448" y="461888"/>
                      <a:pt x="2063448" y="461124"/>
                    </a:cubicBezTo>
                    <a:close/>
                    <a:moveTo>
                      <a:pt x="415695" y="618108"/>
                    </a:moveTo>
                    <a:cubicBezTo>
                      <a:pt x="358020" y="681894"/>
                      <a:pt x="270934" y="678839"/>
                      <a:pt x="215932" y="612378"/>
                    </a:cubicBezTo>
                    <a:cubicBezTo>
                      <a:pt x="149854" y="532168"/>
                      <a:pt x="148708" y="397338"/>
                      <a:pt x="214023" y="315981"/>
                    </a:cubicBezTo>
                    <a:cubicBezTo>
                      <a:pt x="274371" y="240354"/>
                      <a:pt x="373680" y="244938"/>
                      <a:pt x="430209" y="325530"/>
                    </a:cubicBezTo>
                    <a:cubicBezTo>
                      <a:pt x="458474" y="366017"/>
                      <a:pt x="471078" y="412234"/>
                      <a:pt x="470696" y="448902"/>
                    </a:cubicBezTo>
                    <a:cubicBezTo>
                      <a:pt x="470696" y="521473"/>
                      <a:pt x="455036" y="574947"/>
                      <a:pt x="415695" y="61810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EB733099-841E-4B72-91BB-8830505BC30A}"/>
                  </a:ext>
                </a:extLst>
              </p:cNvPr>
              <p:cNvSpPr/>
              <p:nvPr/>
            </p:nvSpPr>
            <p:spPr>
              <a:xfrm>
                <a:off x="5797961" y="2872289"/>
                <a:ext cx="572846" cy="876331"/>
              </a:xfrm>
              <a:custGeom>
                <a:avLst/>
                <a:gdLst>
                  <a:gd name="connsiteX0" fmla="*/ 4966 w 572846"/>
                  <a:gd name="connsiteY0" fmla="*/ 146491 h 876331"/>
                  <a:gd name="connsiteX1" fmla="*/ 255146 w 572846"/>
                  <a:gd name="connsiteY1" fmla="*/ 37252 h 876331"/>
                  <a:gd name="connsiteX2" fmla="*/ 365531 w 572846"/>
                  <a:gd name="connsiteY2" fmla="*/ 3640 h 876331"/>
                  <a:gd name="connsiteX3" fmla="*/ 490048 w 572846"/>
                  <a:gd name="connsiteY3" fmla="*/ 62079 h 876331"/>
                  <a:gd name="connsiteX4" fmla="*/ 556890 w 572846"/>
                  <a:gd name="connsiteY4" fmla="*/ 257258 h 876331"/>
                  <a:gd name="connsiteX5" fmla="*/ 537793 w 572846"/>
                  <a:gd name="connsiteY5" fmla="*/ 700708 h 876331"/>
                  <a:gd name="connsiteX6" fmla="*/ 493104 w 572846"/>
                  <a:gd name="connsiteY6" fmla="*/ 809565 h 876331"/>
                  <a:gd name="connsiteX7" fmla="*/ 355982 w 572846"/>
                  <a:gd name="connsiteY7" fmla="*/ 871442 h 876331"/>
                  <a:gd name="connsiteX8" fmla="*/ 176845 w 572846"/>
                  <a:gd name="connsiteY8" fmla="*/ 804981 h 876331"/>
                  <a:gd name="connsiteX9" fmla="*/ 0 w 572846"/>
                  <a:gd name="connsiteY9" fmla="*/ 732410 h 876331"/>
                  <a:gd name="connsiteX10" fmla="*/ 46981 w 572846"/>
                  <a:gd name="connsiteY10" fmla="*/ 681992 h 876331"/>
                  <a:gd name="connsiteX11" fmla="*/ 47362 w 572846"/>
                  <a:gd name="connsiteY11" fmla="*/ 557856 h 876331"/>
                  <a:gd name="connsiteX12" fmla="*/ 78301 w 572846"/>
                  <a:gd name="connsiteY12" fmla="*/ 528828 h 876331"/>
                  <a:gd name="connsiteX13" fmla="*/ 294869 w 572846"/>
                  <a:gd name="connsiteY13" fmla="*/ 529210 h 876331"/>
                  <a:gd name="connsiteX14" fmla="*/ 354072 w 572846"/>
                  <a:gd name="connsiteY14" fmla="*/ 469243 h 876331"/>
                  <a:gd name="connsiteX15" fmla="*/ 354072 w 572846"/>
                  <a:gd name="connsiteY15" fmla="*/ 419207 h 876331"/>
                  <a:gd name="connsiteX16" fmla="*/ 305564 w 572846"/>
                  <a:gd name="connsiteY16" fmla="*/ 370317 h 876331"/>
                  <a:gd name="connsiteX17" fmla="*/ 76009 w 572846"/>
                  <a:gd name="connsiteY17" fmla="*/ 370699 h 876331"/>
                  <a:gd name="connsiteX18" fmla="*/ 47744 w 572846"/>
                  <a:gd name="connsiteY18" fmla="*/ 343962 h 876331"/>
                  <a:gd name="connsiteX19" fmla="*/ 47744 w 572846"/>
                  <a:gd name="connsiteY19" fmla="*/ 177811 h 876331"/>
                  <a:gd name="connsiteX20" fmla="*/ 15278 w 572846"/>
                  <a:gd name="connsiteY20" fmla="*/ 145727 h 876331"/>
                  <a:gd name="connsiteX21" fmla="*/ 4966 w 572846"/>
                  <a:gd name="connsiteY21" fmla="*/ 146491 h 87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72846" h="876331">
                    <a:moveTo>
                      <a:pt x="4966" y="146491"/>
                    </a:moveTo>
                    <a:cubicBezTo>
                      <a:pt x="90905" y="114025"/>
                      <a:pt x="171880" y="73156"/>
                      <a:pt x="255146" y="37252"/>
                    </a:cubicBezTo>
                    <a:cubicBezTo>
                      <a:pt x="290668" y="21974"/>
                      <a:pt x="327717" y="11279"/>
                      <a:pt x="365531" y="3640"/>
                    </a:cubicBezTo>
                    <a:cubicBezTo>
                      <a:pt x="425498" y="-8201"/>
                      <a:pt x="460638" y="8223"/>
                      <a:pt x="490048" y="62079"/>
                    </a:cubicBezTo>
                    <a:cubicBezTo>
                      <a:pt x="523278" y="123192"/>
                      <a:pt x="545432" y="188506"/>
                      <a:pt x="556890" y="257258"/>
                    </a:cubicBezTo>
                    <a:cubicBezTo>
                      <a:pt x="582099" y="406602"/>
                      <a:pt x="578662" y="554419"/>
                      <a:pt x="537793" y="700708"/>
                    </a:cubicBezTo>
                    <a:cubicBezTo>
                      <a:pt x="527098" y="738521"/>
                      <a:pt x="511820" y="774807"/>
                      <a:pt x="493104" y="809565"/>
                    </a:cubicBezTo>
                    <a:cubicBezTo>
                      <a:pt x="460638" y="870296"/>
                      <a:pt x="423588" y="885574"/>
                      <a:pt x="355982" y="871442"/>
                    </a:cubicBezTo>
                    <a:cubicBezTo>
                      <a:pt x="292577" y="858455"/>
                      <a:pt x="235284" y="830572"/>
                      <a:pt x="176845" y="804981"/>
                    </a:cubicBezTo>
                    <a:cubicBezTo>
                      <a:pt x="119552" y="780154"/>
                      <a:pt x="63404" y="752653"/>
                      <a:pt x="0" y="732410"/>
                    </a:cubicBezTo>
                    <a:cubicBezTo>
                      <a:pt x="46981" y="727826"/>
                      <a:pt x="46981" y="727826"/>
                      <a:pt x="46981" y="681992"/>
                    </a:cubicBezTo>
                    <a:cubicBezTo>
                      <a:pt x="47362" y="640741"/>
                      <a:pt x="49654" y="599108"/>
                      <a:pt x="47362" y="557856"/>
                    </a:cubicBezTo>
                    <a:cubicBezTo>
                      <a:pt x="45835" y="531884"/>
                      <a:pt x="56148" y="528446"/>
                      <a:pt x="78301" y="528828"/>
                    </a:cubicBezTo>
                    <a:cubicBezTo>
                      <a:pt x="150490" y="529974"/>
                      <a:pt x="222680" y="529210"/>
                      <a:pt x="294869" y="529210"/>
                    </a:cubicBezTo>
                    <a:cubicBezTo>
                      <a:pt x="339940" y="529210"/>
                      <a:pt x="354072" y="515077"/>
                      <a:pt x="354072" y="469243"/>
                    </a:cubicBezTo>
                    <a:cubicBezTo>
                      <a:pt x="354072" y="452437"/>
                      <a:pt x="354454" y="435631"/>
                      <a:pt x="354072" y="419207"/>
                    </a:cubicBezTo>
                    <a:cubicBezTo>
                      <a:pt x="353690" y="386359"/>
                      <a:pt x="338412" y="370699"/>
                      <a:pt x="305564" y="370317"/>
                    </a:cubicBezTo>
                    <a:cubicBezTo>
                      <a:pt x="229173" y="369935"/>
                      <a:pt x="152400" y="369171"/>
                      <a:pt x="76009" y="370699"/>
                    </a:cubicBezTo>
                    <a:cubicBezTo>
                      <a:pt x="54620" y="371081"/>
                      <a:pt x="47362" y="366115"/>
                      <a:pt x="47744" y="343962"/>
                    </a:cubicBezTo>
                    <a:cubicBezTo>
                      <a:pt x="48890" y="288578"/>
                      <a:pt x="45835" y="233195"/>
                      <a:pt x="47744" y="177811"/>
                    </a:cubicBezTo>
                    <a:cubicBezTo>
                      <a:pt x="48509" y="151456"/>
                      <a:pt x="41633" y="140380"/>
                      <a:pt x="15278" y="145727"/>
                    </a:cubicBezTo>
                    <a:cubicBezTo>
                      <a:pt x="11841" y="146873"/>
                      <a:pt x="8021" y="146491"/>
                      <a:pt x="4966" y="14649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BC65545-5B9A-4C90-820E-E4F3353899A1}"/>
                  </a:ext>
                </a:extLst>
              </p:cNvPr>
              <p:cNvSpPr/>
              <p:nvPr/>
            </p:nvSpPr>
            <p:spPr>
              <a:xfrm>
                <a:off x="5314364" y="3207062"/>
                <a:ext cx="134136" cy="228456"/>
              </a:xfrm>
              <a:custGeom>
                <a:avLst/>
                <a:gdLst>
                  <a:gd name="connsiteX0" fmla="*/ 424 w 134136"/>
                  <a:gd name="connsiteY0" fmla="*/ 114608 h 228456"/>
                  <a:gd name="connsiteX1" fmla="*/ 42 w 134136"/>
                  <a:gd name="connsiteY1" fmla="*/ 19884 h 228456"/>
                  <a:gd name="connsiteX2" fmla="*/ 17994 w 134136"/>
                  <a:gd name="connsiteY2" fmla="*/ 22 h 228456"/>
                  <a:gd name="connsiteX3" fmla="*/ 118066 w 134136"/>
                  <a:gd name="connsiteY3" fmla="*/ 22 h 228456"/>
                  <a:gd name="connsiteX4" fmla="*/ 134108 w 134136"/>
                  <a:gd name="connsiteY4" fmla="*/ 16446 h 228456"/>
                  <a:gd name="connsiteX5" fmla="*/ 118066 w 134136"/>
                  <a:gd name="connsiteY5" fmla="*/ 36308 h 228456"/>
                  <a:gd name="connsiteX6" fmla="*/ 65739 w 134136"/>
                  <a:gd name="connsiteY6" fmla="*/ 92073 h 228456"/>
                  <a:gd name="connsiteX7" fmla="*/ 65739 w 134136"/>
                  <a:gd name="connsiteY7" fmla="*/ 139436 h 228456"/>
                  <a:gd name="connsiteX8" fmla="*/ 117684 w 134136"/>
                  <a:gd name="connsiteY8" fmla="*/ 194055 h 228456"/>
                  <a:gd name="connsiteX9" fmla="*/ 134108 w 134136"/>
                  <a:gd name="connsiteY9" fmla="*/ 212389 h 228456"/>
                  <a:gd name="connsiteX10" fmla="*/ 118066 w 134136"/>
                  <a:gd name="connsiteY10" fmla="*/ 228431 h 228456"/>
                  <a:gd name="connsiteX11" fmla="*/ 15321 w 134136"/>
                  <a:gd name="connsiteY11" fmla="*/ 228431 h 228456"/>
                  <a:gd name="connsiteX12" fmla="*/ 42 w 134136"/>
                  <a:gd name="connsiteY12" fmla="*/ 211625 h 228456"/>
                  <a:gd name="connsiteX13" fmla="*/ 424 w 134136"/>
                  <a:gd name="connsiteY13" fmla="*/ 114608 h 228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4136" h="228456">
                    <a:moveTo>
                      <a:pt x="424" y="114608"/>
                    </a:moveTo>
                    <a:cubicBezTo>
                      <a:pt x="424" y="82906"/>
                      <a:pt x="1188" y="51586"/>
                      <a:pt x="42" y="19884"/>
                    </a:cubicBezTo>
                    <a:cubicBezTo>
                      <a:pt x="-340" y="6133"/>
                      <a:pt x="1570" y="-360"/>
                      <a:pt x="17994" y="22"/>
                    </a:cubicBezTo>
                    <a:cubicBezTo>
                      <a:pt x="51224" y="1168"/>
                      <a:pt x="84836" y="1168"/>
                      <a:pt x="118066" y="22"/>
                    </a:cubicBezTo>
                    <a:cubicBezTo>
                      <a:pt x="131053" y="-360"/>
                      <a:pt x="134490" y="4223"/>
                      <a:pt x="134108" y="16446"/>
                    </a:cubicBezTo>
                    <a:cubicBezTo>
                      <a:pt x="133727" y="27905"/>
                      <a:pt x="134108" y="35544"/>
                      <a:pt x="118066" y="36308"/>
                    </a:cubicBezTo>
                    <a:cubicBezTo>
                      <a:pt x="78725" y="38217"/>
                      <a:pt x="66120" y="52732"/>
                      <a:pt x="65739" y="92073"/>
                    </a:cubicBezTo>
                    <a:cubicBezTo>
                      <a:pt x="65739" y="107733"/>
                      <a:pt x="65739" y="123775"/>
                      <a:pt x="65739" y="139436"/>
                    </a:cubicBezTo>
                    <a:cubicBezTo>
                      <a:pt x="66120" y="176103"/>
                      <a:pt x="81017" y="193291"/>
                      <a:pt x="117684" y="194055"/>
                    </a:cubicBezTo>
                    <a:cubicBezTo>
                      <a:pt x="132581" y="194437"/>
                      <a:pt x="133727" y="200166"/>
                      <a:pt x="134108" y="212389"/>
                    </a:cubicBezTo>
                    <a:cubicBezTo>
                      <a:pt x="134490" y="224993"/>
                      <a:pt x="130671" y="228813"/>
                      <a:pt x="118066" y="228431"/>
                    </a:cubicBezTo>
                    <a:cubicBezTo>
                      <a:pt x="83691" y="227667"/>
                      <a:pt x="49696" y="227285"/>
                      <a:pt x="15321" y="228431"/>
                    </a:cubicBezTo>
                    <a:cubicBezTo>
                      <a:pt x="1188" y="228813"/>
                      <a:pt x="42" y="223084"/>
                      <a:pt x="42" y="211625"/>
                    </a:cubicBezTo>
                    <a:cubicBezTo>
                      <a:pt x="1188" y="179541"/>
                      <a:pt x="424" y="147075"/>
                      <a:pt x="424" y="114608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054377AA-BFCB-4BCC-BE98-F50D32DCA979}"/>
                  </a:ext>
                </a:extLst>
              </p:cNvPr>
              <p:cNvSpPr/>
              <p:nvPr/>
            </p:nvSpPr>
            <p:spPr>
              <a:xfrm>
                <a:off x="4376396" y="2959964"/>
                <a:ext cx="1411524" cy="707349"/>
              </a:xfrm>
              <a:custGeom>
                <a:avLst/>
                <a:gdLst>
                  <a:gd name="connsiteX0" fmla="*/ 1383751 w 1411524"/>
                  <a:gd name="connsiteY0" fmla="*/ 118783 h 707349"/>
                  <a:gd name="connsiteX1" fmla="*/ 865438 w 1411524"/>
                  <a:gd name="connsiteY1" fmla="*/ 84025 h 707349"/>
                  <a:gd name="connsiteX2" fmla="*/ 310840 w 1411524"/>
                  <a:gd name="connsiteY2" fmla="*/ 2286 h 707349"/>
                  <a:gd name="connsiteX3" fmla="*/ 82813 w 1411524"/>
                  <a:gd name="connsiteY3" fmla="*/ 89754 h 707349"/>
                  <a:gd name="connsiteX4" fmla="*/ 88542 w 1411524"/>
                  <a:gd name="connsiteY4" fmla="*/ 622963 h 707349"/>
                  <a:gd name="connsiteX5" fmla="*/ 258130 w 1411524"/>
                  <a:gd name="connsiteY5" fmla="*/ 706993 h 707349"/>
                  <a:gd name="connsiteX6" fmla="*/ 543450 w 1411524"/>
                  <a:gd name="connsiteY6" fmla="*/ 674145 h 707349"/>
                  <a:gd name="connsiteX7" fmla="*/ 847486 w 1411524"/>
                  <a:gd name="connsiteY7" fmla="*/ 624873 h 707349"/>
                  <a:gd name="connsiteX8" fmla="*/ 1391772 w 1411524"/>
                  <a:gd name="connsiteY8" fmla="*/ 587060 h 707349"/>
                  <a:gd name="connsiteX9" fmla="*/ 1411252 w 1411524"/>
                  <a:gd name="connsiteY9" fmla="*/ 568726 h 707349"/>
                  <a:gd name="connsiteX10" fmla="*/ 1410488 w 1411524"/>
                  <a:gd name="connsiteY10" fmla="*/ 457959 h 707349"/>
                  <a:gd name="connsiteX11" fmla="*/ 1390244 w 1411524"/>
                  <a:gd name="connsiteY11" fmla="*/ 438097 h 707349"/>
                  <a:gd name="connsiteX12" fmla="*/ 1166037 w 1411524"/>
                  <a:gd name="connsiteY12" fmla="*/ 438479 h 707349"/>
                  <a:gd name="connsiteX13" fmla="*/ 1110653 w 1411524"/>
                  <a:gd name="connsiteY13" fmla="*/ 493862 h 707349"/>
                  <a:gd name="connsiteX14" fmla="*/ 1091555 w 1411524"/>
                  <a:gd name="connsiteY14" fmla="*/ 512960 h 707349"/>
                  <a:gd name="connsiteX15" fmla="*/ 917384 w 1411524"/>
                  <a:gd name="connsiteY15" fmla="*/ 512960 h 707349"/>
                  <a:gd name="connsiteX16" fmla="*/ 897523 w 1411524"/>
                  <a:gd name="connsiteY16" fmla="*/ 491953 h 707349"/>
                  <a:gd name="connsiteX17" fmla="*/ 897904 w 1411524"/>
                  <a:gd name="connsiteY17" fmla="*/ 357504 h 707349"/>
                  <a:gd name="connsiteX18" fmla="*/ 897523 w 1411524"/>
                  <a:gd name="connsiteY18" fmla="*/ 225348 h 707349"/>
                  <a:gd name="connsiteX19" fmla="*/ 919676 w 1411524"/>
                  <a:gd name="connsiteY19" fmla="*/ 204341 h 707349"/>
                  <a:gd name="connsiteX20" fmla="*/ 1054124 w 1411524"/>
                  <a:gd name="connsiteY20" fmla="*/ 204723 h 707349"/>
                  <a:gd name="connsiteX21" fmla="*/ 1109508 w 1411524"/>
                  <a:gd name="connsiteY21" fmla="*/ 260106 h 707349"/>
                  <a:gd name="connsiteX22" fmla="*/ 1128223 w 1411524"/>
                  <a:gd name="connsiteY22" fmla="*/ 279968 h 707349"/>
                  <a:gd name="connsiteX23" fmla="*/ 1392154 w 1411524"/>
                  <a:gd name="connsiteY23" fmla="*/ 279968 h 707349"/>
                  <a:gd name="connsiteX24" fmla="*/ 1410106 w 1411524"/>
                  <a:gd name="connsiteY24" fmla="*/ 259724 h 707349"/>
                  <a:gd name="connsiteX25" fmla="*/ 1411252 w 1411524"/>
                  <a:gd name="connsiteY25" fmla="*/ 146283 h 707349"/>
                  <a:gd name="connsiteX26" fmla="*/ 1383751 w 1411524"/>
                  <a:gd name="connsiteY26" fmla="*/ 118783 h 707349"/>
                  <a:gd name="connsiteX27" fmla="*/ 397543 w 1411524"/>
                  <a:gd name="connsiteY27" fmla="*/ 538169 h 707349"/>
                  <a:gd name="connsiteX28" fmla="*/ 147363 w 1411524"/>
                  <a:gd name="connsiteY28" fmla="*/ 531294 h 707349"/>
                  <a:gd name="connsiteX29" fmla="*/ 145071 w 1411524"/>
                  <a:gd name="connsiteY29" fmla="*/ 179132 h 707349"/>
                  <a:gd name="connsiteX30" fmla="*/ 415877 w 1411524"/>
                  <a:gd name="connsiteY30" fmla="*/ 190590 h 707349"/>
                  <a:gd name="connsiteX31" fmla="*/ 466677 w 1411524"/>
                  <a:gd name="connsiteY31" fmla="*/ 336879 h 707349"/>
                  <a:gd name="connsiteX32" fmla="*/ 397543 w 1411524"/>
                  <a:gd name="connsiteY32" fmla="*/ 538169 h 70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11524" h="707349">
                    <a:moveTo>
                      <a:pt x="1383751" y="118783"/>
                    </a:moveTo>
                    <a:cubicBezTo>
                      <a:pt x="1210344" y="117637"/>
                      <a:pt x="1037318" y="107324"/>
                      <a:pt x="865438" y="84025"/>
                    </a:cubicBezTo>
                    <a:cubicBezTo>
                      <a:pt x="680190" y="59198"/>
                      <a:pt x="496852" y="21384"/>
                      <a:pt x="310840" y="2286"/>
                    </a:cubicBezTo>
                    <a:cubicBezTo>
                      <a:pt x="218025" y="-7262"/>
                      <a:pt x="141252" y="11453"/>
                      <a:pt x="82813" y="89754"/>
                    </a:cubicBezTo>
                    <a:cubicBezTo>
                      <a:pt x="-29482" y="240626"/>
                      <a:pt x="-27572" y="474001"/>
                      <a:pt x="88542" y="622963"/>
                    </a:cubicBezTo>
                    <a:cubicBezTo>
                      <a:pt x="131703" y="677965"/>
                      <a:pt x="186704" y="711195"/>
                      <a:pt x="258130" y="706993"/>
                    </a:cubicBezTo>
                    <a:cubicBezTo>
                      <a:pt x="353619" y="701264"/>
                      <a:pt x="448726" y="689041"/>
                      <a:pt x="543450" y="674145"/>
                    </a:cubicBezTo>
                    <a:cubicBezTo>
                      <a:pt x="644668" y="658485"/>
                      <a:pt x="745504" y="638623"/>
                      <a:pt x="847486" y="624873"/>
                    </a:cubicBezTo>
                    <a:cubicBezTo>
                      <a:pt x="1028151" y="600428"/>
                      <a:pt x="1209580" y="588969"/>
                      <a:pt x="1391772" y="587060"/>
                    </a:cubicBezTo>
                    <a:cubicBezTo>
                      <a:pt x="1405904" y="587060"/>
                      <a:pt x="1411634" y="584386"/>
                      <a:pt x="1411252" y="568726"/>
                    </a:cubicBezTo>
                    <a:cubicBezTo>
                      <a:pt x="1409724" y="531676"/>
                      <a:pt x="1409342" y="494626"/>
                      <a:pt x="1410488" y="457959"/>
                    </a:cubicBezTo>
                    <a:cubicBezTo>
                      <a:pt x="1410870" y="441153"/>
                      <a:pt x="1406286" y="437715"/>
                      <a:pt x="1390244" y="438097"/>
                    </a:cubicBezTo>
                    <a:cubicBezTo>
                      <a:pt x="1315381" y="438861"/>
                      <a:pt x="1240518" y="438479"/>
                      <a:pt x="1166037" y="438479"/>
                    </a:cubicBezTo>
                    <a:cubicBezTo>
                      <a:pt x="1111799" y="438479"/>
                      <a:pt x="1111035" y="438479"/>
                      <a:pt x="1110653" y="493862"/>
                    </a:cubicBezTo>
                    <a:cubicBezTo>
                      <a:pt x="1110653" y="508759"/>
                      <a:pt x="1106834" y="513342"/>
                      <a:pt x="1091555" y="512960"/>
                    </a:cubicBezTo>
                    <a:cubicBezTo>
                      <a:pt x="1033498" y="512196"/>
                      <a:pt x="975441" y="511814"/>
                      <a:pt x="917384" y="512960"/>
                    </a:cubicBezTo>
                    <a:cubicBezTo>
                      <a:pt x="899814" y="513342"/>
                      <a:pt x="897523" y="507231"/>
                      <a:pt x="897523" y="491953"/>
                    </a:cubicBezTo>
                    <a:cubicBezTo>
                      <a:pt x="898668" y="447264"/>
                      <a:pt x="897904" y="402193"/>
                      <a:pt x="897904" y="357504"/>
                    </a:cubicBezTo>
                    <a:cubicBezTo>
                      <a:pt x="897904" y="313580"/>
                      <a:pt x="899050" y="269655"/>
                      <a:pt x="897523" y="225348"/>
                    </a:cubicBezTo>
                    <a:cubicBezTo>
                      <a:pt x="896759" y="207014"/>
                      <a:pt x="903252" y="203959"/>
                      <a:pt x="919676" y="204341"/>
                    </a:cubicBezTo>
                    <a:cubicBezTo>
                      <a:pt x="964365" y="205486"/>
                      <a:pt x="1009435" y="204723"/>
                      <a:pt x="1054124" y="204723"/>
                    </a:cubicBezTo>
                    <a:cubicBezTo>
                      <a:pt x="1108743" y="204723"/>
                      <a:pt x="1109126" y="204723"/>
                      <a:pt x="1109508" y="260106"/>
                    </a:cubicBezTo>
                    <a:cubicBezTo>
                      <a:pt x="1109508" y="274238"/>
                      <a:pt x="1112563" y="279968"/>
                      <a:pt x="1128223" y="279968"/>
                    </a:cubicBezTo>
                    <a:cubicBezTo>
                      <a:pt x="1216073" y="279204"/>
                      <a:pt x="1304305" y="279204"/>
                      <a:pt x="1392154" y="279968"/>
                    </a:cubicBezTo>
                    <a:cubicBezTo>
                      <a:pt x="1408578" y="279968"/>
                      <a:pt x="1410488" y="273093"/>
                      <a:pt x="1410106" y="259724"/>
                    </a:cubicBezTo>
                    <a:cubicBezTo>
                      <a:pt x="1409724" y="221911"/>
                      <a:pt x="1408578" y="184097"/>
                      <a:pt x="1411252" y="146283"/>
                    </a:cubicBezTo>
                    <a:cubicBezTo>
                      <a:pt x="1413162" y="123366"/>
                      <a:pt x="1405141" y="119165"/>
                      <a:pt x="1383751" y="118783"/>
                    </a:cubicBezTo>
                    <a:close/>
                    <a:moveTo>
                      <a:pt x="397543" y="538169"/>
                    </a:moveTo>
                    <a:cubicBezTo>
                      <a:pt x="325354" y="613796"/>
                      <a:pt x="216115" y="610359"/>
                      <a:pt x="147363" y="531294"/>
                    </a:cubicBezTo>
                    <a:cubicBezTo>
                      <a:pt x="64479" y="435805"/>
                      <a:pt x="63333" y="275766"/>
                      <a:pt x="145071" y="179132"/>
                    </a:cubicBezTo>
                    <a:cubicBezTo>
                      <a:pt x="221080" y="89372"/>
                      <a:pt x="345216" y="94720"/>
                      <a:pt x="415877" y="190590"/>
                    </a:cubicBezTo>
                    <a:cubicBezTo>
                      <a:pt x="451399" y="238717"/>
                      <a:pt x="467059" y="293718"/>
                      <a:pt x="466677" y="336879"/>
                    </a:cubicBezTo>
                    <a:cubicBezTo>
                      <a:pt x="466677" y="423583"/>
                      <a:pt x="446816" y="486605"/>
                      <a:pt x="397543" y="5381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2" name="Text Placeholder 15">
            <a:extLst>
              <a:ext uri="{FF2B5EF4-FFF2-40B4-BE49-F238E27FC236}">
                <a16:creationId xmlns:a16="http://schemas.microsoft.com/office/drawing/2014/main" id="{7D0DF5F6-940A-49BF-B29E-88DFDE84DAF3}"/>
              </a:ext>
            </a:extLst>
          </p:cNvPr>
          <p:cNvSpPr txBox="1">
            <a:spLocks/>
          </p:cNvSpPr>
          <p:nvPr/>
        </p:nvSpPr>
        <p:spPr>
          <a:xfrm>
            <a:off x="412038" y="519163"/>
            <a:ext cx="2604976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4CA0FF6-24FF-4929-95A1-E20DD568A30A}"/>
              </a:ext>
            </a:extLst>
          </p:cNvPr>
          <p:cNvSpPr txBox="1"/>
          <p:nvPr/>
        </p:nvSpPr>
        <p:spPr>
          <a:xfrm>
            <a:off x="412038" y="954614"/>
            <a:ext cx="260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DD587BED-1775-4BAC-9699-BBD4F74F48E0}"/>
              </a:ext>
            </a:extLst>
          </p:cNvPr>
          <p:cNvSpPr txBox="1"/>
          <p:nvPr/>
        </p:nvSpPr>
        <p:spPr>
          <a:xfrm>
            <a:off x="412038" y="1618812"/>
            <a:ext cx="260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5" name="Text Placeholder 13">
            <a:extLst>
              <a:ext uri="{FF2B5EF4-FFF2-40B4-BE49-F238E27FC236}">
                <a16:creationId xmlns:a16="http://schemas.microsoft.com/office/drawing/2014/main" id="{B78AB549-2B76-401E-8F86-1F22C4522277}"/>
              </a:ext>
            </a:extLst>
          </p:cNvPr>
          <p:cNvSpPr txBox="1">
            <a:spLocks/>
          </p:cNvSpPr>
          <p:nvPr/>
        </p:nvSpPr>
        <p:spPr>
          <a:xfrm>
            <a:off x="2732056" y="5194956"/>
            <a:ext cx="3838939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87019-1A98-4E8D-858E-BFCEA300ADF1}"/>
              </a:ext>
            </a:extLst>
          </p:cNvPr>
          <p:cNvGrpSpPr/>
          <p:nvPr/>
        </p:nvGrpSpPr>
        <p:grpSpPr>
          <a:xfrm>
            <a:off x="10279" y="2793680"/>
            <a:ext cx="10779026" cy="1016320"/>
            <a:chOff x="-3475307" y="2023474"/>
            <a:chExt cx="14906937" cy="1405526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868DC2-3C61-4296-84C5-E1EEEC083381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80F221-2756-4AEA-B955-74670D04A29D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F10A73-BFCD-4E10-AE6E-A46735790A0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90D471-9856-4C88-84A2-7E7649E078EB}"/>
              </a:ext>
            </a:extLst>
          </p:cNvPr>
          <p:cNvGrpSpPr/>
          <p:nvPr/>
        </p:nvGrpSpPr>
        <p:grpSpPr>
          <a:xfrm rot="10800000">
            <a:off x="6442853" y="3936901"/>
            <a:ext cx="5758672" cy="1019976"/>
            <a:chOff x="3467638" y="2023474"/>
            <a:chExt cx="7963992" cy="1410582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52931B-146C-4835-B927-DF9ACB64F3A0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E1722C-9043-4695-999F-A2801608018C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7426AA-813C-42F4-A6DB-460238295886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6265C7-3977-4092-890D-EF8F1B19E55A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1CB30A-2947-4106-BCAD-9BBD4464D749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0D335-90A7-4EC7-B492-2A6A23BD4C89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1B70CA-E45D-4289-AB17-0ED1A3C0E8E0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FA2E17-E227-456F-85EF-6AE2065345F2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7A7602-9B48-4F93-8D70-0655C621CF5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AAF289B-D0BF-42DD-A332-968F2DB5BF13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6B7F81-0720-447D-99A7-3BE22DF0429E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0EBC03E-D2A2-4D7E-B278-1F8D33BE2E08}"/>
              </a:ext>
            </a:extLst>
          </p:cNvPr>
          <p:cNvSpPr/>
          <p:nvPr/>
        </p:nvSpPr>
        <p:spPr>
          <a:xfrm>
            <a:off x="7881498" y="3334871"/>
            <a:ext cx="1538728" cy="994962"/>
          </a:xfrm>
          <a:custGeom>
            <a:avLst/>
            <a:gdLst>
              <a:gd name="connsiteX0" fmla="*/ 7277 w 1073623"/>
              <a:gd name="connsiteY0" fmla="*/ 642156 h 694220"/>
              <a:gd name="connsiteX1" fmla="*/ 1063115 w 1073623"/>
              <a:gd name="connsiteY1" fmla="*/ 642174 h 694220"/>
              <a:gd name="connsiteX2" fmla="*/ 1071111 w 1073623"/>
              <a:gd name="connsiteY2" fmla="*/ 650188 h 694220"/>
              <a:gd name="connsiteX3" fmla="*/ 1070982 w 1073623"/>
              <a:gd name="connsiteY3" fmla="*/ 684769 h 694220"/>
              <a:gd name="connsiteX4" fmla="*/ 1061291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4 h 694220"/>
              <a:gd name="connsiteX10" fmla="*/ 331453 w 1073623"/>
              <a:gd name="connsiteY10" fmla="*/ 417870 h 694220"/>
              <a:gd name="connsiteX11" fmla="*/ 331453 w 1073623"/>
              <a:gd name="connsiteY11" fmla="*/ 451271 h 694220"/>
              <a:gd name="connsiteX12" fmla="*/ 338860 w 1073623"/>
              <a:gd name="connsiteY12" fmla="*/ 458677 h 694220"/>
              <a:gd name="connsiteX13" fmla="*/ 358241 w 1073623"/>
              <a:gd name="connsiteY13" fmla="*/ 458677 h 694220"/>
              <a:gd name="connsiteX14" fmla="*/ 365647 w 1073623"/>
              <a:gd name="connsiteY14" fmla="*/ 451271 h 694220"/>
              <a:gd name="connsiteX15" fmla="*/ 365647 w 1073623"/>
              <a:gd name="connsiteY15" fmla="*/ 417870 h 694220"/>
              <a:gd name="connsiteX16" fmla="*/ 358241 w 1073623"/>
              <a:gd name="connsiteY16" fmla="*/ 410464 h 694220"/>
              <a:gd name="connsiteX17" fmla="*/ 185025 w 1073623"/>
              <a:gd name="connsiteY17" fmla="*/ 410464 h 694220"/>
              <a:gd name="connsiteX18" fmla="*/ 177619 w 1073623"/>
              <a:gd name="connsiteY18" fmla="*/ 417870 h 694220"/>
              <a:gd name="connsiteX19" fmla="*/ 177619 w 1073623"/>
              <a:gd name="connsiteY19" fmla="*/ 451271 h 694220"/>
              <a:gd name="connsiteX20" fmla="*/ 185025 w 1073623"/>
              <a:gd name="connsiteY20" fmla="*/ 458677 h 694220"/>
              <a:gd name="connsiteX21" fmla="*/ 204406 w 1073623"/>
              <a:gd name="connsiteY21" fmla="*/ 458677 h 694220"/>
              <a:gd name="connsiteX22" fmla="*/ 211812 w 1073623"/>
              <a:gd name="connsiteY22" fmla="*/ 451271 h 694220"/>
              <a:gd name="connsiteX23" fmla="*/ 211812 w 1073623"/>
              <a:gd name="connsiteY23" fmla="*/ 417870 h 694220"/>
              <a:gd name="connsiteX24" fmla="*/ 204406 w 1073623"/>
              <a:gd name="connsiteY24" fmla="*/ 410464 h 694220"/>
              <a:gd name="connsiteX25" fmla="*/ 271633 w 1073623"/>
              <a:gd name="connsiteY25" fmla="*/ 400994 h 694220"/>
              <a:gd name="connsiteX26" fmla="*/ 238047 w 1073623"/>
              <a:gd name="connsiteY26" fmla="*/ 434580 h 694220"/>
              <a:gd name="connsiteX27" fmla="*/ 271633 w 1073623"/>
              <a:gd name="connsiteY27" fmla="*/ 468165 h 694220"/>
              <a:gd name="connsiteX28" fmla="*/ 305219 w 1073623"/>
              <a:gd name="connsiteY28" fmla="*/ 434580 h 694220"/>
              <a:gd name="connsiteX29" fmla="*/ 271633 w 1073623"/>
              <a:gd name="connsiteY29" fmla="*/ 400994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4 w 1073623"/>
              <a:gd name="connsiteY37" fmla="*/ 345218 h 694220"/>
              <a:gd name="connsiteX38" fmla="*/ 880079 w 1073623"/>
              <a:gd name="connsiteY38" fmla="*/ 345230 h 694220"/>
              <a:gd name="connsiteX39" fmla="*/ 927870 w 1073623"/>
              <a:gd name="connsiteY39" fmla="*/ 345283 h 694220"/>
              <a:gd name="connsiteX40" fmla="*/ 936565 w 1073623"/>
              <a:gd name="connsiteY40" fmla="*/ 353813 h 694220"/>
              <a:gd name="connsiteX41" fmla="*/ 937284 w 1073623"/>
              <a:gd name="connsiteY41" fmla="*/ 362987 h 694220"/>
              <a:gd name="connsiteX42" fmla="*/ 929141 w 1073623"/>
              <a:gd name="connsiteY42" fmla="*/ 372420 h 694220"/>
              <a:gd name="connsiteX43" fmla="*/ 842053 w 1073623"/>
              <a:gd name="connsiteY43" fmla="*/ 372438 h 694220"/>
              <a:gd name="connsiteX44" fmla="*/ 832676 w 1073623"/>
              <a:gd name="connsiteY44" fmla="*/ 363172 h 694220"/>
              <a:gd name="connsiteX45" fmla="*/ 832916 w 1073623"/>
              <a:gd name="connsiteY45" fmla="*/ 352873 h 694220"/>
              <a:gd name="connsiteX46" fmla="*/ 841298 w 1073623"/>
              <a:gd name="connsiteY46" fmla="*/ 345246 h 694220"/>
              <a:gd name="connsiteX47" fmla="*/ 855504 w 1073623"/>
              <a:gd name="connsiteY47" fmla="*/ 345218 h 694220"/>
              <a:gd name="connsiteX48" fmla="*/ 338896 w 1073623"/>
              <a:gd name="connsiteY48" fmla="*/ 298192 h 694220"/>
              <a:gd name="connsiteX49" fmla="*/ 331490 w 1073623"/>
              <a:gd name="connsiteY49" fmla="*/ 305598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8 h 694220"/>
              <a:gd name="connsiteX55" fmla="*/ 358278 w 1073623"/>
              <a:gd name="connsiteY55" fmla="*/ 298192 h 694220"/>
              <a:gd name="connsiteX56" fmla="*/ 287587 w 1073623"/>
              <a:gd name="connsiteY56" fmla="*/ 298192 h 694220"/>
              <a:gd name="connsiteX57" fmla="*/ 280181 w 1073623"/>
              <a:gd name="connsiteY57" fmla="*/ 305598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8 h 694220"/>
              <a:gd name="connsiteX63" fmla="*/ 306969 w 1073623"/>
              <a:gd name="connsiteY63" fmla="*/ 298192 h 694220"/>
              <a:gd name="connsiteX64" fmla="*/ 236297 w 1073623"/>
              <a:gd name="connsiteY64" fmla="*/ 298192 h 694220"/>
              <a:gd name="connsiteX65" fmla="*/ 228891 w 1073623"/>
              <a:gd name="connsiteY65" fmla="*/ 305598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8 h 694220"/>
              <a:gd name="connsiteX71" fmla="*/ 255678 w 1073623"/>
              <a:gd name="connsiteY71" fmla="*/ 298192 h 694220"/>
              <a:gd name="connsiteX72" fmla="*/ 184988 w 1073623"/>
              <a:gd name="connsiteY72" fmla="*/ 298192 h 694220"/>
              <a:gd name="connsiteX73" fmla="*/ 177582 w 1073623"/>
              <a:gd name="connsiteY73" fmla="*/ 305598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8 h 694220"/>
              <a:gd name="connsiteX79" fmla="*/ 204369 w 1073623"/>
              <a:gd name="connsiteY79" fmla="*/ 298192 h 694220"/>
              <a:gd name="connsiteX80" fmla="*/ 185246 w 1073623"/>
              <a:gd name="connsiteY80" fmla="*/ 214882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0 h 694220"/>
              <a:gd name="connsiteX84" fmla="*/ 357707 w 1073623"/>
              <a:gd name="connsiteY84" fmla="*/ 272860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2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6 h 694220"/>
              <a:gd name="connsiteX92" fmla="*/ 879325 w 1073623"/>
              <a:gd name="connsiteY92" fmla="*/ 207052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1 h 694220"/>
              <a:gd name="connsiteX102" fmla="*/ 787614 w 1073623"/>
              <a:gd name="connsiteY102" fmla="*/ 327430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5 h 694220"/>
              <a:gd name="connsiteX109" fmla="*/ 463125 w 1073623"/>
              <a:gd name="connsiteY109" fmla="*/ 228866 h 694220"/>
              <a:gd name="connsiteX110" fmla="*/ 463198 w 1073623"/>
              <a:gd name="connsiteY110" fmla="*/ 476714 h 694220"/>
              <a:gd name="connsiteX111" fmla="*/ 479005 w 1073623"/>
              <a:gd name="connsiteY111" fmla="*/ 492337 h 694220"/>
              <a:gd name="connsiteX112" fmla="*/ 812577 w 1073623"/>
              <a:gd name="connsiteY112" fmla="*/ 492134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8 h 694220"/>
              <a:gd name="connsiteX116" fmla="*/ 1063558 w 1073623"/>
              <a:gd name="connsiteY116" fmla="*/ 617210 h 694220"/>
              <a:gd name="connsiteX117" fmla="*/ 7056 w 1073623"/>
              <a:gd name="connsiteY117" fmla="*/ 617265 h 694220"/>
              <a:gd name="connsiteX118" fmla="*/ 0 w 1073623"/>
              <a:gd name="connsiteY118" fmla="*/ 610246 h 694220"/>
              <a:gd name="connsiteX119" fmla="*/ 36902 w 1073623"/>
              <a:gd name="connsiteY119" fmla="*/ 522275 h 694220"/>
              <a:gd name="connsiteX120" fmla="*/ 60705 w 1073623"/>
              <a:gd name="connsiteY120" fmla="*/ 505307 h 694220"/>
              <a:gd name="connsiteX121" fmla="*/ 69014 w 1073623"/>
              <a:gd name="connsiteY121" fmla="*/ 479164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3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7" y="642156"/>
                  <a:pt x="1063115" y="642174"/>
                </a:cubicBezTo>
                <a:cubicBezTo>
                  <a:pt x="1070245" y="642174"/>
                  <a:pt x="1071092" y="643022"/>
                  <a:pt x="1071111" y="650188"/>
                </a:cubicBezTo>
                <a:cubicBezTo>
                  <a:pt x="1071129" y="661721"/>
                  <a:pt x="1071129" y="673254"/>
                  <a:pt x="1070982" y="684769"/>
                </a:cubicBezTo>
                <a:cubicBezTo>
                  <a:pt x="1070871" y="692967"/>
                  <a:pt x="1069527" y="694091"/>
                  <a:pt x="1061291" y="694091"/>
                </a:cubicBezTo>
                <a:cubicBezTo>
                  <a:pt x="959595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4"/>
                </a:moveTo>
                <a:cubicBezTo>
                  <a:pt x="334769" y="410464"/>
                  <a:pt x="331453" y="413780"/>
                  <a:pt x="331453" y="417870"/>
                </a:cubicBezTo>
                <a:lnTo>
                  <a:pt x="331453" y="451271"/>
                </a:lnTo>
                <a:cubicBezTo>
                  <a:pt x="331453" y="455361"/>
                  <a:pt x="334769" y="458677"/>
                  <a:pt x="338860" y="458677"/>
                </a:cubicBezTo>
                <a:lnTo>
                  <a:pt x="358241" y="458677"/>
                </a:lnTo>
                <a:cubicBezTo>
                  <a:pt x="362331" y="458677"/>
                  <a:pt x="365647" y="455361"/>
                  <a:pt x="365647" y="451271"/>
                </a:cubicBezTo>
                <a:lnTo>
                  <a:pt x="365647" y="417870"/>
                </a:lnTo>
                <a:cubicBezTo>
                  <a:pt x="365647" y="413780"/>
                  <a:pt x="362331" y="410464"/>
                  <a:pt x="358241" y="410464"/>
                </a:cubicBezTo>
                <a:close/>
                <a:moveTo>
                  <a:pt x="185025" y="410464"/>
                </a:moveTo>
                <a:cubicBezTo>
                  <a:pt x="180935" y="410464"/>
                  <a:pt x="177619" y="413780"/>
                  <a:pt x="177619" y="417870"/>
                </a:cubicBezTo>
                <a:lnTo>
                  <a:pt x="177619" y="451271"/>
                </a:lnTo>
                <a:cubicBezTo>
                  <a:pt x="177619" y="455361"/>
                  <a:pt x="180935" y="458677"/>
                  <a:pt x="185025" y="458677"/>
                </a:cubicBezTo>
                <a:lnTo>
                  <a:pt x="204406" y="458677"/>
                </a:lnTo>
                <a:cubicBezTo>
                  <a:pt x="208496" y="458677"/>
                  <a:pt x="211812" y="455361"/>
                  <a:pt x="211812" y="451271"/>
                </a:cubicBezTo>
                <a:lnTo>
                  <a:pt x="211812" y="417870"/>
                </a:lnTo>
                <a:cubicBezTo>
                  <a:pt x="211812" y="413780"/>
                  <a:pt x="208496" y="410464"/>
                  <a:pt x="204406" y="410464"/>
                </a:cubicBezTo>
                <a:close/>
                <a:moveTo>
                  <a:pt x="271633" y="400994"/>
                </a:moveTo>
                <a:cubicBezTo>
                  <a:pt x="253081" y="400994"/>
                  <a:pt x="238047" y="416028"/>
                  <a:pt x="238047" y="434580"/>
                </a:cubicBezTo>
                <a:cubicBezTo>
                  <a:pt x="238047" y="453132"/>
                  <a:pt x="253081" y="468165"/>
                  <a:pt x="271633" y="468165"/>
                </a:cubicBezTo>
                <a:cubicBezTo>
                  <a:pt x="290185" y="468165"/>
                  <a:pt x="305219" y="453132"/>
                  <a:pt x="305219" y="434580"/>
                </a:cubicBezTo>
                <a:cubicBezTo>
                  <a:pt x="305219" y="416028"/>
                  <a:pt x="290185" y="400994"/>
                  <a:pt x="271633" y="400994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4" y="345218"/>
                </a:moveTo>
                <a:cubicBezTo>
                  <a:pt x="862418" y="345217"/>
                  <a:pt x="871061" y="345222"/>
                  <a:pt x="880079" y="345230"/>
                </a:cubicBezTo>
                <a:cubicBezTo>
                  <a:pt x="898116" y="345246"/>
                  <a:pt x="917654" y="345274"/>
                  <a:pt x="927870" y="345283"/>
                </a:cubicBezTo>
                <a:cubicBezTo>
                  <a:pt x="935718" y="345283"/>
                  <a:pt x="936399" y="346038"/>
                  <a:pt x="936565" y="353813"/>
                </a:cubicBezTo>
                <a:cubicBezTo>
                  <a:pt x="936621" y="356871"/>
                  <a:pt x="936455" y="359893"/>
                  <a:pt x="937284" y="362987"/>
                </a:cubicBezTo>
                <a:cubicBezTo>
                  <a:pt x="938481" y="367483"/>
                  <a:pt x="933949" y="372420"/>
                  <a:pt x="929141" y="372420"/>
                </a:cubicBezTo>
                <a:cubicBezTo>
                  <a:pt x="914384" y="372438"/>
                  <a:pt x="856313" y="372475"/>
                  <a:pt x="842053" y="372438"/>
                </a:cubicBezTo>
                <a:cubicBezTo>
                  <a:pt x="835292" y="372420"/>
                  <a:pt x="832694" y="369841"/>
                  <a:pt x="832676" y="363172"/>
                </a:cubicBezTo>
                <a:cubicBezTo>
                  <a:pt x="832676" y="359745"/>
                  <a:pt x="832621" y="356300"/>
                  <a:pt x="832916" y="352873"/>
                </a:cubicBezTo>
                <a:cubicBezTo>
                  <a:pt x="833431" y="346646"/>
                  <a:pt x="834924" y="345301"/>
                  <a:pt x="841298" y="345246"/>
                </a:cubicBezTo>
                <a:cubicBezTo>
                  <a:pt x="843403" y="345228"/>
                  <a:pt x="848589" y="345220"/>
                  <a:pt x="855504" y="345218"/>
                </a:cubicBezTo>
                <a:close/>
                <a:moveTo>
                  <a:pt x="338896" y="298192"/>
                </a:moveTo>
                <a:cubicBezTo>
                  <a:pt x="334806" y="298192"/>
                  <a:pt x="331490" y="301509"/>
                  <a:pt x="331490" y="305598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8"/>
                </a:lnTo>
                <a:cubicBezTo>
                  <a:pt x="365684" y="301509"/>
                  <a:pt x="362368" y="298192"/>
                  <a:pt x="358278" y="298192"/>
                </a:cubicBezTo>
                <a:close/>
                <a:moveTo>
                  <a:pt x="287587" y="298192"/>
                </a:moveTo>
                <a:cubicBezTo>
                  <a:pt x="283497" y="298192"/>
                  <a:pt x="280181" y="301509"/>
                  <a:pt x="280181" y="305598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8"/>
                </a:lnTo>
                <a:cubicBezTo>
                  <a:pt x="314375" y="301509"/>
                  <a:pt x="311059" y="298192"/>
                  <a:pt x="306969" y="298192"/>
                </a:cubicBezTo>
                <a:close/>
                <a:moveTo>
                  <a:pt x="236297" y="298192"/>
                </a:moveTo>
                <a:cubicBezTo>
                  <a:pt x="232207" y="298192"/>
                  <a:pt x="228891" y="301509"/>
                  <a:pt x="228891" y="305598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8"/>
                </a:lnTo>
                <a:cubicBezTo>
                  <a:pt x="263084" y="301509"/>
                  <a:pt x="259768" y="298192"/>
                  <a:pt x="255678" y="298192"/>
                </a:cubicBezTo>
                <a:close/>
                <a:moveTo>
                  <a:pt x="184988" y="298192"/>
                </a:moveTo>
                <a:cubicBezTo>
                  <a:pt x="180898" y="298192"/>
                  <a:pt x="177582" y="301509"/>
                  <a:pt x="177582" y="305598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8"/>
                </a:lnTo>
                <a:cubicBezTo>
                  <a:pt x="211776" y="301509"/>
                  <a:pt x="208459" y="298192"/>
                  <a:pt x="204369" y="298192"/>
                </a:cubicBezTo>
                <a:close/>
                <a:moveTo>
                  <a:pt x="185246" y="214882"/>
                </a:moveTo>
                <a:cubicBezTo>
                  <a:pt x="180990" y="214882"/>
                  <a:pt x="177527" y="218327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0"/>
                  <a:pt x="185246" y="272860"/>
                </a:cubicBezTo>
                <a:lnTo>
                  <a:pt x="357707" y="272860"/>
                </a:lnTo>
                <a:cubicBezTo>
                  <a:pt x="361962" y="272860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2"/>
                  <a:pt x="357707" y="214882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6"/>
                </a:cubicBezTo>
                <a:cubicBezTo>
                  <a:pt x="872361" y="196791"/>
                  <a:pt x="873263" y="202870"/>
                  <a:pt x="879325" y="207052"/>
                </a:cubicBezTo>
                <a:cubicBezTo>
                  <a:pt x="884410" y="210571"/>
                  <a:pt x="889808" y="210184"/>
                  <a:pt x="892903" y="204860"/>
                </a:cubicBezTo>
                <a:cubicBezTo>
                  <a:pt x="895464" y="200420"/>
                  <a:pt x="897122" y="195685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6"/>
                  <a:pt x="1021811" y="265215"/>
                  <a:pt x="1015731" y="277098"/>
                </a:cubicBezTo>
                <a:cubicBezTo>
                  <a:pt x="1004880" y="293365"/>
                  <a:pt x="1000311" y="324574"/>
                  <a:pt x="977595" y="327301"/>
                </a:cubicBezTo>
                <a:cubicBezTo>
                  <a:pt x="946478" y="331041"/>
                  <a:pt x="816704" y="333841"/>
                  <a:pt x="787614" y="327430"/>
                </a:cubicBezTo>
                <a:cubicBezTo>
                  <a:pt x="776670" y="325017"/>
                  <a:pt x="769080" y="308896"/>
                  <a:pt x="762613" y="300643"/>
                </a:cubicBezTo>
                <a:cubicBezTo>
                  <a:pt x="753236" y="288667"/>
                  <a:pt x="743858" y="276674"/>
                  <a:pt x="734481" y="264699"/>
                </a:cubicBezTo>
                <a:cubicBezTo>
                  <a:pt x="722193" y="249021"/>
                  <a:pt x="710512" y="229031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2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5"/>
                </a:cubicBezTo>
                <a:cubicBezTo>
                  <a:pt x="467307" y="214016"/>
                  <a:pt x="463125" y="218143"/>
                  <a:pt x="463125" y="228866"/>
                </a:cubicBezTo>
                <a:cubicBezTo>
                  <a:pt x="463143" y="311476"/>
                  <a:pt x="463161" y="394104"/>
                  <a:pt x="463198" y="476714"/>
                </a:cubicBezTo>
                <a:cubicBezTo>
                  <a:pt x="463198" y="488744"/>
                  <a:pt x="466809" y="492337"/>
                  <a:pt x="479005" y="492337"/>
                </a:cubicBezTo>
                <a:cubicBezTo>
                  <a:pt x="590190" y="492282"/>
                  <a:pt x="701393" y="492190"/>
                  <a:pt x="812577" y="492134"/>
                </a:cubicBezTo>
                <a:cubicBezTo>
                  <a:pt x="860773" y="492097"/>
                  <a:pt x="908968" y="492097"/>
                  <a:pt x="957163" y="492116"/>
                </a:cubicBezTo>
                <a:cubicBezTo>
                  <a:pt x="988851" y="492134"/>
                  <a:pt x="1019305" y="505767"/>
                  <a:pt x="1040842" y="529368"/>
                </a:cubicBezTo>
                <a:cubicBezTo>
                  <a:pt x="1046590" y="535650"/>
                  <a:pt x="1067021" y="571133"/>
                  <a:pt x="1072346" y="595028"/>
                </a:cubicBezTo>
                <a:cubicBezTo>
                  <a:pt x="1075183" y="607740"/>
                  <a:pt x="1073727" y="617173"/>
                  <a:pt x="1063558" y="617210"/>
                </a:cubicBezTo>
                <a:cubicBezTo>
                  <a:pt x="1021203" y="617228"/>
                  <a:pt x="19105" y="617302"/>
                  <a:pt x="7056" y="617265"/>
                </a:cubicBezTo>
                <a:cubicBezTo>
                  <a:pt x="1474" y="617247"/>
                  <a:pt x="0" y="615791"/>
                  <a:pt x="0" y="610246"/>
                </a:cubicBezTo>
                <a:cubicBezTo>
                  <a:pt x="-37" y="579074"/>
                  <a:pt x="12104" y="542374"/>
                  <a:pt x="36902" y="522275"/>
                </a:cubicBezTo>
                <a:cubicBezTo>
                  <a:pt x="44419" y="516176"/>
                  <a:pt x="54441" y="512842"/>
                  <a:pt x="60705" y="505307"/>
                </a:cubicBezTo>
                <a:cubicBezTo>
                  <a:pt x="66508" y="498324"/>
                  <a:pt x="67927" y="487842"/>
                  <a:pt x="69014" y="479164"/>
                </a:cubicBezTo>
                <a:cubicBezTo>
                  <a:pt x="74909" y="432295"/>
                  <a:pt x="105731" y="248781"/>
                  <a:pt x="106523" y="203939"/>
                </a:cubicBezTo>
                <a:cubicBezTo>
                  <a:pt x="106579" y="200733"/>
                  <a:pt x="104884" y="198522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3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2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F128C79-945B-47CF-AF68-AD0D3492804F}"/>
              </a:ext>
            </a:extLst>
          </p:cNvPr>
          <p:cNvSpPr/>
          <p:nvPr/>
        </p:nvSpPr>
        <p:spPr>
          <a:xfrm>
            <a:off x="1110071" y="4214546"/>
            <a:ext cx="989758" cy="423815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0AF33E0-CF7C-484A-A2B8-02030CDB2481}"/>
              </a:ext>
            </a:extLst>
          </p:cNvPr>
          <p:cNvSpPr/>
          <p:nvPr/>
        </p:nvSpPr>
        <p:spPr>
          <a:xfrm>
            <a:off x="3688674" y="4184549"/>
            <a:ext cx="501214" cy="494900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B535A7E-0F27-4CA5-920F-D72BBF1922DF}"/>
              </a:ext>
            </a:extLst>
          </p:cNvPr>
          <p:cNvSpPr/>
          <p:nvPr/>
        </p:nvSpPr>
        <p:spPr>
          <a:xfrm>
            <a:off x="5778733" y="4134738"/>
            <a:ext cx="609486" cy="639523"/>
          </a:xfrm>
          <a:custGeom>
            <a:avLst/>
            <a:gdLst>
              <a:gd name="connsiteX0" fmla="*/ 245282 w 815915"/>
              <a:gd name="connsiteY0" fmla="*/ 593405 h 856125"/>
              <a:gd name="connsiteX1" fmla="*/ 37381 w 815915"/>
              <a:gd name="connsiteY1" fmla="*/ 814021 h 856125"/>
              <a:gd name="connsiteX2" fmla="*/ 245282 w 815915"/>
              <a:gd name="connsiteY2" fmla="*/ 593405 h 856125"/>
              <a:gd name="connsiteX3" fmla="*/ 463058 w 815915"/>
              <a:gd name="connsiteY3" fmla="*/ 246523 h 856125"/>
              <a:gd name="connsiteX4" fmla="*/ 410632 w 815915"/>
              <a:gd name="connsiteY4" fmla="*/ 258553 h 856125"/>
              <a:gd name="connsiteX5" fmla="*/ 386801 w 815915"/>
              <a:gd name="connsiteY5" fmla="*/ 295929 h 856125"/>
              <a:gd name="connsiteX6" fmla="*/ 336007 w 815915"/>
              <a:gd name="connsiteY6" fmla="*/ 410166 h 856125"/>
              <a:gd name="connsiteX7" fmla="*/ 278889 w 815915"/>
              <a:gd name="connsiteY7" fmla="*/ 473929 h 856125"/>
              <a:gd name="connsiteX8" fmla="*/ 299142 w 815915"/>
              <a:gd name="connsiteY8" fmla="*/ 554623 h 856125"/>
              <a:gd name="connsiteX9" fmla="*/ 299206 w 815915"/>
              <a:gd name="connsiteY9" fmla="*/ 554623 h 856125"/>
              <a:gd name="connsiteX10" fmla="*/ 341055 w 815915"/>
              <a:gd name="connsiteY10" fmla="*/ 554176 h 856125"/>
              <a:gd name="connsiteX11" fmla="*/ 426733 w 815915"/>
              <a:gd name="connsiteY11" fmla="*/ 473801 h 856125"/>
              <a:gd name="connsiteX12" fmla="*/ 514647 w 815915"/>
              <a:gd name="connsiteY12" fmla="*/ 429589 h 856125"/>
              <a:gd name="connsiteX13" fmla="*/ 557837 w 815915"/>
              <a:gd name="connsiteY13" fmla="*/ 405438 h 856125"/>
              <a:gd name="connsiteX14" fmla="*/ 570743 w 815915"/>
              <a:gd name="connsiteY14" fmla="*/ 350236 h 856125"/>
              <a:gd name="connsiteX15" fmla="*/ 559370 w 815915"/>
              <a:gd name="connsiteY15" fmla="*/ 332602 h 856125"/>
              <a:gd name="connsiteX16" fmla="*/ 550234 w 815915"/>
              <a:gd name="connsiteY16" fmla="*/ 366273 h 856125"/>
              <a:gd name="connsiteX17" fmla="*/ 494010 w 815915"/>
              <a:gd name="connsiteY17" fmla="*/ 414191 h 856125"/>
              <a:gd name="connsiteX18" fmla="*/ 437275 w 815915"/>
              <a:gd name="connsiteY18" fmla="*/ 442303 h 856125"/>
              <a:gd name="connsiteX19" fmla="*/ 360989 w 815915"/>
              <a:gd name="connsiteY19" fmla="*/ 515650 h 856125"/>
              <a:gd name="connsiteX20" fmla="*/ 327127 w 815915"/>
              <a:gd name="connsiteY20" fmla="*/ 541526 h 856125"/>
              <a:gd name="connsiteX21" fmla="*/ 286492 w 815915"/>
              <a:gd name="connsiteY21" fmla="*/ 521017 h 856125"/>
              <a:gd name="connsiteX22" fmla="*/ 283170 w 815915"/>
              <a:gd name="connsiteY22" fmla="*/ 495396 h 856125"/>
              <a:gd name="connsiteX23" fmla="*/ 360669 w 815915"/>
              <a:gd name="connsiteY23" fmla="*/ 403777 h 856125"/>
              <a:gd name="connsiteX24" fmla="*/ 405649 w 815915"/>
              <a:gd name="connsiteY24" fmla="*/ 296248 h 856125"/>
              <a:gd name="connsiteX25" fmla="*/ 431844 w 815915"/>
              <a:gd name="connsiteY25" fmla="*/ 268903 h 856125"/>
              <a:gd name="connsiteX26" fmla="*/ 471456 w 815915"/>
              <a:gd name="connsiteY26" fmla="*/ 251589 h 856125"/>
              <a:gd name="connsiteX27" fmla="*/ 463058 w 815915"/>
              <a:gd name="connsiteY27" fmla="*/ 246523 h 856125"/>
              <a:gd name="connsiteX28" fmla="*/ 572404 w 815915"/>
              <a:gd name="connsiteY28" fmla="*/ 107961 h 856125"/>
              <a:gd name="connsiteX29" fmla="*/ 520908 w 815915"/>
              <a:gd name="connsiteY29" fmla="*/ 169808 h 856125"/>
              <a:gd name="connsiteX30" fmla="*/ 571446 w 815915"/>
              <a:gd name="connsiteY30" fmla="*/ 266091 h 856125"/>
              <a:gd name="connsiteX31" fmla="*/ 572404 w 815915"/>
              <a:gd name="connsiteY31" fmla="*/ 107961 h 856125"/>
              <a:gd name="connsiteX32" fmla="*/ 633797 w 815915"/>
              <a:gd name="connsiteY32" fmla="*/ 59183 h 856125"/>
              <a:gd name="connsiteX33" fmla="*/ 721973 w 815915"/>
              <a:gd name="connsiteY33" fmla="*/ 109686 h 856125"/>
              <a:gd name="connsiteX34" fmla="*/ 741459 w 815915"/>
              <a:gd name="connsiteY34" fmla="*/ 145273 h 856125"/>
              <a:gd name="connsiteX35" fmla="*/ 733601 w 815915"/>
              <a:gd name="connsiteY35" fmla="*/ 260213 h 856125"/>
              <a:gd name="connsiteX36" fmla="*/ 626136 w 815915"/>
              <a:gd name="connsiteY36" fmla="*/ 316693 h 856125"/>
              <a:gd name="connsiteX37" fmla="*/ 524102 w 815915"/>
              <a:gd name="connsiteY37" fmla="*/ 262002 h 856125"/>
              <a:gd name="connsiteX38" fmla="*/ 504999 w 815915"/>
              <a:gd name="connsiteY38" fmla="*/ 148724 h 856125"/>
              <a:gd name="connsiteX39" fmla="*/ 596874 w 815915"/>
              <a:gd name="connsiteY39" fmla="*/ 62151 h 856125"/>
              <a:gd name="connsiteX40" fmla="*/ 633797 w 815915"/>
              <a:gd name="connsiteY40" fmla="*/ 59183 h 856125"/>
              <a:gd name="connsiteX41" fmla="*/ 639016 w 815915"/>
              <a:gd name="connsiteY41" fmla="*/ 42237 h 856125"/>
              <a:gd name="connsiteX42" fmla="*/ 596235 w 815915"/>
              <a:gd name="connsiteY42" fmla="*/ 44071 h 856125"/>
              <a:gd name="connsiteX43" fmla="*/ 481359 w 815915"/>
              <a:gd name="connsiteY43" fmla="*/ 173194 h 856125"/>
              <a:gd name="connsiteX44" fmla="*/ 567101 w 815915"/>
              <a:gd name="connsiteY44" fmla="*/ 327491 h 856125"/>
              <a:gd name="connsiteX45" fmla="*/ 742226 w 815915"/>
              <a:gd name="connsiteY45" fmla="*/ 269222 h 856125"/>
              <a:gd name="connsiteX46" fmla="*/ 750085 w 815915"/>
              <a:gd name="connsiteY46" fmla="*/ 127960 h 856125"/>
              <a:gd name="connsiteX47" fmla="*/ 639016 w 815915"/>
              <a:gd name="connsiteY47" fmla="*/ 42237 h 856125"/>
              <a:gd name="connsiteX48" fmla="*/ 631120 w 815915"/>
              <a:gd name="connsiteY48" fmla="*/ 1967 h 856125"/>
              <a:gd name="connsiteX49" fmla="*/ 763502 w 815915"/>
              <a:gd name="connsiteY49" fmla="*/ 68477 h 856125"/>
              <a:gd name="connsiteX50" fmla="*/ 700889 w 815915"/>
              <a:gd name="connsiteY50" fmla="*/ 361034 h 856125"/>
              <a:gd name="connsiteX51" fmla="*/ 633612 w 815915"/>
              <a:gd name="connsiteY51" fmla="*/ 376304 h 856125"/>
              <a:gd name="connsiteX52" fmla="*/ 607352 w 815915"/>
              <a:gd name="connsiteY52" fmla="*/ 404352 h 856125"/>
              <a:gd name="connsiteX53" fmla="*/ 557390 w 815915"/>
              <a:gd name="connsiteY53" fmla="*/ 472523 h 856125"/>
              <a:gd name="connsiteX54" fmla="*/ 497588 w 815915"/>
              <a:gd name="connsiteY54" fmla="*/ 506833 h 856125"/>
              <a:gd name="connsiteX55" fmla="*/ 342013 w 815915"/>
              <a:gd name="connsiteY55" fmla="*/ 595897 h 856125"/>
              <a:gd name="connsiteX56" fmla="*/ 282978 w 815915"/>
              <a:gd name="connsiteY56" fmla="*/ 587911 h 856125"/>
              <a:gd name="connsiteX57" fmla="*/ 268219 w 815915"/>
              <a:gd name="connsiteY57" fmla="*/ 590722 h 856125"/>
              <a:gd name="connsiteX58" fmla="*/ 233974 w 815915"/>
              <a:gd name="connsiteY58" fmla="*/ 664260 h 856125"/>
              <a:gd name="connsiteX59" fmla="*/ 118267 w 815915"/>
              <a:gd name="connsiteY59" fmla="*/ 785909 h 856125"/>
              <a:gd name="connsiteX60" fmla="*/ 5052 w 815915"/>
              <a:gd name="connsiteY60" fmla="*/ 856125 h 856125"/>
              <a:gd name="connsiteX61" fmla="*/ 7800 w 815915"/>
              <a:gd name="connsiteY61" fmla="*/ 828652 h 856125"/>
              <a:gd name="connsiteX62" fmla="*/ 72138 w 815915"/>
              <a:gd name="connsiteY62" fmla="*/ 716970 h 856125"/>
              <a:gd name="connsiteX63" fmla="*/ 164396 w 815915"/>
              <a:gd name="connsiteY63" fmla="*/ 614553 h 856125"/>
              <a:gd name="connsiteX64" fmla="*/ 248030 w 815915"/>
              <a:gd name="connsiteY64" fmla="*/ 563376 h 856125"/>
              <a:gd name="connsiteX65" fmla="*/ 256463 w 815915"/>
              <a:gd name="connsiteY65" fmla="*/ 446328 h 856125"/>
              <a:gd name="connsiteX66" fmla="*/ 321760 w 815915"/>
              <a:gd name="connsiteY66" fmla="*/ 368126 h 856125"/>
              <a:gd name="connsiteX67" fmla="*/ 341885 w 815915"/>
              <a:gd name="connsiteY67" fmla="*/ 312860 h 856125"/>
              <a:gd name="connsiteX68" fmla="*/ 344888 w 815915"/>
              <a:gd name="connsiteY68" fmla="*/ 260214 h 856125"/>
              <a:gd name="connsiteX69" fmla="*/ 394340 w 815915"/>
              <a:gd name="connsiteY69" fmla="*/ 217854 h 856125"/>
              <a:gd name="connsiteX70" fmla="*/ 432483 w 815915"/>
              <a:gd name="connsiteY70" fmla="*/ 182139 h 856125"/>
              <a:gd name="connsiteX71" fmla="*/ 445133 w 815915"/>
              <a:gd name="connsiteY71" fmla="*/ 118312 h 856125"/>
              <a:gd name="connsiteX72" fmla="*/ 631120 w 815915"/>
              <a:gd name="connsiteY72" fmla="*/ 1967 h 85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815915" h="856125">
                <a:moveTo>
                  <a:pt x="245282" y="593405"/>
                </a:moveTo>
                <a:cubicBezTo>
                  <a:pt x="129001" y="647521"/>
                  <a:pt x="103253" y="688858"/>
                  <a:pt x="37381" y="814021"/>
                </a:cubicBezTo>
                <a:cubicBezTo>
                  <a:pt x="145165" y="754155"/>
                  <a:pt x="209120" y="706876"/>
                  <a:pt x="245282" y="593405"/>
                </a:cubicBezTo>
                <a:close/>
                <a:moveTo>
                  <a:pt x="463058" y="246523"/>
                </a:moveTo>
                <a:cubicBezTo>
                  <a:pt x="449913" y="244872"/>
                  <a:pt x="425007" y="252324"/>
                  <a:pt x="410632" y="258553"/>
                </a:cubicBezTo>
                <a:cubicBezTo>
                  <a:pt x="393701" y="265900"/>
                  <a:pt x="384117" y="276506"/>
                  <a:pt x="386801" y="295929"/>
                </a:cubicBezTo>
                <a:cubicBezTo>
                  <a:pt x="393445" y="344422"/>
                  <a:pt x="368464" y="378987"/>
                  <a:pt x="336007" y="410166"/>
                </a:cubicBezTo>
                <a:cubicBezTo>
                  <a:pt x="315371" y="429972"/>
                  <a:pt x="294670" y="449842"/>
                  <a:pt x="278889" y="473929"/>
                </a:cubicBezTo>
                <a:cubicBezTo>
                  <a:pt x="257166" y="507152"/>
                  <a:pt x="263300" y="530473"/>
                  <a:pt x="299142" y="554623"/>
                </a:cubicBezTo>
                <a:lnTo>
                  <a:pt x="299206" y="554623"/>
                </a:lnTo>
                <a:cubicBezTo>
                  <a:pt x="319140" y="568616"/>
                  <a:pt x="325529" y="568616"/>
                  <a:pt x="341055" y="554176"/>
                </a:cubicBezTo>
                <a:cubicBezTo>
                  <a:pt x="376770" y="535073"/>
                  <a:pt x="398876" y="501274"/>
                  <a:pt x="426733" y="473801"/>
                </a:cubicBezTo>
                <a:cubicBezTo>
                  <a:pt x="451458" y="449395"/>
                  <a:pt x="476568" y="428822"/>
                  <a:pt x="514647" y="429589"/>
                </a:cubicBezTo>
                <a:cubicBezTo>
                  <a:pt x="531514" y="429908"/>
                  <a:pt x="551320" y="426203"/>
                  <a:pt x="557837" y="405438"/>
                </a:cubicBezTo>
                <a:cubicBezTo>
                  <a:pt x="563523" y="387421"/>
                  <a:pt x="571573" y="369723"/>
                  <a:pt x="570743" y="350236"/>
                </a:cubicBezTo>
                <a:cubicBezTo>
                  <a:pt x="570359" y="342825"/>
                  <a:pt x="571765" y="333177"/>
                  <a:pt x="559370" y="332602"/>
                </a:cubicBezTo>
                <a:cubicBezTo>
                  <a:pt x="547678" y="341419"/>
                  <a:pt x="553428" y="355092"/>
                  <a:pt x="550234" y="366273"/>
                </a:cubicBezTo>
                <a:cubicBezTo>
                  <a:pt x="540714" y="399432"/>
                  <a:pt x="528319" y="411955"/>
                  <a:pt x="494010" y="414191"/>
                </a:cubicBezTo>
                <a:cubicBezTo>
                  <a:pt x="470434" y="415724"/>
                  <a:pt x="453183" y="426778"/>
                  <a:pt x="437275" y="442303"/>
                </a:cubicBezTo>
                <a:cubicBezTo>
                  <a:pt x="412038" y="466901"/>
                  <a:pt x="387312" y="492202"/>
                  <a:pt x="360989" y="515650"/>
                </a:cubicBezTo>
                <a:cubicBezTo>
                  <a:pt x="351852" y="523764"/>
                  <a:pt x="340160" y="537309"/>
                  <a:pt x="327127" y="541526"/>
                </a:cubicBezTo>
                <a:cubicBezTo>
                  <a:pt x="312879" y="546126"/>
                  <a:pt x="291859" y="535009"/>
                  <a:pt x="286492" y="521017"/>
                </a:cubicBezTo>
                <a:cubicBezTo>
                  <a:pt x="283681" y="513797"/>
                  <a:pt x="277164" y="505363"/>
                  <a:pt x="283170" y="495396"/>
                </a:cubicBezTo>
                <a:cubicBezTo>
                  <a:pt x="303551" y="461534"/>
                  <a:pt x="330960" y="429014"/>
                  <a:pt x="360669" y="403777"/>
                </a:cubicBezTo>
                <a:cubicBezTo>
                  <a:pt x="393957" y="375537"/>
                  <a:pt x="411527" y="339950"/>
                  <a:pt x="405649" y="296248"/>
                </a:cubicBezTo>
                <a:cubicBezTo>
                  <a:pt x="403093" y="276889"/>
                  <a:pt x="413507" y="270245"/>
                  <a:pt x="431844" y="268903"/>
                </a:cubicBezTo>
                <a:cubicBezTo>
                  <a:pt x="445389" y="267881"/>
                  <a:pt x="474076" y="260533"/>
                  <a:pt x="471456" y="251589"/>
                </a:cubicBezTo>
                <a:cubicBezTo>
                  <a:pt x="470514" y="248634"/>
                  <a:pt x="467439" y="247073"/>
                  <a:pt x="463058" y="246523"/>
                </a:cubicBezTo>
                <a:close/>
                <a:moveTo>
                  <a:pt x="572404" y="107961"/>
                </a:moveTo>
                <a:cubicBezTo>
                  <a:pt x="540203" y="118184"/>
                  <a:pt x="523783" y="136456"/>
                  <a:pt x="520908" y="169808"/>
                </a:cubicBezTo>
                <a:cubicBezTo>
                  <a:pt x="517330" y="211912"/>
                  <a:pt x="530428" y="246604"/>
                  <a:pt x="571446" y="266091"/>
                </a:cubicBezTo>
                <a:cubicBezTo>
                  <a:pt x="524038" y="196386"/>
                  <a:pt x="528511" y="162971"/>
                  <a:pt x="572404" y="107961"/>
                </a:cubicBezTo>
                <a:close/>
                <a:moveTo>
                  <a:pt x="633797" y="59183"/>
                </a:moveTo>
                <a:cubicBezTo>
                  <a:pt x="668867" y="61229"/>
                  <a:pt x="698349" y="78252"/>
                  <a:pt x="721973" y="109686"/>
                </a:cubicBezTo>
                <a:cubicBezTo>
                  <a:pt x="730023" y="120356"/>
                  <a:pt x="735070" y="133262"/>
                  <a:pt x="741459" y="145273"/>
                </a:cubicBezTo>
                <a:cubicBezTo>
                  <a:pt x="751107" y="184439"/>
                  <a:pt x="750660" y="222901"/>
                  <a:pt x="733601" y="260213"/>
                </a:cubicBezTo>
                <a:cubicBezTo>
                  <a:pt x="707086" y="296695"/>
                  <a:pt x="670540" y="314329"/>
                  <a:pt x="626136" y="316693"/>
                </a:cubicBezTo>
                <a:cubicBezTo>
                  <a:pt x="581157" y="319121"/>
                  <a:pt x="547486" y="298995"/>
                  <a:pt x="524102" y="262002"/>
                </a:cubicBezTo>
                <a:cubicBezTo>
                  <a:pt x="502124" y="227309"/>
                  <a:pt x="495671" y="188591"/>
                  <a:pt x="504999" y="148724"/>
                </a:cubicBezTo>
                <a:cubicBezTo>
                  <a:pt x="516372" y="100294"/>
                  <a:pt x="548573" y="72054"/>
                  <a:pt x="596874" y="62151"/>
                </a:cubicBezTo>
                <a:cubicBezTo>
                  <a:pt x="609796" y="59484"/>
                  <a:pt x="622107" y="58501"/>
                  <a:pt x="633797" y="59183"/>
                </a:cubicBezTo>
                <a:close/>
                <a:moveTo>
                  <a:pt x="639016" y="42237"/>
                </a:moveTo>
                <a:cubicBezTo>
                  <a:pt x="624183" y="40469"/>
                  <a:pt x="609572" y="41132"/>
                  <a:pt x="596235" y="44071"/>
                </a:cubicBezTo>
                <a:cubicBezTo>
                  <a:pt x="529661" y="58766"/>
                  <a:pt x="486279" y="105406"/>
                  <a:pt x="481359" y="173194"/>
                </a:cubicBezTo>
                <a:cubicBezTo>
                  <a:pt x="476695" y="237533"/>
                  <a:pt x="515541" y="307493"/>
                  <a:pt x="567101" y="327491"/>
                </a:cubicBezTo>
                <a:cubicBezTo>
                  <a:pt x="626775" y="350620"/>
                  <a:pt x="703125" y="325255"/>
                  <a:pt x="742226" y="269222"/>
                </a:cubicBezTo>
                <a:cubicBezTo>
                  <a:pt x="773788" y="223732"/>
                  <a:pt x="773661" y="176517"/>
                  <a:pt x="750085" y="127960"/>
                </a:cubicBezTo>
                <a:cubicBezTo>
                  <a:pt x="730007" y="74723"/>
                  <a:pt x="683514" y="47541"/>
                  <a:pt x="639016" y="42237"/>
                </a:cubicBezTo>
                <a:close/>
                <a:moveTo>
                  <a:pt x="631120" y="1967"/>
                </a:moveTo>
                <a:cubicBezTo>
                  <a:pt x="682744" y="9058"/>
                  <a:pt x="726637" y="31676"/>
                  <a:pt x="763502" y="68477"/>
                </a:cubicBezTo>
                <a:cubicBezTo>
                  <a:pt x="869433" y="174280"/>
                  <a:pt x="797428" y="329344"/>
                  <a:pt x="700889" y="361034"/>
                </a:cubicBezTo>
                <a:cubicBezTo>
                  <a:pt x="678846" y="368317"/>
                  <a:pt x="656804" y="375154"/>
                  <a:pt x="633612" y="376304"/>
                </a:cubicBezTo>
                <a:cubicBezTo>
                  <a:pt x="615083" y="377262"/>
                  <a:pt x="606011" y="385568"/>
                  <a:pt x="607352" y="404352"/>
                </a:cubicBezTo>
                <a:cubicBezTo>
                  <a:pt x="609908" y="441217"/>
                  <a:pt x="592785" y="461470"/>
                  <a:pt x="557390" y="472523"/>
                </a:cubicBezTo>
                <a:cubicBezTo>
                  <a:pt x="535986" y="479232"/>
                  <a:pt x="517138" y="494694"/>
                  <a:pt x="497588" y="506833"/>
                </a:cubicBezTo>
                <a:cubicBezTo>
                  <a:pt x="446794" y="538395"/>
                  <a:pt x="396512" y="570724"/>
                  <a:pt x="342013" y="595897"/>
                </a:cubicBezTo>
                <a:cubicBezTo>
                  <a:pt x="319907" y="606120"/>
                  <a:pt x="300420" y="607014"/>
                  <a:pt x="282978" y="587911"/>
                </a:cubicBezTo>
                <a:cubicBezTo>
                  <a:pt x="271989" y="578327"/>
                  <a:pt x="271478" y="584333"/>
                  <a:pt x="268219" y="590722"/>
                </a:cubicBezTo>
                <a:cubicBezTo>
                  <a:pt x="263938" y="599155"/>
                  <a:pt x="238446" y="655891"/>
                  <a:pt x="233974" y="664260"/>
                </a:cubicBezTo>
                <a:cubicBezTo>
                  <a:pt x="202475" y="723615"/>
                  <a:pt x="184139" y="745657"/>
                  <a:pt x="118267" y="785909"/>
                </a:cubicBezTo>
                <a:cubicBezTo>
                  <a:pt x="80508" y="808973"/>
                  <a:pt x="44090" y="835360"/>
                  <a:pt x="5052" y="856125"/>
                </a:cubicBezTo>
                <a:cubicBezTo>
                  <a:pt x="-6001" y="843538"/>
                  <a:pt x="3966" y="835935"/>
                  <a:pt x="7800" y="828652"/>
                </a:cubicBezTo>
                <a:cubicBezTo>
                  <a:pt x="36742" y="773194"/>
                  <a:pt x="40320" y="771086"/>
                  <a:pt x="72138" y="716970"/>
                </a:cubicBezTo>
                <a:cubicBezTo>
                  <a:pt x="112261" y="648671"/>
                  <a:pt x="115903" y="646307"/>
                  <a:pt x="164396" y="614553"/>
                </a:cubicBezTo>
                <a:cubicBezTo>
                  <a:pt x="209567" y="585036"/>
                  <a:pt x="207523" y="593405"/>
                  <a:pt x="248030" y="563376"/>
                </a:cubicBezTo>
                <a:cubicBezTo>
                  <a:pt x="221643" y="522295"/>
                  <a:pt x="229629" y="482810"/>
                  <a:pt x="256463" y="446328"/>
                </a:cubicBezTo>
                <a:cubicBezTo>
                  <a:pt x="276525" y="418983"/>
                  <a:pt x="299270" y="393618"/>
                  <a:pt x="321760" y="368126"/>
                </a:cubicBezTo>
                <a:cubicBezTo>
                  <a:pt x="335944" y="352025"/>
                  <a:pt x="343483" y="335030"/>
                  <a:pt x="341885" y="312860"/>
                </a:cubicBezTo>
                <a:cubicBezTo>
                  <a:pt x="340608" y="295482"/>
                  <a:pt x="341566" y="277337"/>
                  <a:pt x="344888" y="260214"/>
                </a:cubicBezTo>
                <a:cubicBezTo>
                  <a:pt x="351150" y="227885"/>
                  <a:pt x="361244" y="220410"/>
                  <a:pt x="394340" y="217854"/>
                </a:cubicBezTo>
                <a:cubicBezTo>
                  <a:pt x="429160" y="215171"/>
                  <a:pt x="429160" y="215171"/>
                  <a:pt x="432483" y="182139"/>
                </a:cubicBezTo>
                <a:cubicBezTo>
                  <a:pt x="434655" y="160480"/>
                  <a:pt x="438233" y="139140"/>
                  <a:pt x="445133" y="118312"/>
                </a:cubicBezTo>
                <a:cubicBezTo>
                  <a:pt x="473054" y="33976"/>
                  <a:pt x="542950" y="-10109"/>
                  <a:pt x="631120" y="1967"/>
                </a:cubicBezTo>
                <a:close/>
              </a:path>
            </a:pathLst>
          </a:custGeom>
          <a:solidFill>
            <a:schemeClr val="accent2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e 3">
            <a:extLst>
              <a:ext uri="{FF2B5EF4-FFF2-40B4-BE49-F238E27FC236}">
                <a16:creationId xmlns:a16="http://schemas.microsoft.com/office/drawing/2014/main" id="{0AAB124B-3C1F-474A-807F-8662EC845679}"/>
              </a:ext>
            </a:extLst>
          </p:cNvPr>
          <p:cNvSpPr/>
          <p:nvPr/>
        </p:nvSpPr>
        <p:spPr>
          <a:xfrm rot="3600000">
            <a:off x="4239014" y="199487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Pie 4">
            <a:extLst>
              <a:ext uri="{FF2B5EF4-FFF2-40B4-BE49-F238E27FC236}">
                <a16:creationId xmlns:a16="http://schemas.microsoft.com/office/drawing/2014/main" id="{6B7346F9-452C-49D1-8EE8-5CBE95A1AD93}"/>
              </a:ext>
            </a:extLst>
          </p:cNvPr>
          <p:cNvSpPr/>
          <p:nvPr/>
        </p:nvSpPr>
        <p:spPr>
          <a:xfrm rot="7200000">
            <a:off x="4239014" y="200439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Pie 5">
            <a:extLst>
              <a:ext uri="{FF2B5EF4-FFF2-40B4-BE49-F238E27FC236}">
                <a16:creationId xmlns:a16="http://schemas.microsoft.com/office/drawing/2014/main" id="{7FD9D3BB-8DEB-4FBC-B55E-7D8809A13057}"/>
              </a:ext>
            </a:extLst>
          </p:cNvPr>
          <p:cNvSpPr/>
          <p:nvPr/>
        </p:nvSpPr>
        <p:spPr>
          <a:xfrm rot="14400000">
            <a:off x="4239014" y="200439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C7E3A8A0-1B51-4D04-9094-A713EA44D0B4}"/>
              </a:ext>
            </a:extLst>
          </p:cNvPr>
          <p:cNvSpPr/>
          <p:nvPr/>
        </p:nvSpPr>
        <p:spPr>
          <a:xfrm>
            <a:off x="4235497" y="2004398"/>
            <a:ext cx="3704871" cy="3704871"/>
          </a:xfrm>
          <a:prstGeom prst="pie">
            <a:avLst>
              <a:gd name="adj1" fmla="val 21547247"/>
              <a:gd name="adj2" fmla="val 36492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e 6">
            <a:extLst>
              <a:ext uri="{FF2B5EF4-FFF2-40B4-BE49-F238E27FC236}">
                <a16:creationId xmlns:a16="http://schemas.microsoft.com/office/drawing/2014/main" id="{C7907676-3445-4E78-AB3A-BBCE2EE1BDE7}"/>
              </a:ext>
            </a:extLst>
          </p:cNvPr>
          <p:cNvSpPr/>
          <p:nvPr/>
        </p:nvSpPr>
        <p:spPr>
          <a:xfrm rot="10800000">
            <a:off x="4244289" y="2013190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969815-8D12-48A5-87FB-9BC432F37A25}"/>
              </a:ext>
            </a:extLst>
          </p:cNvPr>
          <p:cNvSpPr/>
          <p:nvPr/>
        </p:nvSpPr>
        <p:spPr>
          <a:xfrm>
            <a:off x="5094090" y="2862992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EBE64-DA95-4393-9622-F3A89383DC80}"/>
              </a:ext>
            </a:extLst>
          </p:cNvPr>
          <p:cNvSpPr/>
          <p:nvPr/>
        </p:nvSpPr>
        <p:spPr>
          <a:xfrm>
            <a:off x="8236425" y="3466259"/>
            <a:ext cx="98884" cy="9734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29F81A1-2563-476F-9D16-52DD1D8783AB}"/>
              </a:ext>
            </a:extLst>
          </p:cNvPr>
          <p:cNvGrpSpPr/>
          <p:nvPr/>
        </p:nvGrpSpPr>
        <p:grpSpPr>
          <a:xfrm>
            <a:off x="8419635" y="3514224"/>
            <a:ext cx="3041412" cy="923331"/>
            <a:chOff x="6210996" y="1433695"/>
            <a:chExt cx="1493001" cy="6568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B5F759-2909-4021-8E24-102085F28DB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CFB4BC-1767-436B-BF68-8D231649000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A1F63691-9CDC-4A6E-9696-885FFBC05AF9}"/>
              </a:ext>
            </a:extLst>
          </p:cNvPr>
          <p:cNvSpPr/>
          <p:nvPr/>
        </p:nvSpPr>
        <p:spPr>
          <a:xfrm>
            <a:off x="7739378" y="5101767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015C8D-1697-4AD1-AE13-72DD1F9DCD7D}"/>
              </a:ext>
            </a:extLst>
          </p:cNvPr>
          <p:cNvGrpSpPr/>
          <p:nvPr/>
        </p:nvGrpSpPr>
        <p:grpSpPr>
          <a:xfrm>
            <a:off x="7922588" y="5130086"/>
            <a:ext cx="3041406" cy="923331"/>
            <a:chOff x="6210996" y="1433695"/>
            <a:chExt cx="1493001" cy="6568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1157F1-9A61-4977-8840-C1A1DE5D4A2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891472-8196-4EB9-86D9-D2192FEF25B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FC151AA-3656-4382-B66C-12517731C600}"/>
              </a:ext>
            </a:extLst>
          </p:cNvPr>
          <p:cNvSpPr/>
          <p:nvPr/>
        </p:nvSpPr>
        <p:spPr>
          <a:xfrm>
            <a:off x="4151284" y="4543571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FBB803-EEB8-4C35-9FF0-AA6FDFF8B9DD}"/>
              </a:ext>
            </a:extLst>
          </p:cNvPr>
          <p:cNvGrpSpPr/>
          <p:nvPr/>
        </p:nvGrpSpPr>
        <p:grpSpPr>
          <a:xfrm>
            <a:off x="1190893" y="4593731"/>
            <a:ext cx="2873972" cy="923331"/>
            <a:chOff x="6118316" y="1433695"/>
            <a:chExt cx="1493003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BBB653-D13E-4F22-A3AC-F1E9447549B5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0A7BC5-0116-4601-B715-CC4954360D03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73931C6-31ED-4C7B-9973-A4E3B77624C1}"/>
              </a:ext>
            </a:extLst>
          </p:cNvPr>
          <p:cNvSpPr/>
          <p:nvPr/>
        </p:nvSpPr>
        <p:spPr>
          <a:xfrm>
            <a:off x="3828543" y="3187161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2659F7-98BF-42D0-AB21-9BED22E2528C}"/>
              </a:ext>
            </a:extLst>
          </p:cNvPr>
          <p:cNvGrpSpPr/>
          <p:nvPr/>
        </p:nvGrpSpPr>
        <p:grpSpPr>
          <a:xfrm>
            <a:off x="861559" y="3237321"/>
            <a:ext cx="2873972" cy="923331"/>
            <a:chOff x="6118316" y="1433695"/>
            <a:chExt cx="1493003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BFE504-EAA6-4382-BAF4-9DE9D04B1739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751A94-05D5-48BE-BAB0-AA9E039D4B55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5E85F99-DEF1-4367-AD4E-240B909BE669}"/>
              </a:ext>
            </a:extLst>
          </p:cNvPr>
          <p:cNvSpPr/>
          <p:nvPr/>
        </p:nvSpPr>
        <p:spPr>
          <a:xfrm>
            <a:off x="4342504" y="1830751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18CBE6-5617-411F-A578-3CC176AE8F95}"/>
              </a:ext>
            </a:extLst>
          </p:cNvPr>
          <p:cNvGrpSpPr/>
          <p:nvPr/>
        </p:nvGrpSpPr>
        <p:grpSpPr>
          <a:xfrm>
            <a:off x="1384312" y="1880911"/>
            <a:ext cx="2873972" cy="923331"/>
            <a:chOff x="6118316" y="1433695"/>
            <a:chExt cx="1493003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EADA8F-C056-46FA-84B6-25B6C023A145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E569AA-E5F4-42C7-8DA4-90B43F17399F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A24130-ABF5-4012-A50E-0F66864A4610}"/>
              </a:ext>
            </a:extLst>
          </p:cNvPr>
          <p:cNvGrpSpPr/>
          <p:nvPr/>
        </p:nvGrpSpPr>
        <p:grpSpPr>
          <a:xfrm>
            <a:off x="6736406" y="2881656"/>
            <a:ext cx="1111657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E40078-A0C6-4AF3-A80A-E0DE61A6FA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3AFFA9-4702-4854-B909-88C6847C64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87EFC29-9186-49B3-9AC7-F10657D1177A}"/>
              </a:ext>
            </a:extLst>
          </p:cNvPr>
          <p:cNvSpPr txBox="1"/>
          <p:nvPr/>
        </p:nvSpPr>
        <p:spPr>
          <a:xfrm>
            <a:off x="5872641" y="292872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E588D7-4DB8-42FE-9176-11922C18FD7D}"/>
              </a:ext>
            </a:extLst>
          </p:cNvPr>
          <p:cNvSpPr txBox="1"/>
          <p:nvPr/>
        </p:nvSpPr>
        <p:spPr>
          <a:xfrm>
            <a:off x="5303914" y="331925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705FB1-0815-4EFA-B49E-1B23B325F51B}"/>
              </a:ext>
            </a:extLst>
          </p:cNvPr>
          <p:cNvSpPr txBox="1"/>
          <p:nvPr/>
        </p:nvSpPr>
        <p:spPr>
          <a:xfrm>
            <a:off x="5303914" y="392382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06CAA5-FD81-41DB-8461-C5CA38BC9AC0}"/>
              </a:ext>
            </a:extLst>
          </p:cNvPr>
          <p:cNvSpPr txBox="1"/>
          <p:nvPr/>
        </p:nvSpPr>
        <p:spPr>
          <a:xfrm>
            <a:off x="5872641" y="428465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9432C2-C76C-44E4-B962-F7BDF2DCD02B}"/>
              </a:ext>
            </a:extLst>
          </p:cNvPr>
          <p:cNvSpPr txBox="1"/>
          <p:nvPr/>
        </p:nvSpPr>
        <p:spPr>
          <a:xfrm>
            <a:off x="6452774" y="392382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ACB0B822-3702-4EDC-9612-AA3FEB3923A0}"/>
              </a:ext>
            </a:extLst>
          </p:cNvPr>
          <p:cNvSpPr/>
          <p:nvPr/>
        </p:nvSpPr>
        <p:spPr>
          <a:xfrm flipH="1">
            <a:off x="5895552" y="518353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DEF4326D-5734-49CF-8C0D-41FECBEAC26A}"/>
              </a:ext>
            </a:extLst>
          </p:cNvPr>
          <p:cNvSpPr/>
          <p:nvPr/>
        </p:nvSpPr>
        <p:spPr>
          <a:xfrm>
            <a:off x="7246229" y="438543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E2451CC1-70BB-41E4-B25E-318C55880940}"/>
              </a:ext>
            </a:extLst>
          </p:cNvPr>
          <p:cNvSpPr/>
          <p:nvPr/>
        </p:nvSpPr>
        <p:spPr>
          <a:xfrm>
            <a:off x="4695988" y="30189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D7634AD2-111E-4887-B3A7-B79899894DFC}"/>
              </a:ext>
            </a:extLst>
          </p:cNvPr>
          <p:cNvSpPr/>
          <p:nvPr/>
        </p:nvSpPr>
        <p:spPr>
          <a:xfrm>
            <a:off x="5935248" y="226249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242A96-ED93-44E7-8CF9-FDA1C25E2C69}"/>
              </a:ext>
            </a:extLst>
          </p:cNvPr>
          <p:cNvSpPr/>
          <p:nvPr/>
        </p:nvSpPr>
        <p:spPr>
          <a:xfrm rot="2700000">
            <a:off x="4727246" y="435012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E4CCBF-D04D-41AB-9438-7CF8DD11F709}"/>
              </a:ext>
            </a:extLst>
          </p:cNvPr>
          <p:cNvSpPr/>
          <p:nvPr/>
        </p:nvSpPr>
        <p:spPr>
          <a:xfrm>
            <a:off x="0" y="5057775"/>
            <a:ext cx="12192000" cy="160609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825366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3A4B24-3AD7-4C65-8CA0-6C45B7921BBA}"/>
              </a:ext>
            </a:extLst>
          </p:cNvPr>
          <p:cNvSpPr txBox="1"/>
          <p:nvPr/>
        </p:nvSpPr>
        <p:spPr>
          <a:xfrm>
            <a:off x="4714879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0EC287-B276-416A-9001-E2A19C675EE6}"/>
              </a:ext>
            </a:extLst>
          </p:cNvPr>
          <p:cNvSpPr txBox="1"/>
          <p:nvPr/>
        </p:nvSpPr>
        <p:spPr>
          <a:xfrm>
            <a:off x="8604392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64A7E1-810E-4423-8DCE-7CE403683853}"/>
              </a:ext>
            </a:extLst>
          </p:cNvPr>
          <p:cNvSpPr/>
          <p:nvPr/>
        </p:nvSpPr>
        <p:spPr>
          <a:xfrm>
            <a:off x="4118254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8126DD-7DCC-4C8E-885C-62833F6DE977}"/>
              </a:ext>
            </a:extLst>
          </p:cNvPr>
          <p:cNvSpPr/>
          <p:nvPr/>
        </p:nvSpPr>
        <p:spPr>
          <a:xfrm>
            <a:off x="8007767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1B4C8-6F70-4959-B3A6-3269365C9488}"/>
              </a:ext>
            </a:extLst>
          </p:cNvPr>
          <p:cNvSpPr txBox="1"/>
          <p:nvPr/>
        </p:nvSpPr>
        <p:spPr>
          <a:xfrm>
            <a:off x="608093" y="1699961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3DE9DA-8874-41E7-9999-3F55C4DA3114}"/>
              </a:ext>
            </a:extLst>
          </p:cNvPr>
          <p:cNvSpPr txBox="1"/>
          <p:nvPr/>
        </p:nvSpPr>
        <p:spPr>
          <a:xfrm>
            <a:off x="608094" y="723007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4">
            <a:extLst>
              <a:ext uri="{FF2B5EF4-FFF2-40B4-BE49-F238E27FC236}">
                <a16:creationId xmlns:a16="http://schemas.microsoft.com/office/drawing/2014/main" id="{CE29AF3C-BD9A-42DC-84CA-D13D046F171A}"/>
              </a:ext>
            </a:extLst>
          </p:cNvPr>
          <p:cNvGrpSpPr/>
          <p:nvPr/>
        </p:nvGrpSpPr>
        <p:grpSpPr>
          <a:xfrm>
            <a:off x="6366274" y="1702102"/>
            <a:ext cx="410445" cy="3694005"/>
            <a:chOff x="6451386" y="1702101"/>
            <a:chExt cx="410445" cy="369400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D016853-0A9E-49B2-87E2-43D1BB48A6AE}"/>
                </a:ext>
              </a:extLst>
            </p:cNvPr>
            <p:cNvSpPr/>
            <p:nvPr/>
          </p:nvSpPr>
          <p:spPr>
            <a:xfrm rot="10800000">
              <a:off x="6451386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사각형: 둥근 위쪽 모서리 6">
              <a:extLst>
                <a:ext uri="{FF2B5EF4-FFF2-40B4-BE49-F238E27FC236}">
                  <a16:creationId xmlns:a16="http://schemas.microsoft.com/office/drawing/2014/main" id="{4331ED48-9823-4CC7-9240-9B457B34A507}"/>
                </a:ext>
              </a:extLst>
            </p:cNvPr>
            <p:cNvSpPr/>
            <p:nvPr/>
          </p:nvSpPr>
          <p:spPr>
            <a:xfrm rot="10800000">
              <a:off x="6451386" y="4481706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65">
            <a:extLst>
              <a:ext uri="{FF2B5EF4-FFF2-40B4-BE49-F238E27FC236}">
                <a16:creationId xmlns:a16="http://schemas.microsoft.com/office/drawing/2014/main" id="{763540E5-8142-4636-8EC0-B084E416706D}"/>
              </a:ext>
            </a:extLst>
          </p:cNvPr>
          <p:cNvGrpSpPr/>
          <p:nvPr/>
        </p:nvGrpSpPr>
        <p:grpSpPr>
          <a:xfrm>
            <a:off x="7780975" y="1702102"/>
            <a:ext cx="410445" cy="3694005"/>
            <a:chOff x="7859079" y="1702101"/>
            <a:chExt cx="410445" cy="3694005"/>
          </a:xfrm>
        </p:grpSpPr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67DA70B8-BE4B-4386-B502-3A31D5C779EA}"/>
                </a:ext>
              </a:extLst>
            </p:cNvPr>
            <p:cNvSpPr/>
            <p:nvPr/>
          </p:nvSpPr>
          <p:spPr>
            <a:xfrm rot="10800000">
              <a:off x="7859079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사각형: 둥근 위쪽 모서리 61">
              <a:extLst>
                <a:ext uri="{FF2B5EF4-FFF2-40B4-BE49-F238E27FC236}">
                  <a16:creationId xmlns:a16="http://schemas.microsoft.com/office/drawing/2014/main" id="{D805D190-2103-43D4-9F72-0BA2D37B5D7A}"/>
                </a:ext>
              </a:extLst>
            </p:cNvPr>
            <p:cNvSpPr/>
            <p:nvPr/>
          </p:nvSpPr>
          <p:spPr>
            <a:xfrm rot="10800000">
              <a:off x="7859079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66">
            <a:extLst>
              <a:ext uri="{FF2B5EF4-FFF2-40B4-BE49-F238E27FC236}">
                <a16:creationId xmlns:a16="http://schemas.microsoft.com/office/drawing/2014/main" id="{2362676C-8674-49A8-ADC1-CCD82C89DB7A}"/>
              </a:ext>
            </a:extLst>
          </p:cNvPr>
          <p:cNvGrpSpPr/>
          <p:nvPr/>
        </p:nvGrpSpPr>
        <p:grpSpPr>
          <a:xfrm>
            <a:off x="9203908" y="1702102"/>
            <a:ext cx="410445" cy="3694005"/>
            <a:chOff x="9266772" y="1702101"/>
            <a:chExt cx="410445" cy="3694005"/>
          </a:xfrm>
        </p:grpSpPr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CA121E6B-2B2A-44EA-9E65-D60C2514435F}"/>
                </a:ext>
              </a:extLst>
            </p:cNvPr>
            <p:cNvSpPr/>
            <p:nvPr/>
          </p:nvSpPr>
          <p:spPr>
            <a:xfrm rot="10800000">
              <a:off x="9266772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사각형: 둥근 위쪽 모서리 62">
              <a:extLst>
                <a:ext uri="{FF2B5EF4-FFF2-40B4-BE49-F238E27FC236}">
                  <a16:creationId xmlns:a16="http://schemas.microsoft.com/office/drawing/2014/main" id="{AE76A46F-099F-4126-93F1-543C0449B37D}"/>
                </a:ext>
              </a:extLst>
            </p:cNvPr>
            <p:cNvSpPr/>
            <p:nvPr/>
          </p:nvSpPr>
          <p:spPr>
            <a:xfrm rot="10800000">
              <a:off x="9266772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67">
            <a:extLst>
              <a:ext uri="{FF2B5EF4-FFF2-40B4-BE49-F238E27FC236}">
                <a16:creationId xmlns:a16="http://schemas.microsoft.com/office/drawing/2014/main" id="{4A4D6C97-AC40-4946-BE66-6A0DC384A05A}"/>
              </a:ext>
            </a:extLst>
          </p:cNvPr>
          <p:cNvGrpSpPr/>
          <p:nvPr/>
        </p:nvGrpSpPr>
        <p:grpSpPr>
          <a:xfrm>
            <a:off x="10619743" y="1702102"/>
            <a:ext cx="410445" cy="3694005"/>
            <a:chOff x="10684141" y="1702101"/>
            <a:chExt cx="410445" cy="3694005"/>
          </a:xfrm>
        </p:grpSpPr>
        <p:sp>
          <p:nvSpPr>
            <p:cNvPr id="13" name="Rounded Rectangle 26">
              <a:extLst>
                <a:ext uri="{FF2B5EF4-FFF2-40B4-BE49-F238E27FC236}">
                  <a16:creationId xmlns:a16="http://schemas.microsoft.com/office/drawing/2014/main" id="{54EF7416-AA2E-4914-9260-3CB126B2AB7A}"/>
                </a:ext>
              </a:extLst>
            </p:cNvPr>
            <p:cNvSpPr/>
            <p:nvPr/>
          </p:nvSpPr>
          <p:spPr>
            <a:xfrm rot="10800000">
              <a:off x="10684141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사각형: 둥근 위쪽 모서리 63">
              <a:extLst>
                <a:ext uri="{FF2B5EF4-FFF2-40B4-BE49-F238E27FC236}">
                  <a16:creationId xmlns:a16="http://schemas.microsoft.com/office/drawing/2014/main" id="{F704FCCD-014B-4497-B1F3-6CCE19F345FD}"/>
                </a:ext>
              </a:extLst>
            </p:cNvPr>
            <p:cNvSpPr/>
            <p:nvPr/>
          </p:nvSpPr>
          <p:spPr>
            <a:xfrm rot="10800000">
              <a:off x="10684141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9AE830-CD39-4AD7-A73E-5DA96FB09A9E}"/>
              </a:ext>
            </a:extLst>
          </p:cNvPr>
          <p:cNvGrpSpPr/>
          <p:nvPr/>
        </p:nvGrpSpPr>
        <p:grpSpPr>
          <a:xfrm>
            <a:off x="6084393" y="5428814"/>
            <a:ext cx="974204" cy="672968"/>
            <a:chOff x="2914679" y="1963944"/>
            <a:chExt cx="974204" cy="6729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11419F-01D0-4EDE-847B-9B26DF105B68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36ADDA-0F06-4D35-AEAE-FB685CA24CE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B7CE0A-5165-47C1-AA6E-5140000AA23F}"/>
              </a:ext>
            </a:extLst>
          </p:cNvPr>
          <p:cNvGrpSpPr/>
          <p:nvPr/>
        </p:nvGrpSpPr>
        <p:grpSpPr>
          <a:xfrm>
            <a:off x="7502216" y="5428814"/>
            <a:ext cx="974204" cy="672968"/>
            <a:chOff x="2914679" y="1963944"/>
            <a:chExt cx="974204" cy="6729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F705AD-2E2D-421E-8C0C-BD69A24563E0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55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74FA13-9E3F-4800-AB3B-32FA0FFE8301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7C273BE-DB5E-4C8D-AB8A-BCFB94F41FD9}"/>
              </a:ext>
            </a:extLst>
          </p:cNvPr>
          <p:cNvGrpSpPr/>
          <p:nvPr/>
        </p:nvGrpSpPr>
        <p:grpSpPr>
          <a:xfrm>
            <a:off x="8920039" y="5428814"/>
            <a:ext cx="974204" cy="672968"/>
            <a:chOff x="2914679" y="1963944"/>
            <a:chExt cx="974204" cy="6729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B3949-47AA-4E2E-B1F3-D4723936426B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77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402CEB-AD64-4AB7-9732-40B7A1C5715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0285282-3BDB-467F-815C-E8A1F70F5572}"/>
              </a:ext>
            </a:extLst>
          </p:cNvPr>
          <p:cNvGrpSpPr/>
          <p:nvPr/>
        </p:nvGrpSpPr>
        <p:grpSpPr>
          <a:xfrm>
            <a:off x="10337862" y="5428814"/>
            <a:ext cx="974204" cy="672968"/>
            <a:chOff x="2914679" y="1963944"/>
            <a:chExt cx="974204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CAAC86-80B4-437C-815E-02E8E173DCFE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92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B7EAB1-8BA3-44B6-ADBA-66699EA351A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70979B-A9E2-4C95-BBEC-A4169CCF87DD}"/>
              </a:ext>
            </a:extLst>
          </p:cNvPr>
          <p:cNvGrpSpPr/>
          <p:nvPr/>
        </p:nvGrpSpPr>
        <p:grpSpPr>
          <a:xfrm>
            <a:off x="919818" y="1776479"/>
            <a:ext cx="4568470" cy="2764802"/>
            <a:chOff x="1395848" y="3256486"/>
            <a:chExt cx="2952327" cy="27648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030D9F-CF0E-4AC6-B4C7-8839802C34F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F645B-B56B-40C4-AAC6-4509299E1809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B34A43-0A0F-4D21-B394-82D2132B17D3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3A47D0-95A7-4E5B-9A57-2FF7CAC6C35D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2" name="Chart 38">
            <a:extLst>
              <a:ext uri="{FF2B5EF4-FFF2-40B4-BE49-F238E27FC236}">
                <a16:creationId xmlns:a16="http://schemas.microsoft.com/office/drawing/2014/main" id="{049A649B-0441-430D-BD6D-CBC94894D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209680"/>
              </p:ext>
            </p:extLst>
          </p:nvPr>
        </p:nvGraphicFramePr>
        <p:xfrm>
          <a:off x="5642794" y="1748708"/>
          <a:ext cx="5975134" cy="336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557C6AA-B3B1-422A-9381-50D7D2959878}"/>
              </a:ext>
            </a:extLst>
          </p:cNvPr>
          <p:cNvSpPr/>
          <p:nvPr/>
        </p:nvSpPr>
        <p:spPr>
          <a:xfrm rot="5400000">
            <a:off x="6014308" y="2845450"/>
            <a:ext cx="131639" cy="26327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BEF98266-D281-47A8-99D2-E7D27A006714}"/>
              </a:ext>
            </a:extLst>
          </p:cNvPr>
          <p:cNvSpPr/>
          <p:nvPr/>
        </p:nvSpPr>
        <p:spPr>
          <a:xfrm rot="5400000">
            <a:off x="7409906" y="3238257"/>
            <a:ext cx="131639" cy="2632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D2DB63C4-CAD0-4DD6-8624-A712518C4AEB}"/>
              </a:ext>
            </a:extLst>
          </p:cNvPr>
          <p:cNvSpPr/>
          <p:nvPr/>
        </p:nvSpPr>
        <p:spPr>
          <a:xfrm rot="5400000">
            <a:off x="8805504" y="2577609"/>
            <a:ext cx="131639" cy="26327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29C9DF1B-4FD8-4376-A14C-9D154AA471FD}"/>
              </a:ext>
            </a:extLst>
          </p:cNvPr>
          <p:cNvSpPr/>
          <p:nvPr/>
        </p:nvSpPr>
        <p:spPr>
          <a:xfrm rot="5400000">
            <a:off x="10201102" y="2114134"/>
            <a:ext cx="131639" cy="263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3">
            <a:extLst>
              <a:ext uri="{FF2B5EF4-FFF2-40B4-BE49-F238E27FC236}">
                <a16:creationId xmlns:a16="http://schemas.microsoft.com/office/drawing/2014/main" id="{DE28DA27-2E21-49BC-AA17-C44157C7BDBA}"/>
              </a:ext>
            </a:extLst>
          </p:cNvPr>
          <p:cNvGrpSpPr/>
          <p:nvPr/>
        </p:nvGrpSpPr>
        <p:grpSpPr>
          <a:xfrm>
            <a:off x="734942" y="2315396"/>
            <a:ext cx="3057994" cy="926860"/>
            <a:chOff x="734941" y="2315395"/>
            <a:chExt cx="3057994" cy="9268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A05EA4-38EC-46CC-9528-BC897A005581}"/>
                </a:ext>
              </a:extLst>
            </p:cNvPr>
            <p:cNvSpPr txBox="1"/>
            <p:nvPr/>
          </p:nvSpPr>
          <p:spPr>
            <a:xfrm>
              <a:off x="734941" y="2315395"/>
              <a:ext cx="30579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62053C-B387-4F0C-B29A-490BE8564611}"/>
                </a:ext>
              </a:extLst>
            </p:cNvPr>
            <p:cNvSpPr txBox="1"/>
            <p:nvPr/>
          </p:nvSpPr>
          <p:spPr>
            <a:xfrm>
              <a:off x="734942" y="2595924"/>
              <a:ext cx="305799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6" name="그룹 34">
            <a:extLst>
              <a:ext uri="{FF2B5EF4-FFF2-40B4-BE49-F238E27FC236}">
                <a16:creationId xmlns:a16="http://schemas.microsoft.com/office/drawing/2014/main" id="{9FDECE2D-51EC-430D-BF14-97E48CB45680}"/>
              </a:ext>
            </a:extLst>
          </p:cNvPr>
          <p:cNvGrpSpPr/>
          <p:nvPr/>
        </p:nvGrpSpPr>
        <p:grpSpPr>
          <a:xfrm>
            <a:off x="734942" y="4531950"/>
            <a:ext cx="3057994" cy="923269"/>
            <a:chOff x="734941" y="4531950"/>
            <a:chExt cx="3057994" cy="92326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D9210D-B2CA-42DE-B221-718615A3AB04}"/>
                </a:ext>
              </a:extLst>
            </p:cNvPr>
            <p:cNvSpPr txBox="1"/>
            <p:nvPr/>
          </p:nvSpPr>
          <p:spPr>
            <a:xfrm>
              <a:off x="734941" y="4531950"/>
              <a:ext cx="305799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09F0A3-70F8-433E-BA21-A35A95F19324}"/>
                </a:ext>
              </a:extLst>
            </p:cNvPr>
            <p:cNvSpPr txBox="1"/>
            <p:nvPr/>
          </p:nvSpPr>
          <p:spPr>
            <a:xfrm>
              <a:off x="734941" y="4808888"/>
              <a:ext cx="305799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9" name="그룹 32">
            <a:extLst>
              <a:ext uri="{FF2B5EF4-FFF2-40B4-BE49-F238E27FC236}">
                <a16:creationId xmlns:a16="http://schemas.microsoft.com/office/drawing/2014/main" id="{0ABF2115-1C6E-44DB-9560-2C5A659D47F8}"/>
              </a:ext>
            </a:extLst>
          </p:cNvPr>
          <p:cNvGrpSpPr/>
          <p:nvPr/>
        </p:nvGrpSpPr>
        <p:grpSpPr>
          <a:xfrm>
            <a:off x="8415095" y="2315396"/>
            <a:ext cx="2993541" cy="926860"/>
            <a:chOff x="8415094" y="2315395"/>
            <a:chExt cx="2993541" cy="9268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8457F4-C21A-4288-9758-E6E1ABF42EA2}"/>
                </a:ext>
              </a:extLst>
            </p:cNvPr>
            <p:cNvSpPr txBox="1"/>
            <p:nvPr/>
          </p:nvSpPr>
          <p:spPr>
            <a:xfrm>
              <a:off x="8415094" y="2315395"/>
              <a:ext cx="299354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03289F-9AE9-433D-B15A-1ACA180ADA32}"/>
                </a:ext>
              </a:extLst>
            </p:cNvPr>
            <p:cNvSpPr txBox="1"/>
            <p:nvPr/>
          </p:nvSpPr>
          <p:spPr>
            <a:xfrm>
              <a:off x="8415094" y="2595924"/>
              <a:ext cx="299354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2" name="그룹 31">
            <a:extLst>
              <a:ext uri="{FF2B5EF4-FFF2-40B4-BE49-F238E27FC236}">
                <a16:creationId xmlns:a16="http://schemas.microsoft.com/office/drawing/2014/main" id="{A4735780-1A53-4E31-B90F-6D1630280B67}"/>
              </a:ext>
            </a:extLst>
          </p:cNvPr>
          <p:cNvGrpSpPr/>
          <p:nvPr/>
        </p:nvGrpSpPr>
        <p:grpSpPr>
          <a:xfrm>
            <a:off x="8399120" y="4531950"/>
            <a:ext cx="3017227" cy="923269"/>
            <a:chOff x="8399119" y="4531950"/>
            <a:chExt cx="3017227" cy="9232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7B67DD-6EA2-4109-84A6-FFE14B46268C}"/>
                </a:ext>
              </a:extLst>
            </p:cNvPr>
            <p:cNvSpPr txBox="1"/>
            <p:nvPr/>
          </p:nvSpPr>
          <p:spPr>
            <a:xfrm>
              <a:off x="8399119" y="4531950"/>
              <a:ext cx="30172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67519C-EC0C-4850-96E7-923ACA3F821A}"/>
                </a:ext>
              </a:extLst>
            </p:cNvPr>
            <p:cNvSpPr txBox="1"/>
            <p:nvPr/>
          </p:nvSpPr>
          <p:spPr>
            <a:xfrm>
              <a:off x="8399119" y="4808888"/>
              <a:ext cx="301722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FC7B15-76E9-4F1C-A4FC-2EFCBE07216A}"/>
              </a:ext>
            </a:extLst>
          </p:cNvPr>
          <p:cNvGrpSpPr/>
          <p:nvPr/>
        </p:nvGrpSpPr>
        <p:grpSpPr>
          <a:xfrm>
            <a:off x="3985890" y="1834302"/>
            <a:ext cx="4220222" cy="4194532"/>
            <a:chOff x="3525294" y="2740605"/>
            <a:chExt cx="2667704" cy="2651465"/>
          </a:xfrm>
        </p:grpSpPr>
        <p:sp>
          <p:nvSpPr>
            <p:cNvPr id="16" name="Bent-Up Arrow 4">
              <a:extLst>
                <a:ext uri="{FF2B5EF4-FFF2-40B4-BE49-F238E27FC236}">
                  <a16:creationId xmlns:a16="http://schemas.microsoft.com/office/drawing/2014/main" id="{6A62D881-02EB-419D-8969-EE92515E230E}"/>
                </a:ext>
              </a:extLst>
            </p:cNvPr>
            <p:cNvSpPr/>
            <p:nvPr/>
          </p:nvSpPr>
          <p:spPr>
            <a:xfrm rot="5400000">
              <a:off x="3632482" y="4203114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Bent-Up Arrow 5">
              <a:extLst>
                <a:ext uri="{FF2B5EF4-FFF2-40B4-BE49-F238E27FC236}">
                  <a16:creationId xmlns:a16="http://schemas.microsoft.com/office/drawing/2014/main" id="{18D4CEE9-E504-4DF4-885C-8932D6C50969}"/>
                </a:ext>
              </a:extLst>
            </p:cNvPr>
            <p:cNvSpPr/>
            <p:nvPr/>
          </p:nvSpPr>
          <p:spPr>
            <a:xfrm>
              <a:off x="4896854" y="4095926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Bent-Up Arrow 6">
              <a:extLst>
                <a:ext uri="{FF2B5EF4-FFF2-40B4-BE49-F238E27FC236}">
                  <a16:creationId xmlns:a16="http://schemas.microsoft.com/office/drawing/2014/main" id="{BEEE90BF-6A7A-41F1-9117-261F9F4F8129}"/>
                </a:ext>
              </a:extLst>
            </p:cNvPr>
            <p:cNvSpPr/>
            <p:nvPr/>
          </p:nvSpPr>
          <p:spPr>
            <a:xfrm rot="16200000">
              <a:off x="4789666" y="2847793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Bent-Up Arrow 7">
              <a:extLst>
                <a:ext uri="{FF2B5EF4-FFF2-40B4-BE49-F238E27FC236}">
                  <a16:creationId xmlns:a16="http://schemas.microsoft.com/office/drawing/2014/main" id="{30B98AAE-4D2A-43D4-B99C-0B562FD8A625}"/>
                </a:ext>
              </a:extLst>
            </p:cNvPr>
            <p:cNvSpPr/>
            <p:nvPr/>
          </p:nvSpPr>
          <p:spPr>
            <a:xfrm rot="10800000">
              <a:off x="3525294" y="2954980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3A63C5D-8563-431A-A561-243CC8917992}"/>
              </a:ext>
            </a:extLst>
          </p:cNvPr>
          <p:cNvSpPr/>
          <p:nvPr/>
        </p:nvSpPr>
        <p:spPr>
          <a:xfrm>
            <a:off x="4549759" y="2896173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1B2C9F-C443-4B55-9552-118A35F00204}"/>
              </a:ext>
            </a:extLst>
          </p:cNvPr>
          <p:cNvSpPr/>
          <p:nvPr/>
        </p:nvSpPr>
        <p:spPr>
          <a:xfrm>
            <a:off x="5006001" y="4792602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778C85-E82B-4AC4-A73C-44F13634A728}"/>
              </a:ext>
            </a:extLst>
          </p:cNvPr>
          <p:cNvSpPr/>
          <p:nvPr/>
        </p:nvSpPr>
        <p:spPr>
          <a:xfrm>
            <a:off x="6424939" y="2287450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11ECA3-BEF2-47F7-BFB8-60416472718F}"/>
              </a:ext>
            </a:extLst>
          </p:cNvPr>
          <p:cNvSpPr/>
          <p:nvPr/>
        </p:nvSpPr>
        <p:spPr>
          <a:xfrm>
            <a:off x="7025213" y="4211511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636DA6-7833-427A-A84E-E8FFC1E8F273}"/>
              </a:ext>
            </a:extLst>
          </p:cNvPr>
          <p:cNvSpPr txBox="1"/>
          <p:nvPr/>
        </p:nvSpPr>
        <p:spPr>
          <a:xfrm>
            <a:off x="4400939" y="226789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D54C33-5C28-42C7-85EB-907524735EC4}"/>
              </a:ext>
            </a:extLst>
          </p:cNvPr>
          <p:cNvSpPr txBox="1"/>
          <p:nvPr/>
        </p:nvSpPr>
        <p:spPr>
          <a:xfrm rot="16200000">
            <a:off x="3784015" y="463602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929DE3-CBE5-4894-BDD0-7B2A617F7AED}"/>
              </a:ext>
            </a:extLst>
          </p:cNvPr>
          <p:cNvSpPr txBox="1"/>
          <p:nvPr/>
        </p:nvSpPr>
        <p:spPr>
          <a:xfrm>
            <a:off x="6189590" y="5313222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AB2301-5240-41B5-991D-401EF3B8DF9E}"/>
              </a:ext>
            </a:extLst>
          </p:cNvPr>
          <p:cNvSpPr txBox="1"/>
          <p:nvPr/>
        </p:nvSpPr>
        <p:spPr>
          <a:xfrm rot="16200000">
            <a:off x="6852364" y="294445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34C7A8-ABC9-4271-BE95-7FC86A835C7A}"/>
              </a:ext>
            </a:extLst>
          </p:cNvPr>
          <p:cNvSpPr txBox="1"/>
          <p:nvPr/>
        </p:nvSpPr>
        <p:spPr>
          <a:xfrm>
            <a:off x="5299992" y="3639183"/>
            <a:ext cx="15920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4678D05-D8AE-4426-BEC6-463EF0BC7A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8574-C82F-4300-A087-B1D71E2FBD8E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EE76F-C6AE-4F3A-9C17-57A12AE8D53D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AC786-E4F2-4986-90DC-974485C91ED0}"/>
              </a:ext>
            </a:extLst>
          </p:cNvPr>
          <p:cNvSpPr txBox="1"/>
          <p:nvPr/>
        </p:nvSpPr>
        <p:spPr>
          <a:xfrm>
            <a:off x="9454673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CE401-3E4D-4EF4-9C98-CFF549DF5BA8}"/>
              </a:ext>
            </a:extLst>
          </p:cNvPr>
          <p:cNvSpPr txBox="1"/>
          <p:nvPr/>
        </p:nvSpPr>
        <p:spPr>
          <a:xfrm>
            <a:off x="9454673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236A-E9D0-4D0F-A9B4-0A0A2FC5FD46}"/>
              </a:ext>
            </a:extLst>
          </p:cNvPr>
          <p:cNvSpPr txBox="1"/>
          <p:nvPr/>
        </p:nvSpPr>
        <p:spPr>
          <a:xfrm>
            <a:off x="9454673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0331E72B-CE29-4317-8B7D-EE901902B0B4}"/>
              </a:ext>
            </a:extLst>
          </p:cNvPr>
          <p:cNvGrpSpPr/>
          <p:nvPr/>
        </p:nvGrpSpPr>
        <p:grpSpPr>
          <a:xfrm>
            <a:off x="6110651" y="3377877"/>
            <a:ext cx="3191622" cy="871880"/>
            <a:chOff x="-475010" y="1114177"/>
            <a:chExt cx="4928532" cy="871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1A69F9-1E48-40EF-98A3-D1DA6BE34685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E0D57B-53C7-460D-B440-466DE55E0BB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4ECD8D8D-5E0E-49C7-844C-345561363A9F}"/>
              </a:ext>
            </a:extLst>
          </p:cNvPr>
          <p:cNvGrpSpPr/>
          <p:nvPr/>
        </p:nvGrpSpPr>
        <p:grpSpPr>
          <a:xfrm>
            <a:off x="6110651" y="4442159"/>
            <a:ext cx="3191622" cy="871880"/>
            <a:chOff x="-475010" y="1114177"/>
            <a:chExt cx="4928532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C500AA-B30E-445E-8D6F-429B4CB99F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D394C-A363-4F4D-831D-4B30B47CA8E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142ED704-B429-4F96-A78C-CE7DC09AFF66}"/>
              </a:ext>
            </a:extLst>
          </p:cNvPr>
          <p:cNvGrpSpPr/>
          <p:nvPr/>
        </p:nvGrpSpPr>
        <p:grpSpPr>
          <a:xfrm>
            <a:off x="6110651" y="5501415"/>
            <a:ext cx="3191622" cy="871880"/>
            <a:chOff x="-475010" y="1114177"/>
            <a:chExt cx="4928532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8D09B-83DE-4A23-A289-C5FC65EB9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6A109-679F-4472-83D9-DEB5F657A51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187E71-F354-4022-A1A8-34A7FE507D25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5B558A55-DC5D-49F0-A4D0-F49F33EB583B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2B393331-5D4A-4961-AB58-3DE7220FAF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B251CA05-7D56-47E6-9756-C119C1558F2E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7D930977-3753-49D3-962C-D68A88D8CA65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2EBEB7C2-D7C3-497B-80DB-D6B9144C801F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175C9E-9887-4344-9AE7-9588FD989074}"/>
              </a:ext>
            </a:extLst>
          </p:cNvPr>
          <p:cNvSpPr/>
          <p:nvPr/>
        </p:nvSpPr>
        <p:spPr>
          <a:xfrm>
            <a:off x="924121" y="2059520"/>
            <a:ext cx="3132000" cy="40385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CD30A6-BA91-40F1-8EB3-BBD29D6DC7AE}"/>
              </a:ext>
            </a:extLst>
          </p:cNvPr>
          <p:cNvSpPr/>
          <p:nvPr/>
        </p:nvSpPr>
        <p:spPr>
          <a:xfrm>
            <a:off x="4527074" y="2059519"/>
            <a:ext cx="3132000" cy="40385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457DFD-FC4E-4928-A8DF-7A2788A915CE}"/>
              </a:ext>
            </a:extLst>
          </p:cNvPr>
          <p:cNvSpPr/>
          <p:nvPr/>
        </p:nvSpPr>
        <p:spPr>
          <a:xfrm>
            <a:off x="8091118" y="2059519"/>
            <a:ext cx="3132000" cy="40385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7BFCAD-13AA-4CCD-9F72-5D01A5C24CEE}"/>
              </a:ext>
            </a:extLst>
          </p:cNvPr>
          <p:cNvSpPr/>
          <p:nvPr/>
        </p:nvSpPr>
        <p:spPr>
          <a:xfrm>
            <a:off x="924123" y="1894146"/>
            <a:ext cx="3132000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4CB13-491E-4D11-9F2A-8896C7142E94}"/>
              </a:ext>
            </a:extLst>
          </p:cNvPr>
          <p:cNvSpPr/>
          <p:nvPr/>
        </p:nvSpPr>
        <p:spPr>
          <a:xfrm>
            <a:off x="4527074" y="1894146"/>
            <a:ext cx="3132000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3A070-BA2A-47EA-977A-E1B23F51DF6E}"/>
              </a:ext>
            </a:extLst>
          </p:cNvPr>
          <p:cNvSpPr/>
          <p:nvPr/>
        </p:nvSpPr>
        <p:spPr>
          <a:xfrm>
            <a:off x="8091118" y="1894146"/>
            <a:ext cx="3132000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2A19F3-94A7-4FD2-BFED-EBE78C3C9FBC}"/>
              </a:ext>
            </a:extLst>
          </p:cNvPr>
          <p:cNvSpPr/>
          <p:nvPr/>
        </p:nvSpPr>
        <p:spPr>
          <a:xfrm>
            <a:off x="8253118" y="2716575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71AFB-9295-4BA8-B139-CB06821452DF}"/>
              </a:ext>
            </a:extLst>
          </p:cNvPr>
          <p:cNvSpPr/>
          <p:nvPr/>
        </p:nvSpPr>
        <p:spPr>
          <a:xfrm>
            <a:off x="4689074" y="2716575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0810B7-7CBA-473B-AF06-8F964E944862}"/>
              </a:ext>
            </a:extLst>
          </p:cNvPr>
          <p:cNvSpPr/>
          <p:nvPr/>
        </p:nvSpPr>
        <p:spPr>
          <a:xfrm>
            <a:off x="1086121" y="2716575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695591-1072-4348-B24C-813E41858D36}"/>
              </a:ext>
            </a:extLst>
          </p:cNvPr>
          <p:cNvSpPr/>
          <p:nvPr/>
        </p:nvSpPr>
        <p:spPr>
          <a:xfrm>
            <a:off x="8253118" y="3816522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BF33A-B0F0-4D7F-9501-8D99D6838239}"/>
              </a:ext>
            </a:extLst>
          </p:cNvPr>
          <p:cNvSpPr/>
          <p:nvPr/>
        </p:nvSpPr>
        <p:spPr>
          <a:xfrm>
            <a:off x="4689074" y="3816522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23B6C7-BD44-4ADC-ABD9-2D2A76B7FABD}"/>
              </a:ext>
            </a:extLst>
          </p:cNvPr>
          <p:cNvSpPr/>
          <p:nvPr/>
        </p:nvSpPr>
        <p:spPr>
          <a:xfrm>
            <a:off x="1086121" y="3816522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44EE98-D249-478B-9589-26CCF6963E14}"/>
              </a:ext>
            </a:extLst>
          </p:cNvPr>
          <p:cNvSpPr/>
          <p:nvPr/>
        </p:nvSpPr>
        <p:spPr>
          <a:xfrm>
            <a:off x="8253118" y="4916469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991EA6-B25F-4149-8A44-D01A9725773E}"/>
              </a:ext>
            </a:extLst>
          </p:cNvPr>
          <p:cNvSpPr/>
          <p:nvPr/>
        </p:nvSpPr>
        <p:spPr>
          <a:xfrm>
            <a:off x="4689074" y="4916469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ABD051-01DD-4178-8C3B-3CF5B9AEDBE3}"/>
              </a:ext>
            </a:extLst>
          </p:cNvPr>
          <p:cNvSpPr/>
          <p:nvPr/>
        </p:nvSpPr>
        <p:spPr>
          <a:xfrm>
            <a:off x="1086121" y="4916469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D8996EDC-1820-4AC6-B3E5-1BCDEF8EC6EB}"/>
              </a:ext>
            </a:extLst>
          </p:cNvPr>
          <p:cNvSpPr/>
          <p:nvPr/>
        </p:nvSpPr>
        <p:spPr>
          <a:xfrm>
            <a:off x="3817047" y="341914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60141F59-4BA0-4CB8-8FD3-5E665855E2AF}"/>
              </a:ext>
            </a:extLst>
          </p:cNvPr>
          <p:cNvSpPr/>
          <p:nvPr/>
        </p:nvSpPr>
        <p:spPr>
          <a:xfrm>
            <a:off x="7429598" y="341914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AFBF82-4483-4DF9-B45B-2573C91E3C20}"/>
              </a:ext>
            </a:extLst>
          </p:cNvPr>
          <p:cNvGrpSpPr/>
          <p:nvPr/>
        </p:nvGrpSpPr>
        <p:grpSpPr>
          <a:xfrm>
            <a:off x="4707074" y="1953156"/>
            <a:ext cx="2772000" cy="493983"/>
            <a:chOff x="3233964" y="1954419"/>
            <a:chExt cx="2919934" cy="493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D9360-69DD-4933-928E-8E8F6657B984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4597A3-7F1E-4195-B5F7-5015077F6007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3C0596-EDD6-4B77-93E6-8FE3745B758D}"/>
              </a:ext>
            </a:extLst>
          </p:cNvPr>
          <p:cNvGrpSpPr/>
          <p:nvPr/>
        </p:nvGrpSpPr>
        <p:grpSpPr>
          <a:xfrm>
            <a:off x="1104121" y="1953156"/>
            <a:ext cx="2772000" cy="493983"/>
            <a:chOff x="3233964" y="1954419"/>
            <a:chExt cx="2919934" cy="493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AE2AA1-ED16-45C6-871A-279F1030B21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FF18CF-E51D-4C72-9195-2574B3D46E57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6053A8-6795-4521-826B-E25D9AAF65A1}"/>
              </a:ext>
            </a:extLst>
          </p:cNvPr>
          <p:cNvGrpSpPr/>
          <p:nvPr/>
        </p:nvGrpSpPr>
        <p:grpSpPr>
          <a:xfrm>
            <a:off x="8271118" y="1953156"/>
            <a:ext cx="2772000" cy="493983"/>
            <a:chOff x="3233964" y="1954419"/>
            <a:chExt cx="2919934" cy="4939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09EDBF-3E04-48E8-976E-199C40D360E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B3D0A5-5396-4544-87B4-C8A00AEFD7F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104E434-32A1-4F16-92E1-3E7207C0BD38}"/>
              </a:ext>
            </a:extLst>
          </p:cNvPr>
          <p:cNvGrpSpPr/>
          <p:nvPr/>
        </p:nvGrpSpPr>
        <p:grpSpPr>
          <a:xfrm>
            <a:off x="1284121" y="2840382"/>
            <a:ext cx="2412000" cy="638986"/>
            <a:chOff x="2079598" y="4324401"/>
            <a:chExt cx="3303211" cy="6389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B60026-B130-4BA7-8054-2418F389AE1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7AAA3A-6AD8-4F96-8565-C6266D5ADAA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B7B961-426B-435D-91F9-17F42F385518}"/>
              </a:ext>
            </a:extLst>
          </p:cNvPr>
          <p:cNvGrpSpPr/>
          <p:nvPr/>
        </p:nvGrpSpPr>
        <p:grpSpPr>
          <a:xfrm>
            <a:off x="1284121" y="3947592"/>
            <a:ext cx="2412000" cy="638986"/>
            <a:chOff x="2079598" y="4324401"/>
            <a:chExt cx="3303211" cy="6389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757673-8141-498F-BDC8-86D3300B73A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3B2BB3-177E-4727-A740-0DB8E10FDB7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5DDC51E-8B50-42BC-B385-96AE61104FC5}"/>
              </a:ext>
            </a:extLst>
          </p:cNvPr>
          <p:cNvGrpSpPr/>
          <p:nvPr/>
        </p:nvGrpSpPr>
        <p:grpSpPr>
          <a:xfrm>
            <a:off x="1284121" y="5054802"/>
            <a:ext cx="2412000" cy="638986"/>
            <a:chOff x="2079598" y="4324401"/>
            <a:chExt cx="3303211" cy="6389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44301E-0FE3-4F9D-AA5E-151ADE9F110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68C3F7-EA1C-4331-85C9-D6C9DAD7AB0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0A68F6A-4096-45BF-9A76-E2940B6B0C5A}"/>
              </a:ext>
            </a:extLst>
          </p:cNvPr>
          <p:cNvGrpSpPr/>
          <p:nvPr/>
        </p:nvGrpSpPr>
        <p:grpSpPr>
          <a:xfrm>
            <a:off x="4887074" y="2840382"/>
            <a:ext cx="2412000" cy="638986"/>
            <a:chOff x="2079598" y="4324401"/>
            <a:chExt cx="3303211" cy="63898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329A98-88AD-44DA-B95F-9D4ECA6DFC9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B5B0DA-C0D1-42B7-93E9-0988A02BDEB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CB2493F-FC14-4B72-870A-06B4E1C5DB70}"/>
              </a:ext>
            </a:extLst>
          </p:cNvPr>
          <p:cNvGrpSpPr/>
          <p:nvPr/>
        </p:nvGrpSpPr>
        <p:grpSpPr>
          <a:xfrm>
            <a:off x="4887074" y="3947592"/>
            <a:ext cx="2412000" cy="638986"/>
            <a:chOff x="2079598" y="4324401"/>
            <a:chExt cx="3303211" cy="638986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BD4F04-3DF8-4330-BC94-B8E954E35FF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D8111E-588F-46DE-9CC4-9916BD628C8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37ECA8-D030-4E78-89F7-A298E4AAF905}"/>
              </a:ext>
            </a:extLst>
          </p:cNvPr>
          <p:cNvGrpSpPr/>
          <p:nvPr/>
        </p:nvGrpSpPr>
        <p:grpSpPr>
          <a:xfrm>
            <a:off x="4887074" y="5054802"/>
            <a:ext cx="2412000" cy="638986"/>
            <a:chOff x="2079598" y="4324401"/>
            <a:chExt cx="3303211" cy="638986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08CB9EA-7EC0-4FA8-9AA6-0597C7EFA670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7AFAB8E-62B7-43DB-89C9-BE878BDB36E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457F68-D6F4-4821-9B21-9D6D77E4A805}"/>
              </a:ext>
            </a:extLst>
          </p:cNvPr>
          <p:cNvGrpSpPr/>
          <p:nvPr/>
        </p:nvGrpSpPr>
        <p:grpSpPr>
          <a:xfrm>
            <a:off x="8451118" y="2840382"/>
            <a:ext cx="2412000" cy="638986"/>
            <a:chOff x="2079598" y="4324401"/>
            <a:chExt cx="3303211" cy="6389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5CFF2C-7D28-4685-8501-E626116BCA6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72C69AD-C45C-4D1C-B895-6720218FF00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D29F5CA-4E8F-4754-9956-AC8D8D71E2FE}"/>
              </a:ext>
            </a:extLst>
          </p:cNvPr>
          <p:cNvGrpSpPr/>
          <p:nvPr/>
        </p:nvGrpSpPr>
        <p:grpSpPr>
          <a:xfrm>
            <a:off x="8451118" y="3947592"/>
            <a:ext cx="2412000" cy="638986"/>
            <a:chOff x="2079598" y="4324401"/>
            <a:chExt cx="3303211" cy="63898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11CC71-749A-4664-8308-8B81BCCC548D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73D5A42-048F-422B-9497-1D6520133D3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5C6415B-5BEA-480E-B81E-06544643169B}"/>
              </a:ext>
            </a:extLst>
          </p:cNvPr>
          <p:cNvGrpSpPr/>
          <p:nvPr/>
        </p:nvGrpSpPr>
        <p:grpSpPr>
          <a:xfrm>
            <a:off x="8451118" y="5054802"/>
            <a:ext cx="2412000" cy="638986"/>
            <a:chOff x="2079598" y="4324401"/>
            <a:chExt cx="3303211" cy="63898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60B74D9-DA1B-49CF-BBE9-2FB93F0940F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4A02A9-767F-4268-A6CE-DA0D0ECAB64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6498388-3BE3-4D75-8A1C-AA09E8DE7B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769468"/>
              </p:ext>
            </p:extLst>
          </p:nvPr>
        </p:nvGraphicFramePr>
        <p:xfrm>
          <a:off x="893886" y="2484998"/>
          <a:ext cx="10404230" cy="358241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0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802">
                <a:tc>
                  <a:txBody>
                    <a:bodyPr/>
                    <a:lstStyle/>
                    <a:p>
                      <a:pPr algn="l"/>
                      <a:endParaRPr lang="en-JM" sz="1600" b="0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215CC533-8EC6-45EB-9D17-7526C124E6BE}"/>
              </a:ext>
            </a:extLst>
          </p:cNvPr>
          <p:cNvGrpSpPr/>
          <p:nvPr/>
        </p:nvGrpSpPr>
        <p:grpSpPr>
          <a:xfrm>
            <a:off x="846874" y="1733632"/>
            <a:ext cx="10451241" cy="751369"/>
            <a:chOff x="846873" y="1733630"/>
            <a:chExt cx="10451241" cy="7513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F68C8D-4F48-475E-8A32-56B161E36FFA}"/>
                </a:ext>
              </a:extLst>
            </p:cNvPr>
            <p:cNvSpPr txBox="1"/>
            <p:nvPr/>
          </p:nvSpPr>
          <p:spPr>
            <a:xfrm>
              <a:off x="846873" y="2023334"/>
              <a:ext cx="1045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FE30DC-E354-4586-BEE6-DE5562F3B117}"/>
                </a:ext>
              </a:extLst>
            </p:cNvPr>
            <p:cNvSpPr txBox="1"/>
            <p:nvPr/>
          </p:nvSpPr>
          <p:spPr>
            <a:xfrm>
              <a:off x="846873" y="1733630"/>
              <a:ext cx="104512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2A9E96E9-D226-4E2A-BA6F-025E8E9F1426}"/>
              </a:ext>
            </a:extLst>
          </p:cNvPr>
          <p:cNvSpPr/>
          <p:nvPr/>
        </p:nvSpPr>
        <p:spPr>
          <a:xfrm>
            <a:off x="6440445" y="508737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CA5EFB5-C070-4B57-9228-12F8E4DB3992}"/>
              </a:ext>
            </a:extLst>
          </p:cNvPr>
          <p:cNvSpPr/>
          <p:nvPr/>
        </p:nvSpPr>
        <p:spPr>
          <a:xfrm>
            <a:off x="7599437" y="565596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34916-358F-493D-81D6-3289D3EFC9C8}"/>
              </a:ext>
            </a:extLst>
          </p:cNvPr>
          <p:cNvSpPr txBox="1"/>
          <p:nvPr/>
        </p:nvSpPr>
        <p:spPr>
          <a:xfrm>
            <a:off x="8568649" y="2413337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15FD9-DAA4-4928-B464-D2AE76113988}"/>
              </a:ext>
            </a:extLst>
          </p:cNvPr>
          <p:cNvSpPr txBox="1"/>
          <p:nvPr/>
        </p:nvSpPr>
        <p:spPr>
          <a:xfrm>
            <a:off x="3863299" y="843161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2DAEE004-236F-4C31-BEBC-C8576EF8B5AF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9097BC3B-15AB-4CEB-94E3-E719F66F83E5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37809920-83DB-4067-895E-98B1471E99D9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B6AE0AF4-443D-40F6-8A80-55887CB80B47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8BB35E-27FF-4366-9754-D25E381FF53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F20925-FC50-462F-AF6C-D922743C4A12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A52E41-C168-4DCA-A7D8-5CC92D766199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C390CF-940C-43BA-BF3E-A37B1376E730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CB33F6-8022-4CF6-9058-0954E44BC69A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0E566D-292E-4AA7-A6FC-4B6A172795AA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1F1275-D04F-4FF2-ADDD-2736F0E5F6C0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A86097-EEDB-4C65-AFFB-5207912CB7A5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967E59-6ACD-45CC-943F-385459969ABE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4C5445-65AF-4ABC-B99F-1F52CB38BC37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97749C-30A7-4999-8E5E-0CF21F2DE6DC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947651-6686-4F5B-A7A4-6C91E2877734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2923ECE-8450-475C-93AF-950152528FE8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005506-CBED-4A48-B2D8-7B0274548FBB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A400B-0BFF-49E8-A9B4-EBFC29460603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49A465-2CB4-482C-A047-A82608B0249A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DEFDBCF0-C14F-446C-9F12-549A08581F2F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305A1070-21AC-4B9B-86AC-FC04A26E9B43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DEF7A72E-0C7D-4CA3-BBE1-72ED0E6F499A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D90E3A6B-A0AA-4457-815A-107E03045E38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E059C458-34D0-4C61-9F80-5276D6F9377C}"/>
              </a:ext>
            </a:extLst>
          </p:cNvPr>
          <p:cNvGrpSpPr/>
          <p:nvPr/>
        </p:nvGrpSpPr>
        <p:grpSpPr>
          <a:xfrm>
            <a:off x="6222101" y="1020738"/>
            <a:ext cx="2459568" cy="4118034"/>
            <a:chOff x="4240535" y="-395288"/>
            <a:chExt cx="4165278" cy="6973889"/>
          </a:xfrm>
          <a:solidFill>
            <a:schemeClr val="accent3"/>
          </a:solidFill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6ABA6DF3-C862-4FC8-B081-B5E66DC20EC5}"/>
                </a:ext>
              </a:extLst>
            </p:cNvPr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id="{ADC96135-0698-4F8E-B778-4C1B8A2D21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94B25240-7E13-42CF-A407-E9637B6AEE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626C6DD9-A0F5-4970-A468-BAFA12FE92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" name="Freeform 15">
            <a:extLst>
              <a:ext uri="{FF2B5EF4-FFF2-40B4-BE49-F238E27FC236}">
                <a16:creationId xmlns:a16="http://schemas.microsoft.com/office/drawing/2014/main" id="{54223937-7F46-461E-B767-DEA1C23F14E8}"/>
              </a:ext>
            </a:extLst>
          </p:cNvPr>
          <p:cNvSpPr>
            <a:spLocks noEditPoints="1"/>
          </p:cNvSpPr>
          <p:nvPr/>
        </p:nvSpPr>
        <p:spPr bwMode="auto">
          <a:xfrm>
            <a:off x="759836" y="2015152"/>
            <a:ext cx="2467011" cy="2727009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F627FAF-6310-4999-A35B-211DDA8FB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32403"/>
              </p:ext>
            </p:extLst>
          </p:nvPr>
        </p:nvGraphicFramePr>
        <p:xfrm>
          <a:off x="606669" y="47992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89C2044-DAD6-4363-9886-695BEDF4A3FF}"/>
              </a:ext>
            </a:extLst>
          </p:cNvPr>
          <p:cNvSpPr txBox="1"/>
          <p:nvPr/>
        </p:nvSpPr>
        <p:spPr>
          <a:xfrm>
            <a:off x="4343405" y="4970585"/>
            <a:ext cx="738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57D10D-4AD6-4D05-9891-D62EBC49FC78}"/>
              </a:ext>
            </a:extLst>
          </p:cNvPr>
          <p:cNvSpPr txBox="1"/>
          <p:nvPr/>
        </p:nvSpPr>
        <p:spPr>
          <a:xfrm>
            <a:off x="2866106" y="53863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8A47C6-65CD-4E66-B32D-1D97C9A079EC}"/>
              </a:ext>
            </a:extLst>
          </p:cNvPr>
          <p:cNvSpPr txBox="1"/>
          <p:nvPr/>
        </p:nvSpPr>
        <p:spPr>
          <a:xfrm>
            <a:off x="3496439" y="58033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F1DFDF3-2956-4A5B-A545-3AA714A8F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516258"/>
              </p:ext>
            </p:extLst>
          </p:nvPr>
        </p:nvGraphicFramePr>
        <p:xfrm>
          <a:off x="6242966" y="47992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3C18720-F0EB-4842-8BD0-0CD5B2B0CE0E}"/>
              </a:ext>
            </a:extLst>
          </p:cNvPr>
          <p:cNvSpPr txBox="1"/>
          <p:nvPr/>
        </p:nvSpPr>
        <p:spPr>
          <a:xfrm>
            <a:off x="9823158" y="4970585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8D2744-EA65-49AC-AC23-85EDC12E2F45}"/>
              </a:ext>
            </a:extLst>
          </p:cNvPr>
          <p:cNvSpPr txBox="1"/>
          <p:nvPr/>
        </p:nvSpPr>
        <p:spPr>
          <a:xfrm>
            <a:off x="8234593" y="53863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004A50-C2A5-4CF2-99E9-07B87EA321F7}"/>
              </a:ext>
            </a:extLst>
          </p:cNvPr>
          <p:cNvSpPr txBox="1"/>
          <p:nvPr/>
        </p:nvSpPr>
        <p:spPr>
          <a:xfrm>
            <a:off x="10348618" y="58033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AE7394CB-B04B-4A93-8799-6A7087B64011}"/>
              </a:ext>
            </a:extLst>
          </p:cNvPr>
          <p:cNvGrpSpPr/>
          <p:nvPr/>
        </p:nvGrpSpPr>
        <p:grpSpPr>
          <a:xfrm>
            <a:off x="3556781" y="1769153"/>
            <a:ext cx="2520000" cy="3136905"/>
            <a:chOff x="3556781" y="1731053"/>
            <a:chExt cx="2520000" cy="31369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766E47-95F4-4758-92FB-128499A959E3}"/>
                </a:ext>
              </a:extLst>
            </p:cNvPr>
            <p:cNvSpPr txBox="1"/>
            <p:nvPr/>
          </p:nvSpPr>
          <p:spPr>
            <a:xfrm>
              <a:off x="3556781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45A322-EEF7-4D6B-9B0F-62C06452F4F8}"/>
                </a:ext>
              </a:extLst>
            </p:cNvPr>
            <p:cNvSpPr txBox="1"/>
            <p:nvPr/>
          </p:nvSpPr>
          <p:spPr>
            <a:xfrm>
              <a:off x="3556781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B924A6-4D06-4E35-BDF7-70BDB7071318}"/>
                </a:ext>
              </a:extLst>
            </p:cNvPr>
            <p:cNvSpPr txBox="1"/>
            <p:nvPr/>
          </p:nvSpPr>
          <p:spPr>
            <a:xfrm>
              <a:off x="3556781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9CBD0566-5C20-4882-BF60-891A5A4FB3F0}"/>
              </a:ext>
            </a:extLst>
          </p:cNvPr>
          <p:cNvGrpSpPr/>
          <p:nvPr/>
        </p:nvGrpSpPr>
        <p:grpSpPr>
          <a:xfrm>
            <a:off x="9000964" y="1769153"/>
            <a:ext cx="2520001" cy="3136905"/>
            <a:chOff x="9000964" y="1731053"/>
            <a:chExt cx="2520001" cy="31369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A43EF2-1489-48AC-BC40-AE7420D8E631}"/>
                </a:ext>
              </a:extLst>
            </p:cNvPr>
            <p:cNvSpPr txBox="1"/>
            <p:nvPr/>
          </p:nvSpPr>
          <p:spPr>
            <a:xfrm>
              <a:off x="9000964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A98C16-FAA9-4D57-A467-FFB89338D655}"/>
                </a:ext>
              </a:extLst>
            </p:cNvPr>
            <p:cNvSpPr txBox="1"/>
            <p:nvPr/>
          </p:nvSpPr>
          <p:spPr>
            <a:xfrm>
              <a:off x="9000965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7151E7-46B5-421A-AB2D-27E1F1FAD67C}"/>
                </a:ext>
              </a:extLst>
            </p:cNvPr>
            <p:cNvSpPr txBox="1"/>
            <p:nvPr/>
          </p:nvSpPr>
          <p:spPr>
            <a:xfrm>
              <a:off x="9000965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75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6923315" y="1466345"/>
            <a:ext cx="4446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BBEFE-1117-4A2D-8362-EB5026A83C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9BD0BE-E9C1-49F2-BCEB-A0FFD0DEC300}"/>
              </a:ext>
            </a:extLst>
          </p:cNvPr>
          <p:cNvSpPr/>
          <p:nvPr/>
        </p:nvSpPr>
        <p:spPr>
          <a:xfrm>
            <a:off x="908539" y="1784014"/>
            <a:ext cx="395536" cy="43090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BCE94786-A9A1-43BA-8C1B-4ADBEB9FDA26}"/>
              </a:ext>
            </a:extLst>
          </p:cNvPr>
          <p:cNvGrpSpPr/>
          <p:nvPr/>
        </p:nvGrpSpPr>
        <p:grpSpPr>
          <a:xfrm>
            <a:off x="2240180" y="1820997"/>
            <a:ext cx="4292506" cy="1195973"/>
            <a:chOff x="1331640" y="1807959"/>
            <a:chExt cx="3600400" cy="11959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5A8B8C-A0C1-4004-ACE6-5BC2DD027433}"/>
                </a:ext>
              </a:extLst>
            </p:cNvPr>
            <p:cNvSpPr txBox="1"/>
            <p:nvPr/>
          </p:nvSpPr>
          <p:spPr>
            <a:xfrm>
              <a:off x="1331640" y="1807959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C364D1-4069-49E7-AAA0-EC68BD8D17BA}"/>
                </a:ext>
              </a:extLst>
            </p:cNvPr>
            <p:cNvSpPr/>
            <p:nvPr/>
          </p:nvSpPr>
          <p:spPr>
            <a:xfrm>
              <a:off x="1331640" y="2357601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grpSp>
        <p:nvGrpSpPr>
          <p:cNvPr id="9" name="그룹 11">
            <a:extLst>
              <a:ext uri="{FF2B5EF4-FFF2-40B4-BE49-F238E27FC236}">
                <a16:creationId xmlns:a16="http://schemas.microsoft.com/office/drawing/2014/main" id="{2A09ED0C-32AE-45EC-BF23-32FF850C50E6}"/>
              </a:ext>
            </a:extLst>
          </p:cNvPr>
          <p:cNvGrpSpPr/>
          <p:nvPr/>
        </p:nvGrpSpPr>
        <p:grpSpPr>
          <a:xfrm>
            <a:off x="2240180" y="3371236"/>
            <a:ext cx="4292506" cy="1195973"/>
            <a:chOff x="1331640" y="3294201"/>
            <a:chExt cx="3600400" cy="11959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DC994A-E359-426D-A866-344F94CA8DDD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8B3435-6943-497F-AB15-1E70F88FCA56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5E8E4-8D56-4FAE-8EA2-6D980AE09FD9}"/>
              </a:ext>
            </a:extLst>
          </p:cNvPr>
          <p:cNvSpPr/>
          <p:nvPr/>
        </p:nvSpPr>
        <p:spPr>
          <a:xfrm>
            <a:off x="6993996" y="1799089"/>
            <a:ext cx="4286614" cy="1080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199885-ED85-438A-9F21-1545E692533C}"/>
              </a:ext>
            </a:extLst>
          </p:cNvPr>
          <p:cNvSpPr/>
          <p:nvPr/>
        </p:nvSpPr>
        <p:spPr>
          <a:xfrm>
            <a:off x="6895354" y="1967512"/>
            <a:ext cx="44115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5" name="그룹 17">
            <a:extLst>
              <a:ext uri="{FF2B5EF4-FFF2-40B4-BE49-F238E27FC236}">
                <a16:creationId xmlns:a16="http://schemas.microsoft.com/office/drawing/2014/main" id="{9A14831E-824A-4C00-B2F7-6ACA05EE02CE}"/>
              </a:ext>
            </a:extLst>
          </p:cNvPr>
          <p:cNvGrpSpPr/>
          <p:nvPr/>
        </p:nvGrpSpPr>
        <p:grpSpPr>
          <a:xfrm>
            <a:off x="2240180" y="4921476"/>
            <a:ext cx="4292506" cy="1195973"/>
            <a:chOff x="1331640" y="3294201"/>
            <a:chExt cx="3600400" cy="11959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85BE3-037F-484E-B811-D0BC5836FEB8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E43839D1-8142-494A-9A1A-5B7712FF0D84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8D5BA7-CA0C-4AB3-B894-819C9D12D9E3}"/>
              </a:ext>
            </a:extLst>
          </p:cNvPr>
          <p:cNvSpPr/>
          <p:nvPr/>
        </p:nvSpPr>
        <p:spPr>
          <a:xfrm>
            <a:off x="1649997" y="2032445"/>
            <a:ext cx="455028" cy="455744"/>
          </a:xfrm>
          <a:custGeom>
            <a:avLst/>
            <a:gdLst>
              <a:gd name="connsiteX0" fmla="*/ 629354 w 1267373"/>
              <a:gd name="connsiteY0" fmla="*/ 714012 h 1269367"/>
              <a:gd name="connsiteX1" fmla="*/ 708150 w 1267373"/>
              <a:gd name="connsiteY1" fmla="*/ 721383 h 1269367"/>
              <a:gd name="connsiteX2" fmla="*/ 835804 w 1267373"/>
              <a:gd name="connsiteY2" fmla="*/ 800024 h 1269367"/>
              <a:gd name="connsiteX3" fmla="*/ 845350 w 1267373"/>
              <a:gd name="connsiteY3" fmla="*/ 824123 h 1269367"/>
              <a:gd name="connsiteX4" fmla="*/ 821368 w 1267373"/>
              <a:gd name="connsiteY4" fmla="*/ 861144 h 1269367"/>
              <a:gd name="connsiteX5" fmla="*/ 782833 w 1267373"/>
              <a:gd name="connsiteY5" fmla="*/ 856429 h 1269367"/>
              <a:gd name="connsiteX6" fmla="*/ 762925 w 1267373"/>
              <a:gd name="connsiteY6" fmla="*/ 836580 h 1269367"/>
              <a:gd name="connsiteX7" fmla="*/ 624154 w 1267373"/>
              <a:gd name="connsiteY7" fmla="*/ 782503 h 1269367"/>
              <a:gd name="connsiteX8" fmla="*/ 525081 w 1267373"/>
              <a:gd name="connsiteY8" fmla="*/ 836464 h 1269367"/>
              <a:gd name="connsiteX9" fmla="*/ 485848 w 1267373"/>
              <a:gd name="connsiteY9" fmla="*/ 871622 h 1269367"/>
              <a:gd name="connsiteX10" fmla="*/ 437010 w 1267373"/>
              <a:gd name="connsiteY10" fmla="*/ 865277 h 1269367"/>
              <a:gd name="connsiteX11" fmla="*/ 433634 w 1267373"/>
              <a:gd name="connsiteY11" fmla="*/ 815916 h 1269367"/>
              <a:gd name="connsiteX12" fmla="*/ 629354 w 1267373"/>
              <a:gd name="connsiteY12" fmla="*/ 714012 h 1269367"/>
              <a:gd name="connsiteX13" fmla="*/ 666556 w 1267373"/>
              <a:gd name="connsiteY13" fmla="*/ 708077 h 1269367"/>
              <a:gd name="connsiteX14" fmla="*/ 515709 w 1267373"/>
              <a:gd name="connsiteY14" fmla="*/ 745772 h 1269367"/>
              <a:gd name="connsiteX15" fmla="*/ 503893 w 1267373"/>
              <a:gd name="connsiteY15" fmla="*/ 752525 h 1269367"/>
              <a:gd name="connsiteX16" fmla="*/ 467686 w 1267373"/>
              <a:gd name="connsiteY16" fmla="*/ 742920 h 1269367"/>
              <a:gd name="connsiteX17" fmla="*/ 394284 w 1267373"/>
              <a:gd name="connsiteY17" fmla="*/ 816322 h 1269367"/>
              <a:gd name="connsiteX18" fmla="*/ 403656 w 1267373"/>
              <a:gd name="connsiteY18" fmla="*/ 852180 h 1269367"/>
              <a:gd name="connsiteX19" fmla="*/ 419256 w 1267373"/>
              <a:gd name="connsiteY19" fmla="*/ 871389 h 1269367"/>
              <a:gd name="connsiteX20" fmla="*/ 465416 w 1267373"/>
              <a:gd name="connsiteY20" fmla="*/ 889608 h 1269367"/>
              <a:gd name="connsiteX21" fmla="*/ 466348 w 1267373"/>
              <a:gd name="connsiteY21" fmla="*/ 889666 h 1269367"/>
              <a:gd name="connsiteX22" fmla="*/ 467686 w 1267373"/>
              <a:gd name="connsiteY22" fmla="*/ 889725 h 1269367"/>
              <a:gd name="connsiteX23" fmla="*/ 469433 w 1267373"/>
              <a:gd name="connsiteY23" fmla="*/ 889608 h 1269367"/>
              <a:gd name="connsiteX24" fmla="*/ 474322 w 1267373"/>
              <a:gd name="connsiteY24" fmla="*/ 889375 h 1269367"/>
              <a:gd name="connsiteX25" fmla="*/ 476767 w 1267373"/>
              <a:gd name="connsiteY25" fmla="*/ 889084 h 1269367"/>
              <a:gd name="connsiteX26" fmla="*/ 479387 w 1267373"/>
              <a:gd name="connsiteY26" fmla="*/ 888677 h 1269367"/>
              <a:gd name="connsiteX27" fmla="*/ 539633 w 1267373"/>
              <a:gd name="connsiteY27" fmla="*/ 830758 h 1269367"/>
              <a:gd name="connsiteX28" fmla="*/ 542136 w 1267373"/>
              <a:gd name="connsiteY28" fmla="*/ 828546 h 1269367"/>
              <a:gd name="connsiteX29" fmla="*/ 691618 w 1267373"/>
              <a:gd name="connsiteY29" fmla="*/ 792166 h 1269367"/>
              <a:gd name="connsiteX30" fmla="*/ 737604 w 1267373"/>
              <a:gd name="connsiteY30" fmla="*/ 817487 h 1269367"/>
              <a:gd name="connsiteX31" fmla="*/ 810948 w 1267373"/>
              <a:gd name="connsiteY31" fmla="*/ 889666 h 1269367"/>
              <a:gd name="connsiteX32" fmla="*/ 813393 w 1267373"/>
              <a:gd name="connsiteY32" fmla="*/ 889550 h 1269367"/>
              <a:gd name="connsiteX33" fmla="*/ 823288 w 1267373"/>
              <a:gd name="connsiteY33" fmla="*/ 889142 h 1269367"/>
              <a:gd name="connsiteX34" fmla="*/ 869856 w 1267373"/>
              <a:gd name="connsiteY34" fmla="*/ 859921 h 1269367"/>
              <a:gd name="connsiteX35" fmla="*/ 884350 w 1267373"/>
              <a:gd name="connsiteY35" fmla="*/ 816264 h 1269367"/>
              <a:gd name="connsiteX36" fmla="*/ 810948 w 1267373"/>
              <a:gd name="connsiteY36" fmla="*/ 742862 h 1269367"/>
              <a:gd name="connsiteX37" fmla="*/ 787548 w 1267373"/>
              <a:gd name="connsiteY37" fmla="*/ 746762 h 1269367"/>
              <a:gd name="connsiteX38" fmla="*/ 735799 w 1267373"/>
              <a:gd name="connsiteY38" fmla="*/ 722256 h 1269367"/>
              <a:gd name="connsiteX39" fmla="*/ 719850 w 1267373"/>
              <a:gd name="connsiteY39" fmla="*/ 716784 h 1269367"/>
              <a:gd name="connsiteX40" fmla="*/ 666556 w 1267373"/>
              <a:gd name="connsiteY40" fmla="*/ 708077 h 1269367"/>
              <a:gd name="connsiteX41" fmla="*/ 623708 w 1267373"/>
              <a:gd name="connsiteY41" fmla="*/ 366617 h 1269367"/>
              <a:gd name="connsiteX42" fmla="*/ 702504 w 1267373"/>
              <a:gd name="connsiteY42" fmla="*/ 373988 h 1269367"/>
              <a:gd name="connsiteX43" fmla="*/ 830158 w 1267373"/>
              <a:gd name="connsiteY43" fmla="*/ 452629 h 1269367"/>
              <a:gd name="connsiteX44" fmla="*/ 839704 w 1267373"/>
              <a:gd name="connsiteY44" fmla="*/ 476728 h 1269367"/>
              <a:gd name="connsiteX45" fmla="*/ 815722 w 1267373"/>
              <a:gd name="connsiteY45" fmla="*/ 513749 h 1269367"/>
              <a:gd name="connsiteX46" fmla="*/ 777187 w 1267373"/>
              <a:gd name="connsiteY46" fmla="*/ 509034 h 1269367"/>
              <a:gd name="connsiteX47" fmla="*/ 757279 w 1267373"/>
              <a:gd name="connsiteY47" fmla="*/ 489185 h 1269367"/>
              <a:gd name="connsiteX48" fmla="*/ 618508 w 1267373"/>
              <a:gd name="connsiteY48" fmla="*/ 435108 h 1269367"/>
              <a:gd name="connsiteX49" fmla="*/ 519435 w 1267373"/>
              <a:gd name="connsiteY49" fmla="*/ 489069 h 1269367"/>
              <a:gd name="connsiteX50" fmla="*/ 480202 w 1267373"/>
              <a:gd name="connsiteY50" fmla="*/ 524227 h 1269367"/>
              <a:gd name="connsiteX51" fmla="*/ 431364 w 1267373"/>
              <a:gd name="connsiteY51" fmla="*/ 517882 h 1269367"/>
              <a:gd name="connsiteX52" fmla="*/ 427988 w 1267373"/>
              <a:gd name="connsiteY52" fmla="*/ 468520 h 1269367"/>
              <a:gd name="connsiteX53" fmla="*/ 623708 w 1267373"/>
              <a:gd name="connsiteY53" fmla="*/ 366617 h 1269367"/>
              <a:gd name="connsiteX54" fmla="*/ 660910 w 1267373"/>
              <a:gd name="connsiteY54" fmla="*/ 360683 h 1269367"/>
              <a:gd name="connsiteX55" fmla="*/ 510063 w 1267373"/>
              <a:gd name="connsiteY55" fmla="*/ 398378 h 1269367"/>
              <a:gd name="connsiteX56" fmla="*/ 498246 w 1267373"/>
              <a:gd name="connsiteY56" fmla="*/ 405130 h 1269367"/>
              <a:gd name="connsiteX57" fmla="*/ 462040 w 1267373"/>
              <a:gd name="connsiteY57" fmla="*/ 395526 h 1269367"/>
              <a:gd name="connsiteX58" fmla="*/ 388638 w 1267373"/>
              <a:gd name="connsiteY58" fmla="*/ 468870 h 1269367"/>
              <a:gd name="connsiteX59" fmla="*/ 398010 w 1267373"/>
              <a:gd name="connsiteY59" fmla="*/ 504727 h 1269367"/>
              <a:gd name="connsiteX60" fmla="*/ 413610 w 1267373"/>
              <a:gd name="connsiteY60" fmla="*/ 523936 h 1269367"/>
              <a:gd name="connsiteX61" fmla="*/ 459770 w 1267373"/>
              <a:gd name="connsiteY61" fmla="*/ 542156 h 1269367"/>
              <a:gd name="connsiteX62" fmla="*/ 460701 w 1267373"/>
              <a:gd name="connsiteY62" fmla="*/ 542214 h 1269367"/>
              <a:gd name="connsiteX63" fmla="*/ 462040 w 1267373"/>
              <a:gd name="connsiteY63" fmla="*/ 542272 h 1269367"/>
              <a:gd name="connsiteX64" fmla="*/ 463786 w 1267373"/>
              <a:gd name="connsiteY64" fmla="*/ 542156 h 1269367"/>
              <a:gd name="connsiteX65" fmla="*/ 468676 w 1267373"/>
              <a:gd name="connsiteY65" fmla="*/ 541923 h 1269367"/>
              <a:gd name="connsiteX66" fmla="*/ 471121 w 1267373"/>
              <a:gd name="connsiteY66" fmla="*/ 541631 h 1269367"/>
              <a:gd name="connsiteX67" fmla="*/ 473740 w 1267373"/>
              <a:gd name="connsiteY67" fmla="*/ 541224 h 1269367"/>
              <a:gd name="connsiteX68" fmla="*/ 533987 w 1267373"/>
              <a:gd name="connsiteY68" fmla="*/ 483306 h 1269367"/>
              <a:gd name="connsiteX69" fmla="*/ 536490 w 1267373"/>
              <a:gd name="connsiteY69" fmla="*/ 481094 h 1269367"/>
              <a:gd name="connsiteX70" fmla="*/ 685972 w 1267373"/>
              <a:gd name="connsiteY70" fmla="*/ 444713 h 1269367"/>
              <a:gd name="connsiteX71" fmla="*/ 731958 w 1267373"/>
              <a:gd name="connsiteY71" fmla="*/ 470034 h 1269367"/>
              <a:gd name="connsiteX72" fmla="*/ 805302 w 1267373"/>
              <a:gd name="connsiteY72" fmla="*/ 542214 h 1269367"/>
              <a:gd name="connsiteX73" fmla="*/ 807746 w 1267373"/>
              <a:gd name="connsiteY73" fmla="*/ 542097 h 1269367"/>
              <a:gd name="connsiteX74" fmla="*/ 817642 w 1267373"/>
              <a:gd name="connsiteY74" fmla="*/ 541690 h 1269367"/>
              <a:gd name="connsiteX75" fmla="*/ 864210 w 1267373"/>
              <a:gd name="connsiteY75" fmla="*/ 512469 h 1269367"/>
              <a:gd name="connsiteX76" fmla="*/ 878704 w 1267373"/>
              <a:gd name="connsiteY76" fmla="*/ 468870 h 1269367"/>
              <a:gd name="connsiteX77" fmla="*/ 805302 w 1267373"/>
              <a:gd name="connsiteY77" fmla="*/ 395467 h 1269367"/>
              <a:gd name="connsiteX78" fmla="*/ 781901 w 1267373"/>
              <a:gd name="connsiteY78" fmla="*/ 399368 h 1269367"/>
              <a:gd name="connsiteX79" fmla="*/ 730153 w 1267373"/>
              <a:gd name="connsiteY79" fmla="*/ 374861 h 1269367"/>
              <a:gd name="connsiteX80" fmla="*/ 714204 w 1267373"/>
              <a:gd name="connsiteY80" fmla="*/ 369390 h 1269367"/>
              <a:gd name="connsiteX81" fmla="*/ 660910 w 1267373"/>
              <a:gd name="connsiteY81" fmla="*/ 360683 h 1269367"/>
              <a:gd name="connsiteX82" fmla="*/ 634515 w 1267373"/>
              <a:gd name="connsiteY82" fmla="*/ 123862 h 1269367"/>
              <a:gd name="connsiteX83" fmla="*/ 1149320 w 1267373"/>
              <a:gd name="connsiteY83" fmla="*/ 634651 h 1269367"/>
              <a:gd name="connsiteX84" fmla="*/ 634049 w 1267373"/>
              <a:gd name="connsiteY84" fmla="*/ 1145497 h 1269367"/>
              <a:gd name="connsiteX85" fmla="*/ 118080 w 1267373"/>
              <a:gd name="connsiteY85" fmla="*/ 635000 h 1269367"/>
              <a:gd name="connsiteX86" fmla="*/ 634515 w 1267373"/>
              <a:gd name="connsiteY86" fmla="*/ 123862 h 1269367"/>
              <a:gd name="connsiteX87" fmla="*/ 620079 w 1267373"/>
              <a:gd name="connsiteY87" fmla="*/ 80728 h 1269367"/>
              <a:gd name="connsiteX88" fmla="*/ 74365 w 1267373"/>
              <a:gd name="connsiteY88" fmla="*/ 653103 h 1269367"/>
              <a:gd name="connsiteX89" fmla="*/ 655180 w 1267373"/>
              <a:gd name="connsiteY89" fmla="*/ 1188514 h 1269367"/>
              <a:gd name="connsiteX90" fmla="*/ 1192803 w 1267373"/>
              <a:gd name="connsiteY90" fmla="*/ 606186 h 1269367"/>
              <a:gd name="connsiteX91" fmla="*/ 620079 w 1267373"/>
              <a:gd name="connsiteY91" fmla="*/ 80728 h 1269367"/>
              <a:gd name="connsiteX92" fmla="*/ 617635 w 1267373"/>
              <a:gd name="connsiteY92" fmla="*/ 108 h 1269367"/>
              <a:gd name="connsiteX93" fmla="*/ 1267253 w 1267373"/>
              <a:gd name="connsiteY93" fmla="*/ 618584 h 1269367"/>
              <a:gd name="connsiteX94" fmla="*/ 632769 w 1267373"/>
              <a:gd name="connsiteY94" fmla="*/ 1269367 h 1269367"/>
              <a:gd name="connsiteX95" fmla="*/ 206 w 1267373"/>
              <a:gd name="connsiteY95" fmla="*/ 653335 h 1269367"/>
              <a:gd name="connsiteX96" fmla="*/ 617635 w 1267373"/>
              <a:gd name="connsiteY96" fmla="*/ 108 h 1269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67373" h="1269367">
                <a:moveTo>
                  <a:pt x="629354" y="714012"/>
                </a:moveTo>
                <a:cubicBezTo>
                  <a:pt x="654299" y="712277"/>
                  <a:pt x="680501" y="714485"/>
                  <a:pt x="708150" y="721383"/>
                </a:cubicBezTo>
                <a:cubicBezTo>
                  <a:pt x="757570" y="733724"/>
                  <a:pt x="801809" y="759918"/>
                  <a:pt x="835804" y="800024"/>
                </a:cubicBezTo>
                <a:cubicBezTo>
                  <a:pt x="842149" y="807417"/>
                  <a:pt x="846456" y="815567"/>
                  <a:pt x="845350" y="824123"/>
                </a:cubicBezTo>
                <a:cubicBezTo>
                  <a:pt x="845001" y="842692"/>
                  <a:pt x="835804" y="853868"/>
                  <a:pt x="821368" y="861144"/>
                </a:cubicBezTo>
                <a:cubicBezTo>
                  <a:pt x="807688" y="868013"/>
                  <a:pt x="794417" y="866500"/>
                  <a:pt x="782833" y="856429"/>
                </a:cubicBezTo>
                <a:cubicBezTo>
                  <a:pt x="775732" y="850259"/>
                  <a:pt x="767931" y="844264"/>
                  <a:pt x="762925" y="836580"/>
                </a:cubicBezTo>
                <a:cubicBezTo>
                  <a:pt x="729455" y="785181"/>
                  <a:pt x="679278" y="775460"/>
                  <a:pt x="624154" y="782503"/>
                </a:cubicBezTo>
                <a:cubicBezTo>
                  <a:pt x="585037" y="787509"/>
                  <a:pt x="553779" y="810909"/>
                  <a:pt x="525081" y="836464"/>
                </a:cubicBezTo>
                <a:cubicBezTo>
                  <a:pt x="511984" y="848105"/>
                  <a:pt x="499993" y="861144"/>
                  <a:pt x="485848" y="871622"/>
                </a:cubicBezTo>
                <a:cubicBezTo>
                  <a:pt x="469899" y="883555"/>
                  <a:pt x="452261" y="880994"/>
                  <a:pt x="437010" y="865277"/>
                </a:cubicBezTo>
                <a:cubicBezTo>
                  <a:pt x="423564" y="851423"/>
                  <a:pt x="420712" y="828547"/>
                  <a:pt x="433634" y="815916"/>
                </a:cubicBezTo>
                <a:cubicBezTo>
                  <a:pt x="490999" y="759904"/>
                  <a:pt x="554521" y="719215"/>
                  <a:pt x="629354" y="714012"/>
                </a:cubicBezTo>
                <a:close/>
                <a:moveTo>
                  <a:pt x="666556" y="708077"/>
                </a:moveTo>
                <a:cubicBezTo>
                  <a:pt x="613949" y="704287"/>
                  <a:pt x="563470" y="715649"/>
                  <a:pt x="515709" y="745772"/>
                </a:cubicBezTo>
                <a:cubicBezTo>
                  <a:pt x="511693" y="748275"/>
                  <a:pt x="507909" y="750779"/>
                  <a:pt x="503893" y="752525"/>
                </a:cubicBezTo>
                <a:cubicBezTo>
                  <a:pt x="493240" y="746471"/>
                  <a:pt x="480900" y="742920"/>
                  <a:pt x="467686" y="742920"/>
                </a:cubicBezTo>
                <a:cubicBezTo>
                  <a:pt x="427173" y="742920"/>
                  <a:pt x="394284" y="775809"/>
                  <a:pt x="394284" y="816322"/>
                </a:cubicBezTo>
                <a:cubicBezTo>
                  <a:pt x="394284" y="829361"/>
                  <a:pt x="397719" y="841585"/>
                  <a:pt x="403656" y="852180"/>
                </a:cubicBezTo>
                <a:cubicBezTo>
                  <a:pt x="407090" y="859281"/>
                  <a:pt x="412213" y="865742"/>
                  <a:pt x="419256" y="871389"/>
                </a:cubicBezTo>
                <a:cubicBezTo>
                  <a:pt x="431655" y="882332"/>
                  <a:pt x="447721" y="889084"/>
                  <a:pt x="465416" y="889608"/>
                </a:cubicBezTo>
                <a:cubicBezTo>
                  <a:pt x="465765" y="889608"/>
                  <a:pt x="466057" y="889666"/>
                  <a:pt x="466348" y="889666"/>
                </a:cubicBezTo>
                <a:cubicBezTo>
                  <a:pt x="466813" y="889666"/>
                  <a:pt x="467221" y="889725"/>
                  <a:pt x="467686" y="889725"/>
                </a:cubicBezTo>
                <a:cubicBezTo>
                  <a:pt x="468268" y="889725"/>
                  <a:pt x="468851" y="889608"/>
                  <a:pt x="469433" y="889608"/>
                </a:cubicBezTo>
                <a:cubicBezTo>
                  <a:pt x="471063" y="889608"/>
                  <a:pt x="472692" y="889550"/>
                  <a:pt x="474322" y="889375"/>
                </a:cubicBezTo>
                <a:cubicBezTo>
                  <a:pt x="475137" y="889317"/>
                  <a:pt x="475952" y="889201"/>
                  <a:pt x="476767" y="889084"/>
                </a:cubicBezTo>
                <a:cubicBezTo>
                  <a:pt x="477640" y="888968"/>
                  <a:pt x="478513" y="888851"/>
                  <a:pt x="479387" y="888677"/>
                </a:cubicBezTo>
                <a:cubicBezTo>
                  <a:pt x="509597" y="883787"/>
                  <a:pt x="533638" y="860562"/>
                  <a:pt x="539633" y="830758"/>
                </a:cubicBezTo>
                <a:cubicBezTo>
                  <a:pt x="540448" y="830002"/>
                  <a:pt x="541263" y="829245"/>
                  <a:pt x="542136" y="828546"/>
                </a:cubicBezTo>
                <a:cubicBezTo>
                  <a:pt x="586259" y="792806"/>
                  <a:pt x="635970" y="778661"/>
                  <a:pt x="691618" y="792166"/>
                </a:cubicBezTo>
                <a:cubicBezTo>
                  <a:pt x="709896" y="796589"/>
                  <a:pt x="726370" y="803516"/>
                  <a:pt x="737604" y="817487"/>
                </a:cubicBezTo>
                <a:cubicBezTo>
                  <a:pt x="738302" y="857476"/>
                  <a:pt x="770842" y="889666"/>
                  <a:pt x="810948" y="889666"/>
                </a:cubicBezTo>
                <a:cubicBezTo>
                  <a:pt x="811763" y="889666"/>
                  <a:pt x="812578" y="889550"/>
                  <a:pt x="813393" y="889550"/>
                </a:cubicBezTo>
                <a:cubicBezTo>
                  <a:pt x="816652" y="889608"/>
                  <a:pt x="819970" y="889550"/>
                  <a:pt x="823288" y="889142"/>
                </a:cubicBezTo>
                <a:cubicBezTo>
                  <a:pt x="841392" y="887047"/>
                  <a:pt x="859320" y="875813"/>
                  <a:pt x="869856" y="859921"/>
                </a:cubicBezTo>
                <a:cubicBezTo>
                  <a:pt x="878937" y="847756"/>
                  <a:pt x="884350" y="832679"/>
                  <a:pt x="884350" y="816264"/>
                </a:cubicBezTo>
                <a:cubicBezTo>
                  <a:pt x="884350" y="775750"/>
                  <a:pt x="851462" y="742862"/>
                  <a:pt x="810948" y="742862"/>
                </a:cubicBezTo>
                <a:cubicBezTo>
                  <a:pt x="802740" y="742862"/>
                  <a:pt x="794882" y="744259"/>
                  <a:pt x="787548" y="746762"/>
                </a:cubicBezTo>
                <a:cubicBezTo>
                  <a:pt x="769328" y="740999"/>
                  <a:pt x="752855" y="731861"/>
                  <a:pt x="735799" y="722256"/>
                </a:cubicBezTo>
                <a:cubicBezTo>
                  <a:pt x="730968" y="719578"/>
                  <a:pt x="725322" y="718123"/>
                  <a:pt x="719850" y="716784"/>
                </a:cubicBezTo>
                <a:cubicBezTo>
                  <a:pt x="701863" y="712287"/>
                  <a:pt x="684091" y="709341"/>
                  <a:pt x="666556" y="708077"/>
                </a:cubicBezTo>
                <a:close/>
                <a:moveTo>
                  <a:pt x="623708" y="366617"/>
                </a:moveTo>
                <a:cubicBezTo>
                  <a:pt x="648653" y="364882"/>
                  <a:pt x="674855" y="367091"/>
                  <a:pt x="702504" y="373988"/>
                </a:cubicBezTo>
                <a:cubicBezTo>
                  <a:pt x="751924" y="386329"/>
                  <a:pt x="796163" y="412523"/>
                  <a:pt x="830158" y="452629"/>
                </a:cubicBezTo>
                <a:cubicBezTo>
                  <a:pt x="836503" y="460022"/>
                  <a:pt x="840810" y="468171"/>
                  <a:pt x="839704" y="476728"/>
                </a:cubicBezTo>
                <a:cubicBezTo>
                  <a:pt x="839355" y="495297"/>
                  <a:pt x="830158" y="506473"/>
                  <a:pt x="815722" y="513749"/>
                </a:cubicBezTo>
                <a:cubicBezTo>
                  <a:pt x="802042" y="520618"/>
                  <a:pt x="788771" y="519104"/>
                  <a:pt x="777187" y="509034"/>
                </a:cubicBezTo>
                <a:cubicBezTo>
                  <a:pt x="770086" y="502864"/>
                  <a:pt x="762285" y="496869"/>
                  <a:pt x="757279" y="489185"/>
                </a:cubicBezTo>
                <a:cubicBezTo>
                  <a:pt x="723809" y="437786"/>
                  <a:pt x="673632" y="428065"/>
                  <a:pt x="618508" y="435108"/>
                </a:cubicBezTo>
                <a:cubicBezTo>
                  <a:pt x="579391" y="440114"/>
                  <a:pt x="548133" y="463514"/>
                  <a:pt x="519435" y="489069"/>
                </a:cubicBezTo>
                <a:cubicBezTo>
                  <a:pt x="506338" y="500710"/>
                  <a:pt x="494347" y="513691"/>
                  <a:pt x="480202" y="524227"/>
                </a:cubicBezTo>
                <a:cubicBezTo>
                  <a:pt x="464253" y="536160"/>
                  <a:pt x="446615" y="533599"/>
                  <a:pt x="431364" y="517882"/>
                </a:cubicBezTo>
                <a:cubicBezTo>
                  <a:pt x="417918" y="504028"/>
                  <a:pt x="415066" y="481152"/>
                  <a:pt x="427988" y="468520"/>
                </a:cubicBezTo>
                <a:cubicBezTo>
                  <a:pt x="485353" y="412509"/>
                  <a:pt x="548875" y="371820"/>
                  <a:pt x="623708" y="366617"/>
                </a:cubicBezTo>
                <a:close/>
                <a:moveTo>
                  <a:pt x="660910" y="360683"/>
                </a:moveTo>
                <a:cubicBezTo>
                  <a:pt x="608303" y="356893"/>
                  <a:pt x="557824" y="368255"/>
                  <a:pt x="510063" y="398378"/>
                </a:cubicBezTo>
                <a:cubicBezTo>
                  <a:pt x="506046" y="400881"/>
                  <a:pt x="502263" y="403384"/>
                  <a:pt x="498246" y="405130"/>
                </a:cubicBezTo>
                <a:cubicBezTo>
                  <a:pt x="487594" y="399076"/>
                  <a:pt x="475254" y="395526"/>
                  <a:pt x="462040" y="395526"/>
                </a:cubicBezTo>
                <a:cubicBezTo>
                  <a:pt x="421526" y="395526"/>
                  <a:pt x="388638" y="428414"/>
                  <a:pt x="388638" y="468870"/>
                </a:cubicBezTo>
                <a:cubicBezTo>
                  <a:pt x="388638" y="481909"/>
                  <a:pt x="392072" y="494133"/>
                  <a:pt x="398010" y="504727"/>
                </a:cubicBezTo>
                <a:cubicBezTo>
                  <a:pt x="401444" y="511828"/>
                  <a:pt x="406566" y="518290"/>
                  <a:pt x="413610" y="523936"/>
                </a:cubicBezTo>
                <a:cubicBezTo>
                  <a:pt x="426008" y="534879"/>
                  <a:pt x="442074" y="541631"/>
                  <a:pt x="459770" y="542156"/>
                </a:cubicBezTo>
                <a:cubicBezTo>
                  <a:pt x="460119" y="542156"/>
                  <a:pt x="460410" y="542214"/>
                  <a:pt x="460701" y="542214"/>
                </a:cubicBezTo>
                <a:cubicBezTo>
                  <a:pt x="461167" y="542214"/>
                  <a:pt x="461574" y="542272"/>
                  <a:pt x="462040" y="542272"/>
                </a:cubicBezTo>
                <a:cubicBezTo>
                  <a:pt x="462622" y="542272"/>
                  <a:pt x="463204" y="542156"/>
                  <a:pt x="463786" y="542156"/>
                </a:cubicBezTo>
                <a:cubicBezTo>
                  <a:pt x="465416" y="542156"/>
                  <a:pt x="467046" y="542097"/>
                  <a:pt x="468676" y="541923"/>
                </a:cubicBezTo>
                <a:cubicBezTo>
                  <a:pt x="469491" y="541865"/>
                  <a:pt x="470306" y="541748"/>
                  <a:pt x="471121" y="541631"/>
                </a:cubicBezTo>
                <a:cubicBezTo>
                  <a:pt x="471994" y="541515"/>
                  <a:pt x="472867" y="541399"/>
                  <a:pt x="473740" y="541224"/>
                </a:cubicBezTo>
                <a:cubicBezTo>
                  <a:pt x="503951" y="536335"/>
                  <a:pt x="527991" y="513109"/>
                  <a:pt x="533987" y="483306"/>
                </a:cubicBezTo>
                <a:cubicBezTo>
                  <a:pt x="534802" y="482549"/>
                  <a:pt x="535617" y="481792"/>
                  <a:pt x="536490" y="481094"/>
                </a:cubicBezTo>
                <a:cubicBezTo>
                  <a:pt x="580613" y="445353"/>
                  <a:pt x="630324" y="431208"/>
                  <a:pt x="685972" y="444713"/>
                </a:cubicBezTo>
                <a:cubicBezTo>
                  <a:pt x="704250" y="449137"/>
                  <a:pt x="720723" y="456064"/>
                  <a:pt x="731958" y="470034"/>
                </a:cubicBezTo>
                <a:cubicBezTo>
                  <a:pt x="732656" y="510024"/>
                  <a:pt x="765195" y="542214"/>
                  <a:pt x="805302" y="542214"/>
                </a:cubicBezTo>
                <a:cubicBezTo>
                  <a:pt x="806117" y="542214"/>
                  <a:pt x="806932" y="542097"/>
                  <a:pt x="807746" y="542097"/>
                </a:cubicBezTo>
                <a:cubicBezTo>
                  <a:pt x="811006" y="542156"/>
                  <a:pt x="814324" y="542097"/>
                  <a:pt x="817642" y="541690"/>
                </a:cubicBezTo>
                <a:cubicBezTo>
                  <a:pt x="835745" y="539594"/>
                  <a:pt x="853674" y="528360"/>
                  <a:pt x="864210" y="512469"/>
                </a:cubicBezTo>
                <a:cubicBezTo>
                  <a:pt x="873290" y="500303"/>
                  <a:pt x="878704" y="485227"/>
                  <a:pt x="878704" y="468870"/>
                </a:cubicBezTo>
                <a:cubicBezTo>
                  <a:pt x="878704" y="428356"/>
                  <a:pt x="845815" y="395467"/>
                  <a:pt x="805302" y="395467"/>
                </a:cubicBezTo>
                <a:cubicBezTo>
                  <a:pt x="797094" y="395467"/>
                  <a:pt x="789236" y="396864"/>
                  <a:pt x="781901" y="399368"/>
                </a:cubicBezTo>
                <a:cubicBezTo>
                  <a:pt x="763682" y="393605"/>
                  <a:pt x="747208" y="384466"/>
                  <a:pt x="730153" y="374861"/>
                </a:cubicBezTo>
                <a:cubicBezTo>
                  <a:pt x="725322" y="372184"/>
                  <a:pt x="719675" y="370728"/>
                  <a:pt x="714204" y="369390"/>
                </a:cubicBezTo>
                <a:cubicBezTo>
                  <a:pt x="696217" y="364893"/>
                  <a:pt x="678445" y="361946"/>
                  <a:pt x="660910" y="360683"/>
                </a:cubicBezTo>
                <a:close/>
                <a:moveTo>
                  <a:pt x="634515" y="123862"/>
                </a:moveTo>
                <a:cubicBezTo>
                  <a:pt x="918577" y="123920"/>
                  <a:pt x="1149436" y="352916"/>
                  <a:pt x="1149320" y="634651"/>
                </a:cubicBezTo>
                <a:cubicBezTo>
                  <a:pt x="1149203" y="916093"/>
                  <a:pt x="917879" y="1145439"/>
                  <a:pt x="634049" y="1145497"/>
                </a:cubicBezTo>
                <a:cubicBezTo>
                  <a:pt x="350511" y="1145555"/>
                  <a:pt x="118196" y="915686"/>
                  <a:pt x="118080" y="635000"/>
                </a:cubicBezTo>
                <a:cubicBezTo>
                  <a:pt x="117964" y="352567"/>
                  <a:pt x="349114" y="123804"/>
                  <a:pt x="634515" y="123862"/>
                </a:cubicBezTo>
                <a:close/>
                <a:moveTo>
                  <a:pt x="620079" y="80728"/>
                </a:moveTo>
                <a:cubicBezTo>
                  <a:pt x="307902" y="90217"/>
                  <a:pt x="65750" y="344243"/>
                  <a:pt x="74365" y="653103"/>
                </a:cubicBezTo>
                <a:cubicBezTo>
                  <a:pt x="82864" y="957189"/>
                  <a:pt x="343584" y="1197594"/>
                  <a:pt x="655180" y="1188514"/>
                </a:cubicBezTo>
                <a:cubicBezTo>
                  <a:pt x="962526" y="1179550"/>
                  <a:pt x="1204503" y="919469"/>
                  <a:pt x="1192803" y="606186"/>
                </a:cubicBezTo>
                <a:cubicBezTo>
                  <a:pt x="1182500" y="329749"/>
                  <a:pt x="945995" y="74500"/>
                  <a:pt x="620079" y="80728"/>
                </a:cubicBezTo>
                <a:close/>
                <a:moveTo>
                  <a:pt x="617635" y="108"/>
                </a:moveTo>
                <a:cubicBezTo>
                  <a:pt x="973644" y="-6237"/>
                  <a:pt x="1260675" y="266999"/>
                  <a:pt x="1267253" y="618584"/>
                </a:cubicBezTo>
                <a:cubicBezTo>
                  <a:pt x="1274005" y="978785"/>
                  <a:pt x="997335" y="1262498"/>
                  <a:pt x="632769" y="1269367"/>
                </a:cubicBezTo>
                <a:cubicBezTo>
                  <a:pt x="296609" y="1266282"/>
                  <a:pt x="8938" y="1006842"/>
                  <a:pt x="206" y="653335"/>
                </a:cubicBezTo>
                <a:cubicBezTo>
                  <a:pt x="-8642" y="297268"/>
                  <a:pt x="268203" y="6337"/>
                  <a:pt x="617635" y="108"/>
                </a:cubicBezTo>
                <a:close/>
              </a:path>
            </a:pathLst>
          </a:custGeom>
          <a:solidFill>
            <a:schemeClr val="accent1"/>
          </a:solidFill>
          <a:ln w="581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E3F4E65-6CAF-4C3F-A2D1-A114109CBD39}"/>
              </a:ext>
            </a:extLst>
          </p:cNvPr>
          <p:cNvSpPr/>
          <p:nvPr/>
        </p:nvSpPr>
        <p:spPr>
          <a:xfrm>
            <a:off x="1669423" y="3543420"/>
            <a:ext cx="416178" cy="410934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40A61A-7841-4B2E-ADBB-F4AB0050E205}"/>
              </a:ext>
            </a:extLst>
          </p:cNvPr>
          <p:cNvSpPr/>
          <p:nvPr/>
        </p:nvSpPr>
        <p:spPr>
          <a:xfrm rot="2700000">
            <a:off x="1803545" y="5150264"/>
            <a:ext cx="147930" cy="581262"/>
          </a:xfrm>
          <a:custGeom>
            <a:avLst/>
            <a:gdLst>
              <a:gd name="connsiteX0" fmla="*/ 202810 w 217216"/>
              <a:gd name="connsiteY0" fmla="*/ 71182 h 853505"/>
              <a:gd name="connsiteX1" fmla="*/ 119880 w 217216"/>
              <a:gd name="connsiteY1" fmla="*/ 135 h 853505"/>
              <a:gd name="connsiteX2" fmla="*/ 22574 w 217216"/>
              <a:gd name="connsiteY2" fmla="*/ 64282 h 853505"/>
              <a:gd name="connsiteX3" fmla="*/ 10434 w 217216"/>
              <a:gd name="connsiteY3" fmla="*/ 115650 h 853505"/>
              <a:gd name="connsiteX4" fmla="*/ 1170 w 217216"/>
              <a:gd name="connsiteY4" fmla="*/ 249821 h 853505"/>
              <a:gd name="connsiteX5" fmla="*/ 5898 w 217216"/>
              <a:gd name="connsiteY5" fmla="*/ 271928 h 853505"/>
              <a:gd name="connsiteX6" fmla="*/ 22510 w 217216"/>
              <a:gd name="connsiteY6" fmla="*/ 312882 h 853505"/>
              <a:gd name="connsiteX7" fmla="*/ 22638 w 217216"/>
              <a:gd name="connsiteY7" fmla="*/ 484110 h 853505"/>
              <a:gd name="connsiteX8" fmla="*/ 32988 w 217216"/>
              <a:gd name="connsiteY8" fmla="*/ 728237 h 853505"/>
              <a:gd name="connsiteX9" fmla="*/ 66850 w 217216"/>
              <a:gd name="connsiteY9" fmla="*/ 827396 h 853505"/>
              <a:gd name="connsiteX10" fmla="*/ 161345 w 217216"/>
              <a:gd name="connsiteY10" fmla="*/ 824009 h 853505"/>
              <a:gd name="connsiteX11" fmla="*/ 187540 w 217216"/>
              <a:gd name="connsiteY11" fmla="*/ 747340 h 853505"/>
              <a:gd name="connsiteX12" fmla="*/ 198210 w 217216"/>
              <a:gd name="connsiteY12" fmla="*/ 584866 h 853505"/>
              <a:gd name="connsiteX13" fmla="*/ 195143 w 217216"/>
              <a:gd name="connsiteY13" fmla="*/ 328024 h 853505"/>
              <a:gd name="connsiteX14" fmla="*/ 200829 w 217216"/>
              <a:gd name="connsiteY14" fmla="*/ 271608 h 853505"/>
              <a:gd name="connsiteX15" fmla="*/ 202810 w 217216"/>
              <a:gd name="connsiteY15" fmla="*/ 71182 h 853505"/>
              <a:gd name="connsiteX16" fmla="*/ 98029 w 217216"/>
              <a:gd name="connsiteY16" fmla="*/ 94758 h 853505"/>
              <a:gd name="connsiteX17" fmla="*/ 114960 w 217216"/>
              <a:gd name="connsiteY17" fmla="*/ 81916 h 853505"/>
              <a:gd name="connsiteX18" fmla="*/ 129080 w 217216"/>
              <a:gd name="connsiteY18" fmla="*/ 102489 h 853505"/>
              <a:gd name="connsiteX19" fmla="*/ 91512 w 217216"/>
              <a:gd name="connsiteY19" fmla="*/ 168105 h 853505"/>
              <a:gd name="connsiteX20" fmla="*/ 98029 w 217216"/>
              <a:gd name="connsiteY20" fmla="*/ 94758 h 853505"/>
              <a:gd name="connsiteX21" fmla="*/ 109976 w 217216"/>
              <a:gd name="connsiteY21" fmla="*/ 823946 h 853505"/>
              <a:gd name="connsiteX22" fmla="*/ 71131 w 217216"/>
              <a:gd name="connsiteY22" fmla="*/ 775580 h 853505"/>
              <a:gd name="connsiteX23" fmla="*/ 115727 w 217216"/>
              <a:gd name="connsiteY23" fmla="*/ 728940 h 853505"/>
              <a:gd name="connsiteX24" fmla="*/ 150931 w 217216"/>
              <a:gd name="connsiteY24" fmla="*/ 779541 h 853505"/>
              <a:gd name="connsiteX25" fmla="*/ 109976 w 217216"/>
              <a:gd name="connsiteY25" fmla="*/ 823946 h 853505"/>
              <a:gd name="connsiteX26" fmla="*/ 171312 w 217216"/>
              <a:gd name="connsiteY26" fmla="*/ 249438 h 853505"/>
              <a:gd name="connsiteX27" fmla="*/ 165945 w 217216"/>
              <a:gd name="connsiteY27" fmla="*/ 681469 h 853505"/>
              <a:gd name="connsiteX28" fmla="*/ 134000 w 217216"/>
              <a:gd name="connsiteY28" fmla="*/ 707600 h 853505"/>
              <a:gd name="connsiteX29" fmla="*/ 59247 w 217216"/>
              <a:gd name="connsiteY29" fmla="*/ 712775 h 853505"/>
              <a:gd name="connsiteX30" fmla="*/ 55733 w 217216"/>
              <a:gd name="connsiteY30" fmla="*/ 645370 h 853505"/>
              <a:gd name="connsiteX31" fmla="*/ 46597 w 217216"/>
              <a:gd name="connsiteY31" fmla="*/ 307195 h 853505"/>
              <a:gd name="connsiteX32" fmla="*/ 81417 w 217216"/>
              <a:gd name="connsiteY32" fmla="*/ 200178 h 853505"/>
              <a:gd name="connsiteX33" fmla="*/ 90490 w 217216"/>
              <a:gd name="connsiteY33" fmla="*/ 194556 h 853505"/>
              <a:gd name="connsiteX34" fmla="*/ 153997 w 217216"/>
              <a:gd name="connsiteY34" fmla="*/ 207909 h 853505"/>
              <a:gd name="connsiteX35" fmla="*/ 171376 w 217216"/>
              <a:gd name="connsiteY35" fmla="*/ 233082 h 853505"/>
              <a:gd name="connsiteX36" fmla="*/ 171312 w 217216"/>
              <a:gd name="connsiteY36" fmla="*/ 249438 h 85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17216" h="853505">
                <a:moveTo>
                  <a:pt x="202810" y="71182"/>
                </a:moveTo>
                <a:cubicBezTo>
                  <a:pt x="192971" y="26139"/>
                  <a:pt x="161664" y="1924"/>
                  <a:pt x="119880" y="135"/>
                </a:cubicBezTo>
                <a:cubicBezTo>
                  <a:pt x="71578" y="-1909"/>
                  <a:pt x="38674" y="19175"/>
                  <a:pt x="22574" y="64282"/>
                </a:cubicBezTo>
                <a:cubicBezTo>
                  <a:pt x="16696" y="80766"/>
                  <a:pt x="12096" y="98272"/>
                  <a:pt x="10434" y="115650"/>
                </a:cubicBezTo>
                <a:cubicBezTo>
                  <a:pt x="6281" y="160310"/>
                  <a:pt x="4109" y="205098"/>
                  <a:pt x="1170" y="249821"/>
                </a:cubicBezTo>
                <a:cubicBezTo>
                  <a:pt x="659" y="257744"/>
                  <a:pt x="-2983" y="268286"/>
                  <a:pt x="5898" y="271928"/>
                </a:cubicBezTo>
                <a:cubicBezTo>
                  <a:pt x="26599" y="280297"/>
                  <a:pt x="22382" y="297292"/>
                  <a:pt x="22510" y="312882"/>
                </a:cubicBezTo>
                <a:cubicBezTo>
                  <a:pt x="22765" y="369936"/>
                  <a:pt x="22638" y="427055"/>
                  <a:pt x="22638" y="484110"/>
                </a:cubicBezTo>
                <a:cubicBezTo>
                  <a:pt x="20593" y="565698"/>
                  <a:pt x="22254" y="647223"/>
                  <a:pt x="32988" y="728237"/>
                </a:cubicBezTo>
                <a:cubicBezTo>
                  <a:pt x="37652" y="763441"/>
                  <a:pt x="44936" y="798325"/>
                  <a:pt x="66850" y="827396"/>
                </a:cubicBezTo>
                <a:cubicBezTo>
                  <a:pt x="94132" y="863622"/>
                  <a:pt x="136747" y="861833"/>
                  <a:pt x="161345" y="824009"/>
                </a:cubicBezTo>
                <a:cubicBezTo>
                  <a:pt x="176423" y="800817"/>
                  <a:pt x="182684" y="774238"/>
                  <a:pt x="187540" y="747340"/>
                </a:cubicBezTo>
                <a:cubicBezTo>
                  <a:pt x="197188" y="693608"/>
                  <a:pt x="198657" y="639237"/>
                  <a:pt x="198210" y="584866"/>
                </a:cubicBezTo>
                <a:cubicBezTo>
                  <a:pt x="197443" y="499252"/>
                  <a:pt x="195910" y="413638"/>
                  <a:pt x="195143" y="328024"/>
                </a:cubicBezTo>
                <a:cubicBezTo>
                  <a:pt x="195015" y="309112"/>
                  <a:pt x="193546" y="289881"/>
                  <a:pt x="200829" y="271608"/>
                </a:cubicBezTo>
                <a:cubicBezTo>
                  <a:pt x="227025" y="205098"/>
                  <a:pt x="217313" y="137757"/>
                  <a:pt x="202810" y="71182"/>
                </a:cubicBezTo>
                <a:close/>
                <a:moveTo>
                  <a:pt x="98029" y="94758"/>
                </a:moveTo>
                <a:cubicBezTo>
                  <a:pt x="98796" y="85110"/>
                  <a:pt x="105249" y="80255"/>
                  <a:pt x="114960" y="81916"/>
                </a:cubicBezTo>
                <a:cubicBezTo>
                  <a:pt x="126205" y="83897"/>
                  <a:pt x="131508" y="91308"/>
                  <a:pt x="129080" y="102489"/>
                </a:cubicBezTo>
                <a:cubicBezTo>
                  <a:pt x="124033" y="125617"/>
                  <a:pt x="109338" y="143060"/>
                  <a:pt x="91512" y="168105"/>
                </a:cubicBezTo>
                <a:cubicBezTo>
                  <a:pt x="87040" y="136990"/>
                  <a:pt x="96368" y="116353"/>
                  <a:pt x="98029" y="94758"/>
                </a:cubicBezTo>
                <a:close/>
                <a:moveTo>
                  <a:pt x="109976" y="823946"/>
                </a:moveTo>
                <a:cubicBezTo>
                  <a:pt x="86912" y="822284"/>
                  <a:pt x="70747" y="802223"/>
                  <a:pt x="71131" y="775580"/>
                </a:cubicBezTo>
                <a:cubicBezTo>
                  <a:pt x="71514" y="747213"/>
                  <a:pt x="90554" y="727279"/>
                  <a:pt x="115727" y="728940"/>
                </a:cubicBezTo>
                <a:cubicBezTo>
                  <a:pt x="137961" y="730409"/>
                  <a:pt x="151506" y="749896"/>
                  <a:pt x="150931" y="779541"/>
                </a:cubicBezTo>
                <a:cubicBezTo>
                  <a:pt x="150356" y="808101"/>
                  <a:pt x="134191" y="825671"/>
                  <a:pt x="109976" y="823946"/>
                </a:cubicBezTo>
                <a:close/>
                <a:moveTo>
                  <a:pt x="171312" y="249438"/>
                </a:moveTo>
                <a:cubicBezTo>
                  <a:pt x="169587" y="393448"/>
                  <a:pt x="168053" y="537459"/>
                  <a:pt x="165945" y="681469"/>
                </a:cubicBezTo>
                <a:cubicBezTo>
                  <a:pt x="165498" y="713350"/>
                  <a:pt x="164348" y="714117"/>
                  <a:pt x="134000" y="707600"/>
                </a:cubicBezTo>
                <a:cubicBezTo>
                  <a:pt x="109721" y="702425"/>
                  <a:pt x="86017" y="701786"/>
                  <a:pt x="59247" y="712775"/>
                </a:cubicBezTo>
                <a:cubicBezTo>
                  <a:pt x="57969" y="688177"/>
                  <a:pt x="57011" y="666774"/>
                  <a:pt x="55733" y="645370"/>
                </a:cubicBezTo>
                <a:cubicBezTo>
                  <a:pt x="49152" y="532731"/>
                  <a:pt x="48897" y="419963"/>
                  <a:pt x="46597" y="307195"/>
                </a:cubicBezTo>
                <a:cubicBezTo>
                  <a:pt x="45766" y="266114"/>
                  <a:pt x="73367" y="236915"/>
                  <a:pt x="81417" y="200178"/>
                </a:cubicBezTo>
                <a:cubicBezTo>
                  <a:pt x="82439" y="195642"/>
                  <a:pt x="86528" y="193278"/>
                  <a:pt x="90490" y="194556"/>
                </a:cubicBezTo>
                <a:cubicBezTo>
                  <a:pt x="111190" y="201200"/>
                  <a:pt x="134063" y="197495"/>
                  <a:pt x="153997" y="207909"/>
                </a:cubicBezTo>
                <a:cubicBezTo>
                  <a:pt x="164220" y="213276"/>
                  <a:pt x="171631" y="220495"/>
                  <a:pt x="171376" y="233082"/>
                </a:cubicBezTo>
                <a:cubicBezTo>
                  <a:pt x="171184" y="238577"/>
                  <a:pt x="171376" y="244007"/>
                  <a:pt x="171312" y="249438"/>
                </a:cubicBezTo>
                <a:close/>
              </a:path>
            </a:pathLst>
          </a:custGeom>
          <a:solidFill>
            <a:schemeClr val="accent3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6DFC21D-4B74-4F2B-AA2D-70CF6420A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664210"/>
              </p:ext>
            </p:extLst>
          </p:nvPr>
        </p:nvGraphicFramePr>
        <p:xfrm>
          <a:off x="101901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134C4F-3879-42A8-ACA5-DCEAC72BCDA9}"/>
              </a:ext>
            </a:extLst>
          </p:cNvPr>
          <p:cNvSpPr txBox="1"/>
          <p:nvPr/>
        </p:nvSpPr>
        <p:spPr>
          <a:xfrm>
            <a:off x="130971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5F4FFB-2CA1-4CE3-9A9B-941F1824BFB7}"/>
              </a:ext>
            </a:extLst>
          </p:cNvPr>
          <p:cNvGrpSpPr/>
          <p:nvPr/>
        </p:nvGrpSpPr>
        <p:grpSpPr>
          <a:xfrm>
            <a:off x="942266" y="4721679"/>
            <a:ext cx="1946160" cy="1438119"/>
            <a:chOff x="270024" y="1671303"/>
            <a:chExt cx="1773337" cy="14525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27BA08-B348-4D40-BE0F-3A3BC961B8E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945609-F46E-421F-B495-6D9C73BBE6A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B0C0A06-4D68-4AB9-B5E5-6222143D22F3}"/>
              </a:ext>
            </a:extLst>
          </p:cNvPr>
          <p:cNvSpPr txBox="1"/>
          <p:nvPr/>
        </p:nvSpPr>
        <p:spPr>
          <a:xfrm>
            <a:off x="113111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09B5C09E-8207-43C7-A5F0-5F13AD643978}"/>
              </a:ext>
            </a:extLst>
          </p:cNvPr>
          <p:cNvSpPr/>
          <p:nvPr/>
        </p:nvSpPr>
        <p:spPr>
          <a:xfrm>
            <a:off x="889346" y="1776601"/>
            <a:ext cx="2052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41B890-37F4-4F75-9889-9207913B2349}"/>
              </a:ext>
            </a:extLst>
          </p:cNvPr>
          <p:cNvSpPr txBox="1"/>
          <p:nvPr/>
        </p:nvSpPr>
        <p:spPr>
          <a:xfrm>
            <a:off x="113111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96AAF3-9119-4335-B448-4A8714E62FDA}"/>
              </a:ext>
            </a:extLst>
          </p:cNvPr>
          <p:cNvSpPr txBox="1"/>
          <p:nvPr/>
        </p:nvSpPr>
        <p:spPr>
          <a:xfrm>
            <a:off x="972859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8E9C55-D5EC-4F8C-BB2C-985BE1C1CEE3}"/>
              </a:ext>
            </a:extLst>
          </p:cNvPr>
          <p:cNvGrpSpPr/>
          <p:nvPr/>
        </p:nvGrpSpPr>
        <p:grpSpPr>
          <a:xfrm>
            <a:off x="9361151" y="4721679"/>
            <a:ext cx="1946160" cy="1438119"/>
            <a:chOff x="270024" y="1671303"/>
            <a:chExt cx="1773337" cy="14525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F849B7-B54B-407C-9AE0-62D93B6D85E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AD6042-C3BE-420B-AD63-259E59F5B12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854222-8094-4B13-96DD-716688836AC2}"/>
              </a:ext>
            </a:extLst>
          </p:cNvPr>
          <p:cNvSpPr txBox="1"/>
          <p:nvPr/>
        </p:nvSpPr>
        <p:spPr>
          <a:xfrm>
            <a:off x="955000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40">
            <a:extLst>
              <a:ext uri="{FF2B5EF4-FFF2-40B4-BE49-F238E27FC236}">
                <a16:creationId xmlns:a16="http://schemas.microsoft.com/office/drawing/2014/main" id="{8ED8620D-BC80-440F-B76E-323CE56CFAD3}"/>
              </a:ext>
            </a:extLst>
          </p:cNvPr>
          <p:cNvSpPr/>
          <p:nvPr/>
        </p:nvSpPr>
        <p:spPr>
          <a:xfrm>
            <a:off x="9308231" y="1776601"/>
            <a:ext cx="2052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EC598F-C7B9-4F63-B429-1BFFA9278F07}"/>
              </a:ext>
            </a:extLst>
          </p:cNvPr>
          <p:cNvSpPr txBox="1"/>
          <p:nvPr/>
        </p:nvSpPr>
        <p:spPr>
          <a:xfrm>
            <a:off x="955000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9D2D4964-D9F0-4C7A-AD6E-D154A57FF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305984"/>
              </p:ext>
            </p:extLst>
          </p:nvPr>
        </p:nvGraphicFramePr>
        <p:xfrm>
          <a:off x="943789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8E8B1DF-8CC9-4D93-970F-3BCDBB8C850F}"/>
              </a:ext>
            </a:extLst>
          </p:cNvPr>
          <p:cNvSpPr txBox="1"/>
          <p:nvPr/>
        </p:nvSpPr>
        <p:spPr>
          <a:xfrm>
            <a:off x="411600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8D1CE7-3DAA-492F-9BA4-392EED6781BE}"/>
              </a:ext>
            </a:extLst>
          </p:cNvPr>
          <p:cNvGrpSpPr/>
          <p:nvPr/>
        </p:nvGrpSpPr>
        <p:grpSpPr>
          <a:xfrm>
            <a:off x="3748561" y="4721679"/>
            <a:ext cx="1946160" cy="1438119"/>
            <a:chOff x="270024" y="1671303"/>
            <a:chExt cx="1773337" cy="1452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8FA881-4F7A-43E9-93DB-B3CDAA22BB9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28841A-9FE6-4EC6-8FD1-BA783A9BE60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42806BC-99EB-491A-92A4-914766A253F1}"/>
              </a:ext>
            </a:extLst>
          </p:cNvPr>
          <p:cNvSpPr txBox="1"/>
          <p:nvPr/>
        </p:nvSpPr>
        <p:spPr>
          <a:xfrm>
            <a:off x="393741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26">
            <a:extLst>
              <a:ext uri="{FF2B5EF4-FFF2-40B4-BE49-F238E27FC236}">
                <a16:creationId xmlns:a16="http://schemas.microsoft.com/office/drawing/2014/main" id="{8160993E-DC3D-4BB9-8C13-0D1302E82279}"/>
              </a:ext>
            </a:extLst>
          </p:cNvPr>
          <p:cNvSpPr/>
          <p:nvPr/>
        </p:nvSpPr>
        <p:spPr>
          <a:xfrm>
            <a:off x="3695641" y="1776601"/>
            <a:ext cx="2052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0EA59B-ADA9-43D6-B362-FC551D6E5B3E}"/>
              </a:ext>
            </a:extLst>
          </p:cNvPr>
          <p:cNvSpPr txBox="1"/>
          <p:nvPr/>
        </p:nvSpPr>
        <p:spPr>
          <a:xfrm>
            <a:off x="393741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2A369767-C6A1-4A21-95EA-3E0666873D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1474466"/>
              </p:ext>
            </p:extLst>
          </p:nvPr>
        </p:nvGraphicFramePr>
        <p:xfrm>
          <a:off x="382530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6A2ABF7-97FA-41B1-B0AB-998810A7A5E9}"/>
              </a:ext>
            </a:extLst>
          </p:cNvPr>
          <p:cNvSpPr txBox="1"/>
          <p:nvPr/>
        </p:nvSpPr>
        <p:spPr>
          <a:xfrm>
            <a:off x="692230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D308191-AE94-4352-9E44-1A01C3F74DCA}"/>
              </a:ext>
            </a:extLst>
          </p:cNvPr>
          <p:cNvGrpSpPr/>
          <p:nvPr/>
        </p:nvGrpSpPr>
        <p:grpSpPr>
          <a:xfrm>
            <a:off x="6554856" y="4721679"/>
            <a:ext cx="1946160" cy="1438119"/>
            <a:chOff x="270024" y="1671303"/>
            <a:chExt cx="1773337" cy="14525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4865F1-461B-48E7-9640-8F8BD5C5C03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F5955B5-7581-4296-A6BA-D0BD28DF003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E79911B-9F9C-40C0-9E6C-C8A5280061FD}"/>
              </a:ext>
            </a:extLst>
          </p:cNvPr>
          <p:cNvSpPr txBox="1"/>
          <p:nvPr/>
        </p:nvSpPr>
        <p:spPr>
          <a:xfrm>
            <a:off x="674370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Rounded Rectangle 133">
            <a:extLst>
              <a:ext uri="{FF2B5EF4-FFF2-40B4-BE49-F238E27FC236}">
                <a16:creationId xmlns:a16="http://schemas.microsoft.com/office/drawing/2014/main" id="{EB32ED66-158A-4745-B217-A45C2DF59197}"/>
              </a:ext>
            </a:extLst>
          </p:cNvPr>
          <p:cNvSpPr/>
          <p:nvPr/>
        </p:nvSpPr>
        <p:spPr>
          <a:xfrm>
            <a:off x="6501936" y="1776601"/>
            <a:ext cx="2052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A926B3-D30C-4E38-A318-591E31508D37}"/>
              </a:ext>
            </a:extLst>
          </p:cNvPr>
          <p:cNvSpPr txBox="1"/>
          <p:nvPr/>
        </p:nvSpPr>
        <p:spPr>
          <a:xfrm>
            <a:off x="674370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5FB357CE-0AC3-4F76-84C1-3B81192F1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381745"/>
              </p:ext>
            </p:extLst>
          </p:nvPr>
        </p:nvGraphicFramePr>
        <p:xfrm>
          <a:off x="663160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451C4DAF-B1C2-41A9-8C7E-A80C8E1F74C4}"/>
              </a:ext>
            </a:extLst>
          </p:cNvPr>
          <p:cNvSpPr/>
          <p:nvPr/>
        </p:nvSpPr>
        <p:spPr>
          <a:xfrm>
            <a:off x="6331404" y="39900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8B84A00-EE2C-42CF-B829-4EA6131C03D6}"/>
              </a:ext>
            </a:extLst>
          </p:cNvPr>
          <p:cNvSpPr/>
          <p:nvPr/>
        </p:nvSpPr>
        <p:spPr>
          <a:xfrm>
            <a:off x="7490396" y="96759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EE893-5D09-483B-8320-695D4CD7641A}"/>
              </a:ext>
            </a:extLst>
          </p:cNvPr>
          <p:cNvSpPr txBox="1"/>
          <p:nvPr/>
        </p:nvSpPr>
        <p:spPr>
          <a:xfrm>
            <a:off x="6674870" y="215721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3DCAB-B8BF-4771-B7FA-AEB31BCBF8DD}"/>
              </a:ext>
            </a:extLst>
          </p:cNvPr>
          <p:cNvSpPr txBox="1"/>
          <p:nvPr/>
        </p:nvSpPr>
        <p:spPr>
          <a:xfrm>
            <a:off x="9324596" y="2158838"/>
            <a:ext cx="24590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74044" y="4660360"/>
            <a:ext cx="461823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507B4-13A7-413D-BEB4-4A00B043481C}"/>
              </a:ext>
            </a:extLst>
          </p:cNvPr>
          <p:cNvSpPr txBox="1"/>
          <p:nvPr/>
        </p:nvSpPr>
        <p:spPr>
          <a:xfrm>
            <a:off x="4241519" y="1381440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FF5DB-1D61-47C2-9575-0A6F653D1F79}"/>
              </a:ext>
            </a:extLst>
          </p:cNvPr>
          <p:cNvSpPr txBox="1"/>
          <p:nvPr/>
        </p:nvSpPr>
        <p:spPr>
          <a:xfrm>
            <a:off x="4229486" y="678255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51004-8F9D-4FEE-BE66-C26E6A2ECF2A}"/>
              </a:ext>
            </a:extLst>
          </p:cNvPr>
          <p:cNvSpPr txBox="1"/>
          <p:nvPr/>
        </p:nvSpPr>
        <p:spPr>
          <a:xfrm>
            <a:off x="3210583" y="89314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4738B-1D34-4749-AD1C-0A8B6BA5031B}"/>
              </a:ext>
            </a:extLst>
          </p:cNvPr>
          <p:cNvSpPr txBox="1"/>
          <p:nvPr/>
        </p:nvSpPr>
        <p:spPr>
          <a:xfrm>
            <a:off x="4241519" y="3040244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EEE592-CE99-4FAD-999A-32AC0BECA402}"/>
              </a:ext>
            </a:extLst>
          </p:cNvPr>
          <p:cNvSpPr txBox="1"/>
          <p:nvPr/>
        </p:nvSpPr>
        <p:spPr>
          <a:xfrm>
            <a:off x="4229486" y="2337059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DB9D0D-56C3-496A-A4F6-B2E9D5C9A119}"/>
              </a:ext>
            </a:extLst>
          </p:cNvPr>
          <p:cNvSpPr txBox="1"/>
          <p:nvPr/>
        </p:nvSpPr>
        <p:spPr>
          <a:xfrm>
            <a:off x="3210583" y="255194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C4BC2-5675-4C8D-BF30-CD74070756EF}"/>
              </a:ext>
            </a:extLst>
          </p:cNvPr>
          <p:cNvSpPr txBox="1"/>
          <p:nvPr/>
        </p:nvSpPr>
        <p:spPr>
          <a:xfrm>
            <a:off x="8707081" y="1381440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5514F5-71CD-4BC1-842E-A726F4056091}"/>
              </a:ext>
            </a:extLst>
          </p:cNvPr>
          <p:cNvSpPr txBox="1"/>
          <p:nvPr/>
        </p:nvSpPr>
        <p:spPr>
          <a:xfrm>
            <a:off x="8695048" y="678255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4C73EB-319E-44E5-BA09-235A93BF10D6}"/>
              </a:ext>
            </a:extLst>
          </p:cNvPr>
          <p:cNvSpPr txBox="1"/>
          <p:nvPr/>
        </p:nvSpPr>
        <p:spPr>
          <a:xfrm>
            <a:off x="7676145" y="89314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552E5-4F3A-4C56-8BA7-D4763D885CE5}"/>
              </a:ext>
            </a:extLst>
          </p:cNvPr>
          <p:cNvSpPr txBox="1"/>
          <p:nvPr/>
        </p:nvSpPr>
        <p:spPr>
          <a:xfrm>
            <a:off x="8707081" y="3040244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076481-AE0F-48F8-A65A-0119F8E0B1C2}"/>
              </a:ext>
            </a:extLst>
          </p:cNvPr>
          <p:cNvSpPr txBox="1"/>
          <p:nvPr/>
        </p:nvSpPr>
        <p:spPr>
          <a:xfrm>
            <a:off x="8695048" y="2337059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0F3EE1-378F-447A-AD79-C662BF019322}"/>
              </a:ext>
            </a:extLst>
          </p:cNvPr>
          <p:cNvSpPr txBox="1"/>
          <p:nvPr/>
        </p:nvSpPr>
        <p:spPr>
          <a:xfrm>
            <a:off x="7676145" y="255194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E3D8-A391-4A67-AF3B-9AA1DF9411A9}"/>
              </a:ext>
            </a:extLst>
          </p:cNvPr>
          <p:cNvSpPr/>
          <p:nvPr/>
        </p:nvSpPr>
        <p:spPr>
          <a:xfrm>
            <a:off x="4217453" y="1217203"/>
            <a:ext cx="292608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63ABCF-03BD-461C-84F6-E8A2E41F257B}"/>
              </a:ext>
            </a:extLst>
          </p:cNvPr>
          <p:cNvSpPr/>
          <p:nvPr/>
        </p:nvSpPr>
        <p:spPr>
          <a:xfrm>
            <a:off x="8686559" y="1217203"/>
            <a:ext cx="292608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87AB9A3-9E67-49F6-AFC9-67BC61085430}"/>
              </a:ext>
            </a:extLst>
          </p:cNvPr>
          <p:cNvSpPr/>
          <p:nvPr/>
        </p:nvSpPr>
        <p:spPr>
          <a:xfrm>
            <a:off x="4217453" y="2863364"/>
            <a:ext cx="292608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988957-C1EB-4590-9083-F9AEABA5A480}"/>
              </a:ext>
            </a:extLst>
          </p:cNvPr>
          <p:cNvSpPr/>
          <p:nvPr/>
        </p:nvSpPr>
        <p:spPr>
          <a:xfrm>
            <a:off x="8686559" y="2863364"/>
            <a:ext cx="292608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285384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57AFE0-D904-40FF-9599-476046E0FDA4}"/>
              </a:ext>
            </a:extLst>
          </p:cNvPr>
          <p:cNvSpPr txBox="1"/>
          <p:nvPr/>
        </p:nvSpPr>
        <p:spPr>
          <a:xfrm>
            <a:off x="2559500" y="170402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723E1-3D83-4E6F-9993-FE6C0FAA3F0C}"/>
              </a:ext>
            </a:extLst>
          </p:cNvPr>
          <p:cNvSpPr txBox="1"/>
          <p:nvPr/>
        </p:nvSpPr>
        <p:spPr>
          <a:xfrm>
            <a:off x="9010230" y="51915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C11449E-56E5-4D46-AE19-C5DB1487C5F6}"/>
              </a:ext>
            </a:extLst>
          </p:cNvPr>
          <p:cNvSpPr/>
          <p:nvPr/>
        </p:nvSpPr>
        <p:spPr>
          <a:xfrm rot="9991109">
            <a:off x="1264394" y="4036720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E142124E-D0F0-40BB-BE34-6170BDA688B9}"/>
              </a:ext>
            </a:extLst>
          </p:cNvPr>
          <p:cNvSpPr/>
          <p:nvPr/>
        </p:nvSpPr>
        <p:spPr>
          <a:xfrm rot="20783557">
            <a:off x="1230164" y="2871143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B4574C2-91FB-4E48-8E5D-7A627A43F731}"/>
              </a:ext>
            </a:extLst>
          </p:cNvPr>
          <p:cNvSpPr/>
          <p:nvPr/>
        </p:nvSpPr>
        <p:spPr>
          <a:xfrm>
            <a:off x="1263244" y="4128802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entagon 1">
            <a:extLst>
              <a:ext uri="{FF2B5EF4-FFF2-40B4-BE49-F238E27FC236}">
                <a16:creationId xmlns:a16="http://schemas.microsoft.com/office/drawing/2014/main" id="{4B767F83-D70C-4734-A5CC-61837B65C3BF}"/>
              </a:ext>
            </a:extLst>
          </p:cNvPr>
          <p:cNvSpPr/>
          <p:nvPr/>
        </p:nvSpPr>
        <p:spPr>
          <a:xfrm rot="10800000">
            <a:off x="1099128" y="176968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362B03E-C4CE-4EF9-A384-260C2397D3BE}"/>
              </a:ext>
            </a:extLst>
          </p:cNvPr>
          <p:cNvSpPr/>
          <p:nvPr/>
        </p:nvSpPr>
        <p:spPr>
          <a:xfrm rot="10800000">
            <a:off x="1326746" y="2898104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entagon 1">
            <a:extLst>
              <a:ext uri="{FF2B5EF4-FFF2-40B4-BE49-F238E27FC236}">
                <a16:creationId xmlns:a16="http://schemas.microsoft.com/office/drawing/2014/main" id="{299243B6-190D-465C-A269-20B8FA57C9EC}"/>
              </a:ext>
            </a:extLst>
          </p:cNvPr>
          <p:cNvSpPr/>
          <p:nvPr/>
        </p:nvSpPr>
        <p:spPr>
          <a:xfrm>
            <a:off x="1290501" y="525721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AEDE0A-BB90-4CF8-A86F-AC3A7EB2CC25}"/>
              </a:ext>
            </a:extLst>
          </p:cNvPr>
          <p:cNvGrpSpPr/>
          <p:nvPr/>
        </p:nvGrpSpPr>
        <p:grpSpPr>
          <a:xfrm>
            <a:off x="2598911" y="1830337"/>
            <a:ext cx="7489777" cy="666656"/>
            <a:chOff x="3017859" y="4283314"/>
            <a:chExt cx="4891430" cy="6666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9EA85A-EEFC-4487-B997-D5FCF8682FA0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3C9553-18A6-48D7-B408-4084A37829F3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EA55C5-C77C-4A31-B155-5B75283EA6B9}"/>
              </a:ext>
            </a:extLst>
          </p:cNvPr>
          <p:cNvGrpSpPr/>
          <p:nvPr/>
        </p:nvGrpSpPr>
        <p:grpSpPr>
          <a:xfrm>
            <a:off x="2239674" y="5311855"/>
            <a:ext cx="7483658" cy="666656"/>
            <a:chOff x="3021855" y="4283314"/>
            <a:chExt cx="4887434" cy="6666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A181E4-9675-405B-B0A0-EF7CA9517045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881FB0-0F06-4AE6-86E7-7ABFC299FFB4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41B017-59B5-450A-AF60-662D414D65ED}"/>
              </a:ext>
            </a:extLst>
          </p:cNvPr>
          <p:cNvGrpSpPr/>
          <p:nvPr/>
        </p:nvGrpSpPr>
        <p:grpSpPr>
          <a:xfrm>
            <a:off x="2239674" y="2940170"/>
            <a:ext cx="7483658" cy="666656"/>
            <a:chOff x="3021855" y="4283314"/>
            <a:chExt cx="4887434" cy="666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F3B3BF-5E92-41EE-8B73-EE7DB43729F5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767D7C-2577-49C6-A1C9-61359174EEA1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469A99-E057-4A3C-981B-F480F3FEA9E9}"/>
              </a:ext>
            </a:extLst>
          </p:cNvPr>
          <p:cNvGrpSpPr/>
          <p:nvPr/>
        </p:nvGrpSpPr>
        <p:grpSpPr>
          <a:xfrm>
            <a:off x="2598911" y="4191478"/>
            <a:ext cx="7489777" cy="666656"/>
            <a:chOff x="3017859" y="4283314"/>
            <a:chExt cx="4891430" cy="666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A5B7F4-36D8-4E61-9D23-E79FBC44C558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57CA7F-BC58-40C7-8F58-AAFEAFF607D7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2CCBE-E059-4ACF-80D9-8FB6DBFF4BAF}"/>
              </a:ext>
            </a:extLst>
          </p:cNvPr>
          <p:cNvGrpSpPr/>
          <p:nvPr/>
        </p:nvGrpSpPr>
        <p:grpSpPr>
          <a:xfrm>
            <a:off x="4119043" y="2324499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03FA1CB-4EDD-4A80-B0A8-1886DDC363F4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A460E49E-CB5D-43AD-B79D-FFFF59C0B764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BA97CE2-0A81-4544-ACE1-43984C62CA3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7014A0EE-1536-4511-B7CD-395320FC9597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3E53B548-3E69-4C03-84D5-433DF94FDC7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AAF490CB-78DF-4526-91DA-87801617AF44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3AA386ED-76E9-45C7-8C7D-0AEAB566E6FD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F0402C-CBEE-478E-8C29-689C920EC9A8}"/>
              </a:ext>
            </a:extLst>
          </p:cNvPr>
          <p:cNvGrpSpPr/>
          <p:nvPr/>
        </p:nvGrpSpPr>
        <p:grpSpPr>
          <a:xfrm>
            <a:off x="7981218" y="1820444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E38463-5F7C-4D8A-BA0F-812F885D318A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8A787B-EB63-49F4-9A5A-C9D29B488C90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66B5685-BD2E-487A-889B-7E1C1F9D94D8}"/>
              </a:ext>
            </a:extLst>
          </p:cNvPr>
          <p:cNvGrpSpPr/>
          <p:nvPr/>
        </p:nvGrpSpPr>
        <p:grpSpPr>
          <a:xfrm>
            <a:off x="8578643" y="3332612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B98BC8-677A-4AA0-95CE-7C1D5167815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9DD615-9F10-426A-9555-F31636355BA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1C4072-BC75-4536-94F1-EA1A3BD33448}"/>
              </a:ext>
            </a:extLst>
          </p:cNvPr>
          <p:cNvGrpSpPr/>
          <p:nvPr/>
        </p:nvGrpSpPr>
        <p:grpSpPr>
          <a:xfrm>
            <a:off x="8197242" y="5174656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DC267B-D2A9-4F77-9C9E-B0A2C15CD420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F6E211-3039-4A62-AEF7-C9CE0B54692C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62FFBB-3E77-4C0E-A67E-173A403BA769}"/>
              </a:ext>
            </a:extLst>
          </p:cNvPr>
          <p:cNvGrpSpPr/>
          <p:nvPr/>
        </p:nvGrpSpPr>
        <p:grpSpPr>
          <a:xfrm>
            <a:off x="1492844" y="1797569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D5DD00-FBDB-48AF-9238-4E06963EB8D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7B94A4-C6C8-40E4-A495-EEFF341907DF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49FD6F-D92E-4CC4-82E4-AD316A32389B}"/>
              </a:ext>
            </a:extLst>
          </p:cNvPr>
          <p:cNvGrpSpPr/>
          <p:nvPr/>
        </p:nvGrpSpPr>
        <p:grpSpPr>
          <a:xfrm>
            <a:off x="820916" y="3332612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FAF3BC-E03A-47CD-86EA-E02CB609EC2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6A98E5-7CD4-4050-B6F0-61C7AB09C05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0ABBE7-466B-4125-9E42-E15D813E86BE}"/>
              </a:ext>
            </a:extLst>
          </p:cNvPr>
          <p:cNvGrpSpPr/>
          <p:nvPr/>
        </p:nvGrpSpPr>
        <p:grpSpPr>
          <a:xfrm>
            <a:off x="1264596" y="5174656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3C77D8-971E-4C10-A17E-9CE5E550733D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CB2368-ADDE-4271-8CE7-7D054BC06957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793F5D-A661-4CE9-A589-74F1E2C5257A}"/>
              </a:ext>
            </a:extLst>
          </p:cNvPr>
          <p:cNvGrpSpPr/>
          <p:nvPr/>
        </p:nvGrpSpPr>
        <p:grpSpPr>
          <a:xfrm>
            <a:off x="5044456" y="4356725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F70CE1-72AF-4EF9-818A-821FCA865A89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BCF646-AE8A-4B2B-953B-77CBF7727493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7F6CC412-5A54-4E77-ACFD-4C7DA8D1114B}"/>
              </a:ext>
            </a:extLst>
          </p:cNvPr>
          <p:cNvSpPr/>
          <p:nvPr/>
        </p:nvSpPr>
        <p:spPr>
          <a:xfrm>
            <a:off x="5610994" y="3105739"/>
            <a:ext cx="949248" cy="949248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Freeform 98">
            <a:extLst>
              <a:ext uri="{FF2B5EF4-FFF2-40B4-BE49-F238E27FC236}">
                <a16:creationId xmlns:a16="http://schemas.microsoft.com/office/drawing/2014/main" id="{531AEE34-FEFB-4B03-9941-B1C08596957A}"/>
              </a:ext>
            </a:extLst>
          </p:cNvPr>
          <p:cNvSpPr/>
          <p:nvPr/>
        </p:nvSpPr>
        <p:spPr>
          <a:xfrm>
            <a:off x="6986776" y="194159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AD1138F1-3D1D-46CD-97E1-AE6DCF2A49EA}"/>
              </a:ext>
            </a:extLst>
          </p:cNvPr>
          <p:cNvSpPr/>
          <p:nvPr/>
        </p:nvSpPr>
        <p:spPr>
          <a:xfrm flipH="1">
            <a:off x="4282790" y="194159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F66135E-F678-4B8D-B791-36BE7CACC41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80640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FC16D9A6-63C4-48C5-A7ED-62DFBC185473}"/>
              </a:ext>
            </a:extLst>
          </p:cNvPr>
          <p:cNvSpPr/>
          <p:nvPr/>
        </p:nvSpPr>
        <p:spPr>
          <a:xfrm flipH="1">
            <a:off x="3366630" y="4949606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5007E1E-60F1-44FA-BA16-108C0686F577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80640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7DCC11B3-588B-4ADA-A91E-46AD63CDB31B}"/>
              </a:ext>
            </a:extLst>
          </p:cNvPr>
          <p:cNvSpPr/>
          <p:nvPr/>
        </p:nvSpPr>
        <p:spPr>
          <a:xfrm>
            <a:off x="8129954" y="4949606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780DD58-693E-4D03-A7BE-E1BEDCC4897D}"/>
              </a:ext>
            </a:extLst>
          </p:cNvPr>
          <p:cNvSpPr/>
          <p:nvPr/>
        </p:nvSpPr>
        <p:spPr>
          <a:xfrm>
            <a:off x="5870204" y="3350195"/>
            <a:ext cx="450561" cy="44982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CB3543-5F58-4EC0-8361-BEAE9CFBAF6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A1EFDD-0A71-4288-99CF-A0AC1BBCA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40499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8282B2-51FC-4996-8FA3-8F4E4507C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43040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17EA37-2366-482B-9994-2CDF6A837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71420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BB73B6-424A-4C33-AD2D-BF7112F40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49490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3E97C1D-6B70-4AEF-BC82-7969F4C4A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258627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CF38DCF-CCE8-4980-AF60-8E32E121E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6039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963134E-DB17-4701-91EA-6DBF0BDC427A}"/>
              </a:ext>
            </a:extLst>
          </p:cNvPr>
          <p:cNvGrpSpPr/>
          <p:nvPr/>
        </p:nvGrpSpPr>
        <p:grpSpPr>
          <a:xfrm>
            <a:off x="1228728" y="2303707"/>
            <a:ext cx="7836110" cy="3271537"/>
            <a:chOff x="1238253" y="2341501"/>
            <a:chExt cx="7836110" cy="2995618"/>
          </a:xfrm>
        </p:grpSpPr>
        <p:sp>
          <p:nvSpPr>
            <p:cNvPr id="43" name="사각형: 둥근 위쪽 모서리 34">
              <a:extLst>
                <a:ext uri="{FF2B5EF4-FFF2-40B4-BE49-F238E27FC236}">
                  <a16:creationId xmlns:a16="http://schemas.microsoft.com/office/drawing/2014/main" id="{E89874CE-4A05-47F1-8E5F-F106D0A58A54}"/>
                </a:ext>
              </a:extLst>
            </p:cNvPr>
            <p:cNvSpPr/>
            <p:nvPr/>
          </p:nvSpPr>
          <p:spPr>
            <a:xfrm rot="16200000">
              <a:off x="5582005" y="-402054"/>
              <a:ext cx="748800" cy="6235910"/>
            </a:xfrm>
            <a:prstGeom prst="round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사각형: 둥근 위쪽 모서리 35">
              <a:extLst>
                <a:ext uri="{FF2B5EF4-FFF2-40B4-BE49-F238E27FC236}">
                  <a16:creationId xmlns:a16="http://schemas.microsoft.com/office/drawing/2014/main" id="{6F62D19C-BCBA-4783-8763-9C26B25D4305}"/>
                </a:ext>
              </a:extLst>
            </p:cNvPr>
            <p:cNvSpPr/>
            <p:nvPr/>
          </p:nvSpPr>
          <p:spPr>
            <a:xfrm rot="16200000">
              <a:off x="6424970" y="1189849"/>
              <a:ext cx="748800" cy="454998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사각형: 둥근 위쪽 모서리 36">
              <a:extLst>
                <a:ext uri="{FF2B5EF4-FFF2-40B4-BE49-F238E27FC236}">
                  <a16:creationId xmlns:a16="http://schemas.microsoft.com/office/drawing/2014/main" id="{9738AA12-403E-43F2-AF92-638ADCE13E8D}"/>
                </a:ext>
              </a:extLst>
            </p:cNvPr>
            <p:cNvSpPr/>
            <p:nvPr/>
          </p:nvSpPr>
          <p:spPr>
            <a:xfrm rot="16200000">
              <a:off x="5929671" y="1443488"/>
              <a:ext cx="748800" cy="5540584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사각형: 둥근 위쪽 모서리 37">
              <a:extLst>
                <a:ext uri="{FF2B5EF4-FFF2-40B4-BE49-F238E27FC236}">
                  <a16:creationId xmlns:a16="http://schemas.microsoft.com/office/drawing/2014/main" id="{C5E7298D-EF37-4743-827E-7D0147902FEE}"/>
                </a:ext>
              </a:extLst>
            </p:cNvPr>
            <p:cNvSpPr/>
            <p:nvPr/>
          </p:nvSpPr>
          <p:spPr>
            <a:xfrm rot="16200000">
              <a:off x="4781908" y="1044664"/>
              <a:ext cx="748800" cy="783610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E93218-C247-4092-8249-520749C161E2}"/>
              </a:ext>
            </a:extLst>
          </p:cNvPr>
          <p:cNvGrpSpPr/>
          <p:nvPr/>
        </p:nvGrpSpPr>
        <p:grpSpPr>
          <a:xfrm>
            <a:off x="3224645" y="2353408"/>
            <a:ext cx="5371767" cy="691505"/>
            <a:chOff x="2551705" y="4319146"/>
            <a:chExt cx="3683695" cy="69150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898640A-EB6F-489D-A82D-97BE8C047C90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B5283F-1572-4A2D-9338-53C26673A00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Group 19">
            <a:extLst>
              <a:ext uri="{FF2B5EF4-FFF2-40B4-BE49-F238E27FC236}">
                <a16:creationId xmlns:a16="http://schemas.microsoft.com/office/drawing/2014/main" id="{FF2068AF-14AD-46BD-9E9A-60F18E95260B}"/>
              </a:ext>
            </a:extLst>
          </p:cNvPr>
          <p:cNvGrpSpPr/>
          <p:nvPr/>
        </p:nvGrpSpPr>
        <p:grpSpPr>
          <a:xfrm>
            <a:off x="1615911" y="4820525"/>
            <a:ext cx="6949740" cy="691505"/>
            <a:chOff x="2551705" y="4319146"/>
            <a:chExt cx="3683695" cy="69150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8D65AB-1EDC-4B2C-AA20-F9CE5C7D66DF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90962D-F6C2-450A-89AF-54BC819CD0F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9">
            <a:extLst>
              <a:ext uri="{FF2B5EF4-FFF2-40B4-BE49-F238E27FC236}">
                <a16:creationId xmlns:a16="http://schemas.microsoft.com/office/drawing/2014/main" id="{EC5FE084-6A85-462B-AEB2-863FD971AB65}"/>
              </a:ext>
            </a:extLst>
          </p:cNvPr>
          <p:cNvGrpSpPr/>
          <p:nvPr/>
        </p:nvGrpSpPr>
        <p:grpSpPr>
          <a:xfrm>
            <a:off x="3925594" y="3998152"/>
            <a:ext cx="4640057" cy="691505"/>
            <a:chOff x="2551705" y="4319146"/>
            <a:chExt cx="3683695" cy="69150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FFEB71C-E4FC-4FED-AFA2-2AA5090E8963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2B32866-DFF1-44CF-A426-1E83D00ADDF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19">
            <a:extLst>
              <a:ext uri="{FF2B5EF4-FFF2-40B4-BE49-F238E27FC236}">
                <a16:creationId xmlns:a16="http://schemas.microsoft.com/office/drawing/2014/main" id="{FDA56DDD-D22F-4113-B957-01053D866B88}"/>
              </a:ext>
            </a:extLst>
          </p:cNvPr>
          <p:cNvGrpSpPr/>
          <p:nvPr/>
        </p:nvGrpSpPr>
        <p:grpSpPr>
          <a:xfrm>
            <a:off x="4908148" y="3175780"/>
            <a:ext cx="3657503" cy="691505"/>
            <a:chOff x="2551705" y="4319146"/>
            <a:chExt cx="3683695" cy="69150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1E3E2AC-CD2B-4ED5-A854-7769A3AE2170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CE5D1DF-6C85-41E6-933C-DDAE73E0845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타원 38">
            <a:extLst>
              <a:ext uri="{FF2B5EF4-FFF2-40B4-BE49-F238E27FC236}">
                <a16:creationId xmlns:a16="http://schemas.microsoft.com/office/drawing/2014/main" id="{563CB07C-24DB-4B2E-8E83-574E2F4E183E}"/>
              </a:ext>
            </a:extLst>
          </p:cNvPr>
          <p:cNvSpPr/>
          <p:nvPr/>
        </p:nvSpPr>
        <p:spPr>
          <a:xfrm>
            <a:off x="2407394" y="2301099"/>
            <a:ext cx="824363" cy="82436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타원 39">
            <a:extLst>
              <a:ext uri="{FF2B5EF4-FFF2-40B4-BE49-F238E27FC236}">
                <a16:creationId xmlns:a16="http://schemas.microsoft.com/office/drawing/2014/main" id="{DEF613D1-858F-4398-94D8-43BE1818DC53}"/>
              </a:ext>
            </a:extLst>
          </p:cNvPr>
          <p:cNvSpPr/>
          <p:nvPr/>
        </p:nvSpPr>
        <p:spPr>
          <a:xfrm>
            <a:off x="4091002" y="3125465"/>
            <a:ext cx="824362" cy="82436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타원 40">
            <a:extLst>
              <a:ext uri="{FF2B5EF4-FFF2-40B4-BE49-F238E27FC236}">
                <a16:creationId xmlns:a16="http://schemas.microsoft.com/office/drawing/2014/main" id="{B0AF13C9-372B-471D-9952-A88629E0897F}"/>
              </a:ext>
            </a:extLst>
          </p:cNvPr>
          <p:cNvSpPr/>
          <p:nvPr/>
        </p:nvSpPr>
        <p:spPr>
          <a:xfrm>
            <a:off x="3114350" y="3949829"/>
            <a:ext cx="819808" cy="81981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타원 41">
            <a:extLst>
              <a:ext uri="{FF2B5EF4-FFF2-40B4-BE49-F238E27FC236}">
                <a16:creationId xmlns:a16="http://schemas.microsoft.com/office/drawing/2014/main" id="{7BFF8A2F-7ED6-4FA3-87F2-4B12318FE046}"/>
              </a:ext>
            </a:extLst>
          </p:cNvPr>
          <p:cNvSpPr/>
          <p:nvPr/>
        </p:nvSpPr>
        <p:spPr>
          <a:xfrm>
            <a:off x="805628" y="4755478"/>
            <a:ext cx="819808" cy="81981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id="{597A0D5A-8A61-4AE8-88B2-B9114D6AA7BE}"/>
              </a:ext>
            </a:extLst>
          </p:cNvPr>
          <p:cNvSpPr/>
          <p:nvPr/>
        </p:nvSpPr>
        <p:spPr>
          <a:xfrm>
            <a:off x="2669689" y="2503173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id="{2BE36D7D-1AB0-4DF2-B85B-42CD91B971EC}"/>
              </a:ext>
            </a:extLst>
          </p:cNvPr>
          <p:cNvSpPr/>
          <p:nvPr/>
        </p:nvSpPr>
        <p:spPr>
          <a:xfrm>
            <a:off x="4393893" y="3362614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3B976FD3-CAF9-4365-ACE4-D415644ADD47}"/>
              </a:ext>
            </a:extLst>
          </p:cNvPr>
          <p:cNvSpPr/>
          <p:nvPr/>
        </p:nvSpPr>
        <p:spPr>
          <a:xfrm>
            <a:off x="3434065" y="4220796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5F66B4AB-E6E1-4CEC-92E3-B9A5342E7048}"/>
              </a:ext>
            </a:extLst>
          </p:cNvPr>
          <p:cNvSpPr>
            <a:spLocks noChangeAspect="1"/>
          </p:cNvSpPr>
          <p:nvPr/>
        </p:nvSpPr>
        <p:spPr>
          <a:xfrm>
            <a:off x="1106530" y="4994016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7" name="Group 20">
            <a:extLst>
              <a:ext uri="{FF2B5EF4-FFF2-40B4-BE49-F238E27FC236}">
                <a16:creationId xmlns:a16="http://schemas.microsoft.com/office/drawing/2014/main" id="{37C831DD-7564-4F90-BF23-3CC43C52AE72}"/>
              </a:ext>
            </a:extLst>
          </p:cNvPr>
          <p:cNvGrpSpPr/>
          <p:nvPr/>
        </p:nvGrpSpPr>
        <p:grpSpPr>
          <a:xfrm>
            <a:off x="9063454" y="1965797"/>
            <a:ext cx="2304012" cy="4050333"/>
            <a:chOff x="445712" y="1449040"/>
            <a:chExt cx="2113018" cy="3924176"/>
          </a:xfrm>
        </p:grpSpPr>
        <p:sp>
          <p:nvSpPr>
            <p:cNvPr id="68" name="Rounded Rectangle 21">
              <a:extLst>
                <a:ext uri="{FF2B5EF4-FFF2-40B4-BE49-F238E27FC236}">
                  <a16:creationId xmlns:a16="http://schemas.microsoft.com/office/drawing/2014/main" id="{470B67D9-6E63-4254-B9F8-5B952CA59C9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9" name="Rectangle 22">
              <a:extLst>
                <a:ext uri="{FF2B5EF4-FFF2-40B4-BE49-F238E27FC236}">
                  <a16:creationId xmlns:a16="http://schemas.microsoft.com/office/drawing/2014/main" id="{02E3C096-F83B-4EFE-9538-6B6BD2058B8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0" name="Group 23">
              <a:extLst>
                <a:ext uri="{FF2B5EF4-FFF2-40B4-BE49-F238E27FC236}">
                  <a16:creationId xmlns:a16="http://schemas.microsoft.com/office/drawing/2014/main" id="{8D94BB61-0284-469C-A6E6-43244402C12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1" name="Oval 24">
                <a:extLst>
                  <a:ext uri="{FF2B5EF4-FFF2-40B4-BE49-F238E27FC236}">
                    <a16:creationId xmlns:a16="http://schemas.microsoft.com/office/drawing/2014/main" id="{FD663023-5231-47B7-9C73-2320780E175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2" name="Rounded Rectangle 25">
                <a:extLst>
                  <a:ext uri="{FF2B5EF4-FFF2-40B4-BE49-F238E27FC236}">
                    <a16:creationId xmlns:a16="http://schemas.microsoft.com/office/drawing/2014/main" id="{AE217220-48CD-4BEE-B002-1FA92788A9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73" name="그룹 51">
            <a:extLst>
              <a:ext uri="{FF2B5EF4-FFF2-40B4-BE49-F238E27FC236}">
                <a16:creationId xmlns:a16="http://schemas.microsoft.com/office/drawing/2014/main" id="{E0C1C959-957A-4B12-87C8-5B8C0CE6EFD3}"/>
              </a:ext>
            </a:extLst>
          </p:cNvPr>
          <p:cNvGrpSpPr/>
          <p:nvPr/>
        </p:nvGrpSpPr>
        <p:grpSpPr>
          <a:xfrm>
            <a:off x="9176211" y="2303707"/>
            <a:ext cx="2059604" cy="3271537"/>
            <a:chOff x="9185736" y="2341500"/>
            <a:chExt cx="2059604" cy="2995618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F96C69D-0CC3-4277-8FA1-A65B07D505F5}"/>
                </a:ext>
              </a:extLst>
            </p:cNvPr>
            <p:cNvSpPr/>
            <p:nvPr/>
          </p:nvSpPr>
          <p:spPr>
            <a:xfrm>
              <a:off x="9185736" y="2341500"/>
              <a:ext cx="2059604" cy="748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3BBF0DE-4142-41BB-8C0A-7492BF2E0987}"/>
                </a:ext>
              </a:extLst>
            </p:cNvPr>
            <p:cNvSpPr/>
            <p:nvPr/>
          </p:nvSpPr>
          <p:spPr>
            <a:xfrm>
              <a:off x="9185736" y="3090447"/>
              <a:ext cx="2059604" cy="748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C2DF6E0-983E-46A9-A3EE-1FEA13CE8D1B}"/>
                </a:ext>
              </a:extLst>
            </p:cNvPr>
            <p:cNvSpPr/>
            <p:nvPr/>
          </p:nvSpPr>
          <p:spPr>
            <a:xfrm>
              <a:off x="9185736" y="3839240"/>
              <a:ext cx="2059604" cy="748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6345E54-7423-4C00-A9AA-7523BAFE053A}"/>
                </a:ext>
              </a:extLst>
            </p:cNvPr>
            <p:cNvSpPr/>
            <p:nvPr/>
          </p:nvSpPr>
          <p:spPr>
            <a:xfrm>
              <a:off x="9185736" y="4588171"/>
              <a:ext cx="2059604" cy="748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5E3AB42-240F-4B77-8C8A-7F69CEB15B71}"/>
                </a:ext>
              </a:extLst>
            </p:cNvPr>
            <p:cNvSpPr txBox="1"/>
            <p:nvPr/>
          </p:nvSpPr>
          <p:spPr>
            <a:xfrm>
              <a:off x="9587067" y="253989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38C4996-07D1-4F28-BDCF-7B2454FF2A97}"/>
                </a:ext>
              </a:extLst>
            </p:cNvPr>
            <p:cNvSpPr txBox="1"/>
            <p:nvPr/>
          </p:nvSpPr>
          <p:spPr>
            <a:xfrm>
              <a:off x="9587067" y="4782497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C8B2121-9801-4C59-BED1-35D63C17B87F}"/>
                </a:ext>
              </a:extLst>
            </p:cNvPr>
            <p:cNvSpPr txBox="1"/>
            <p:nvPr/>
          </p:nvSpPr>
          <p:spPr>
            <a:xfrm>
              <a:off x="9587067" y="3288838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92AD7A3-93DE-493E-8264-760CCCFC268D}"/>
                </a:ext>
              </a:extLst>
            </p:cNvPr>
            <p:cNvSpPr txBox="1"/>
            <p:nvPr/>
          </p:nvSpPr>
          <p:spPr>
            <a:xfrm>
              <a:off x="9587067" y="403763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E53A42-AE0C-4B26-A2B6-2CF9BC1768F1}"/>
              </a:ext>
            </a:extLst>
          </p:cNvPr>
          <p:cNvSpPr txBox="1"/>
          <p:nvPr/>
        </p:nvSpPr>
        <p:spPr>
          <a:xfrm>
            <a:off x="725558" y="3684055"/>
            <a:ext cx="47198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B2CC3834-7B15-4E04-9C9C-AD6993CFDC9B}"/>
              </a:ext>
            </a:extLst>
          </p:cNvPr>
          <p:cNvSpPr txBox="1">
            <a:spLocks/>
          </p:cNvSpPr>
          <p:nvPr/>
        </p:nvSpPr>
        <p:spPr>
          <a:xfrm>
            <a:off x="725558" y="3212976"/>
            <a:ext cx="471981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8CB9-FAB9-4F32-AA4D-1550676F4D69}"/>
              </a:ext>
            </a:extLst>
          </p:cNvPr>
          <p:cNvSpPr txBox="1"/>
          <p:nvPr/>
        </p:nvSpPr>
        <p:spPr>
          <a:xfrm>
            <a:off x="725558" y="5169636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A6093E-9FE9-4009-921A-3574234C9A1D}"/>
              </a:ext>
            </a:extLst>
          </p:cNvPr>
          <p:cNvSpPr/>
          <p:nvPr/>
        </p:nvSpPr>
        <p:spPr>
          <a:xfrm>
            <a:off x="864576" y="3061366"/>
            <a:ext cx="13716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0271D0-DA8D-4147-B125-ACEB81222E0D}"/>
              </a:ext>
            </a:extLst>
          </p:cNvPr>
          <p:cNvGrpSpPr/>
          <p:nvPr/>
        </p:nvGrpSpPr>
        <p:grpSpPr>
          <a:xfrm>
            <a:off x="864576" y="1762125"/>
            <a:ext cx="885080" cy="1100185"/>
            <a:chOff x="1113903" y="114607"/>
            <a:chExt cx="1674092" cy="2080953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DBC557-4A00-4891-8D16-B3109B7FFE5B}"/>
                </a:ext>
              </a:extLst>
            </p:cNvPr>
            <p:cNvSpPr/>
            <p:nvPr/>
          </p:nvSpPr>
          <p:spPr>
            <a:xfrm>
              <a:off x="1259430" y="581142"/>
              <a:ext cx="1528565" cy="1614418"/>
            </a:xfrm>
            <a:custGeom>
              <a:avLst/>
              <a:gdLst>
                <a:gd name="connsiteX0" fmla="*/ 0 w 2759093"/>
                <a:gd name="connsiteY0" fmla="*/ 2249519 h 2914060"/>
                <a:gd name="connsiteX1" fmla="*/ 325850 w 2759093"/>
                <a:gd name="connsiteY1" fmla="*/ 2566225 h 2914060"/>
                <a:gd name="connsiteX2" fmla="*/ 916400 w 2759093"/>
                <a:gd name="connsiteY2" fmla="*/ 2635853 h 2914060"/>
                <a:gd name="connsiteX3" fmla="*/ 1740408 w 2759093"/>
                <a:gd name="connsiteY3" fmla="*/ 2204752 h 2914060"/>
                <a:gd name="connsiteX4" fmla="*/ 2577751 w 2759093"/>
                <a:gd name="connsiteY4" fmla="*/ 899160 h 2914060"/>
                <a:gd name="connsiteX5" fmla="*/ 2658332 w 2759093"/>
                <a:gd name="connsiteY5" fmla="*/ 178022 h 2914060"/>
                <a:gd name="connsiteX6" fmla="*/ 2632234 w 2759093"/>
                <a:gd name="connsiteY6" fmla="*/ 0 h 2914060"/>
                <a:gd name="connsiteX7" fmla="*/ 2745010 w 2759093"/>
                <a:gd name="connsiteY7" fmla="*/ 368236 h 2914060"/>
                <a:gd name="connsiteX8" fmla="*/ 2498789 w 2759093"/>
                <a:gd name="connsiteY8" fmla="*/ 1597438 h 2914060"/>
                <a:gd name="connsiteX9" fmla="*/ 1595533 w 2759093"/>
                <a:gd name="connsiteY9" fmla="*/ 2644997 h 2914060"/>
                <a:gd name="connsiteX10" fmla="*/ 1017651 w 2759093"/>
                <a:gd name="connsiteY10" fmla="*/ 2892362 h 2914060"/>
                <a:gd name="connsiteX11" fmla="*/ 202883 w 2759093"/>
                <a:gd name="connsiteY11" fmla="*/ 2654522 h 2914060"/>
                <a:gd name="connsiteX12" fmla="*/ 0 w 2759093"/>
                <a:gd name="connsiteY12" fmla="*/ 2249519 h 291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59093" h="2914060">
                  <a:moveTo>
                    <a:pt x="0" y="2249519"/>
                  </a:moveTo>
                  <a:cubicBezTo>
                    <a:pt x="80296" y="2384965"/>
                    <a:pt x="185452" y="2493836"/>
                    <a:pt x="325850" y="2566225"/>
                  </a:cubicBezTo>
                  <a:cubicBezTo>
                    <a:pt x="513874" y="2663285"/>
                    <a:pt x="712946" y="2675573"/>
                    <a:pt x="916400" y="2635853"/>
                  </a:cubicBezTo>
                  <a:cubicBezTo>
                    <a:pt x="1233297" y="2573941"/>
                    <a:pt x="1500950" y="2414778"/>
                    <a:pt x="1740408" y="2204752"/>
                  </a:cubicBezTo>
                  <a:cubicBezTo>
                    <a:pt x="2144649" y="1850231"/>
                    <a:pt x="2422398" y="1413701"/>
                    <a:pt x="2577751" y="899160"/>
                  </a:cubicBezTo>
                  <a:cubicBezTo>
                    <a:pt x="2648807" y="663797"/>
                    <a:pt x="2676716" y="423196"/>
                    <a:pt x="2658332" y="178022"/>
                  </a:cubicBezTo>
                  <a:cubicBezTo>
                    <a:pt x="2654141" y="122015"/>
                    <a:pt x="2642235" y="66580"/>
                    <a:pt x="2632234" y="0"/>
                  </a:cubicBezTo>
                  <a:cubicBezTo>
                    <a:pt x="2694432" y="122872"/>
                    <a:pt x="2729484" y="242888"/>
                    <a:pt x="2745010" y="368236"/>
                  </a:cubicBezTo>
                  <a:cubicBezTo>
                    <a:pt x="2799207" y="805053"/>
                    <a:pt x="2692718" y="1210723"/>
                    <a:pt x="2498789" y="1597438"/>
                  </a:cubicBezTo>
                  <a:cubicBezTo>
                    <a:pt x="2285905" y="2021967"/>
                    <a:pt x="1993202" y="2379536"/>
                    <a:pt x="1595533" y="2644997"/>
                  </a:cubicBezTo>
                  <a:cubicBezTo>
                    <a:pt x="1418654" y="2763012"/>
                    <a:pt x="1228249" y="2852357"/>
                    <a:pt x="1017651" y="2892362"/>
                  </a:cubicBezTo>
                  <a:cubicBezTo>
                    <a:pt x="705993" y="2951512"/>
                    <a:pt x="427387" y="2895314"/>
                    <a:pt x="202883" y="2654522"/>
                  </a:cubicBezTo>
                  <a:cubicBezTo>
                    <a:pt x="112300" y="2557177"/>
                    <a:pt x="33909" y="2403253"/>
                    <a:pt x="0" y="2249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D38028-9BE5-4BA8-9C20-E6E07E0BA027}"/>
                </a:ext>
              </a:extLst>
            </p:cNvPr>
            <p:cNvSpPr/>
            <p:nvPr/>
          </p:nvSpPr>
          <p:spPr>
            <a:xfrm>
              <a:off x="1223969" y="455339"/>
              <a:ext cx="1470277" cy="1541251"/>
            </a:xfrm>
            <a:custGeom>
              <a:avLst/>
              <a:gdLst>
                <a:gd name="connsiteX0" fmla="*/ 2533269 w 2653883"/>
                <a:gd name="connsiteY0" fmla="*/ 0 h 2781991"/>
                <a:gd name="connsiteX1" fmla="*/ 2646998 w 2653883"/>
                <a:gd name="connsiteY1" fmla="*/ 382238 h 2781991"/>
                <a:gd name="connsiteX2" fmla="*/ 2178273 w 2653883"/>
                <a:gd name="connsiteY2" fmla="*/ 1894713 h 2781991"/>
                <a:gd name="connsiteX3" fmla="*/ 1345692 w 2653883"/>
                <a:gd name="connsiteY3" fmla="*/ 2634330 h 2781991"/>
                <a:gd name="connsiteX4" fmla="*/ 798290 w 2653883"/>
                <a:gd name="connsiteY4" fmla="*/ 2781872 h 2781991"/>
                <a:gd name="connsiteX5" fmla="*/ 21431 w 2653883"/>
                <a:gd name="connsiteY5" fmla="*/ 2227707 h 2781991"/>
                <a:gd name="connsiteX6" fmla="*/ 0 w 2653883"/>
                <a:gd name="connsiteY6" fmla="*/ 2146268 h 2781991"/>
                <a:gd name="connsiteX7" fmla="*/ 193262 w 2653883"/>
                <a:gd name="connsiteY7" fmla="*/ 2370297 h 2781991"/>
                <a:gd name="connsiteX8" fmla="*/ 780574 w 2653883"/>
                <a:gd name="connsiteY8" fmla="*/ 2529364 h 2781991"/>
                <a:gd name="connsiteX9" fmla="*/ 1699641 w 2653883"/>
                <a:gd name="connsiteY9" fmla="*/ 2078165 h 2781991"/>
                <a:gd name="connsiteX10" fmla="*/ 2507552 w 2653883"/>
                <a:gd name="connsiteY10" fmla="*/ 741426 h 2781991"/>
                <a:gd name="connsiteX11" fmla="*/ 2542890 w 2653883"/>
                <a:gd name="connsiteY11" fmla="*/ 50197 h 2781991"/>
                <a:gd name="connsiteX12" fmla="*/ 2533269 w 2653883"/>
                <a:gd name="connsiteY12" fmla="*/ 0 h 2781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53883" h="2781991">
                  <a:moveTo>
                    <a:pt x="2533269" y="0"/>
                  </a:moveTo>
                  <a:cubicBezTo>
                    <a:pt x="2600611" y="119729"/>
                    <a:pt x="2635853" y="248221"/>
                    <a:pt x="2646998" y="382238"/>
                  </a:cubicBezTo>
                  <a:cubicBezTo>
                    <a:pt x="2694051" y="949071"/>
                    <a:pt x="2495836" y="1441799"/>
                    <a:pt x="2178273" y="1894713"/>
                  </a:cubicBezTo>
                  <a:cubicBezTo>
                    <a:pt x="1959959" y="2206085"/>
                    <a:pt x="1688306" y="2461260"/>
                    <a:pt x="1345692" y="2634330"/>
                  </a:cubicBezTo>
                  <a:cubicBezTo>
                    <a:pt x="1173575" y="2721293"/>
                    <a:pt x="992219" y="2778919"/>
                    <a:pt x="798290" y="2781872"/>
                  </a:cubicBezTo>
                  <a:cubicBezTo>
                    <a:pt x="424815" y="2787682"/>
                    <a:pt x="139922" y="2582228"/>
                    <a:pt x="21431" y="2227707"/>
                  </a:cubicBezTo>
                  <a:cubicBezTo>
                    <a:pt x="12668" y="2201323"/>
                    <a:pt x="5239" y="2174462"/>
                    <a:pt x="0" y="2146268"/>
                  </a:cubicBezTo>
                  <a:cubicBezTo>
                    <a:pt x="53816" y="2230755"/>
                    <a:pt x="114110" y="2308670"/>
                    <a:pt x="193262" y="2370297"/>
                  </a:cubicBezTo>
                  <a:cubicBezTo>
                    <a:pt x="366808" y="2505361"/>
                    <a:pt x="564261" y="2553367"/>
                    <a:pt x="780574" y="2529364"/>
                  </a:cubicBezTo>
                  <a:cubicBezTo>
                    <a:pt x="1141000" y="2489454"/>
                    <a:pt x="1437037" y="2314575"/>
                    <a:pt x="1699641" y="2078165"/>
                  </a:cubicBezTo>
                  <a:cubicBezTo>
                    <a:pt x="2103215" y="1714881"/>
                    <a:pt x="2375440" y="1269587"/>
                    <a:pt x="2507552" y="741426"/>
                  </a:cubicBezTo>
                  <a:cubicBezTo>
                    <a:pt x="2564511" y="513683"/>
                    <a:pt x="2581656" y="283178"/>
                    <a:pt x="2542890" y="50197"/>
                  </a:cubicBezTo>
                  <a:cubicBezTo>
                    <a:pt x="2540127" y="33433"/>
                    <a:pt x="2536508" y="16764"/>
                    <a:pt x="253326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116AB5-3D07-4BBF-8297-955717D01F7C}"/>
                </a:ext>
              </a:extLst>
            </p:cNvPr>
            <p:cNvSpPr/>
            <p:nvPr/>
          </p:nvSpPr>
          <p:spPr>
            <a:xfrm>
              <a:off x="1846859" y="266952"/>
              <a:ext cx="190339" cy="757529"/>
            </a:xfrm>
            <a:custGeom>
              <a:avLst/>
              <a:gdLst>
                <a:gd name="connsiteX0" fmla="*/ 343567 w 343566"/>
                <a:gd name="connsiteY0" fmla="*/ 1170051 h 1367356"/>
                <a:gd name="connsiteX1" fmla="*/ 240316 w 343566"/>
                <a:gd name="connsiteY1" fmla="*/ 1333214 h 1367356"/>
                <a:gd name="connsiteX2" fmla="*/ 121253 w 343566"/>
                <a:gd name="connsiteY2" fmla="*/ 1342263 h 1367356"/>
                <a:gd name="connsiteX3" fmla="*/ 0 w 343566"/>
                <a:gd name="connsiteY3" fmla="*/ 1169003 h 1367356"/>
                <a:gd name="connsiteX4" fmla="*/ 76962 w 343566"/>
                <a:gd name="connsiteY4" fmla="*/ 654749 h 1367356"/>
                <a:gd name="connsiteX5" fmla="*/ 136684 w 343566"/>
                <a:gd name="connsiteY5" fmla="*/ 247936 h 1367356"/>
                <a:gd name="connsiteX6" fmla="*/ 125730 w 343566"/>
                <a:gd name="connsiteY6" fmla="*/ 195358 h 1367356"/>
                <a:gd name="connsiteX7" fmla="*/ 19145 w 343566"/>
                <a:gd name="connsiteY7" fmla="*/ 0 h 1367356"/>
                <a:gd name="connsiteX8" fmla="*/ 323755 w 343566"/>
                <a:gd name="connsiteY8" fmla="*/ 0 h 1367356"/>
                <a:gd name="connsiteX9" fmla="*/ 236029 w 343566"/>
                <a:gd name="connsiteY9" fmla="*/ 158782 h 1367356"/>
                <a:gd name="connsiteX10" fmla="*/ 212027 w 343566"/>
                <a:gd name="connsiteY10" fmla="*/ 301085 h 1367356"/>
                <a:gd name="connsiteX11" fmla="*/ 334233 w 343566"/>
                <a:gd name="connsiteY11" fmla="*/ 1128332 h 1367356"/>
                <a:gd name="connsiteX12" fmla="*/ 343567 w 343566"/>
                <a:gd name="connsiteY12" fmla="*/ 1170051 h 1367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3566" h="1367356">
                  <a:moveTo>
                    <a:pt x="343567" y="1170051"/>
                  </a:moveTo>
                  <a:cubicBezTo>
                    <a:pt x="309372" y="1224534"/>
                    <a:pt x="276892" y="1280350"/>
                    <a:pt x="240316" y="1333214"/>
                  </a:cubicBezTo>
                  <a:cubicBezTo>
                    <a:pt x="212027" y="1374077"/>
                    <a:pt x="150781" y="1379696"/>
                    <a:pt x="121253" y="1342263"/>
                  </a:cubicBezTo>
                  <a:cubicBezTo>
                    <a:pt x="77629" y="1287018"/>
                    <a:pt x="32385" y="1232345"/>
                    <a:pt x="0" y="1169003"/>
                  </a:cubicBezTo>
                  <a:cubicBezTo>
                    <a:pt x="25718" y="997649"/>
                    <a:pt x="51626" y="826199"/>
                    <a:pt x="76962" y="654749"/>
                  </a:cubicBezTo>
                  <a:cubicBezTo>
                    <a:pt x="96965" y="519113"/>
                    <a:pt x="115443" y="383286"/>
                    <a:pt x="136684" y="247936"/>
                  </a:cubicBezTo>
                  <a:cubicBezTo>
                    <a:pt x="139922" y="227076"/>
                    <a:pt x="135446" y="212503"/>
                    <a:pt x="125730" y="195358"/>
                  </a:cubicBezTo>
                  <a:cubicBezTo>
                    <a:pt x="90392" y="132683"/>
                    <a:pt x="56674" y="69152"/>
                    <a:pt x="19145" y="0"/>
                  </a:cubicBezTo>
                  <a:cubicBezTo>
                    <a:pt x="121729" y="0"/>
                    <a:pt x="218980" y="0"/>
                    <a:pt x="323755" y="0"/>
                  </a:cubicBezTo>
                  <a:cubicBezTo>
                    <a:pt x="293275" y="56293"/>
                    <a:pt x="270034" y="111442"/>
                    <a:pt x="236029" y="158782"/>
                  </a:cubicBezTo>
                  <a:cubicBezTo>
                    <a:pt x="202978" y="204787"/>
                    <a:pt x="204692" y="251174"/>
                    <a:pt x="212027" y="301085"/>
                  </a:cubicBezTo>
                  <a:cubicBezTo>
                    <a:pt x="252698" y="576834"/>
                    <a:pt x="293370" y="852583"/>
                    <a:pt x="334233" y="1128332"/>
                  </a:cubicBezTo>
                  <a:cubicBezTo>
                    <a:pt x="336233" y="1142429"/>
                    <a:pt x="340424" y="1156145"/>
                    <a:pt x="343567" y="1170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2F72247-7013-4014-AAF5-7B25FCD805DA}"/>
                </a:ext>
              </a:extLst>
            </p:cNvPr>
            <p:cNvSpPr/>
            <p:nvPr/>
          </p:nvSpPr>
          <p:spPr>
            <a:xfrm>
              <a:off x="1113903" y="114607"/>
              <a:ext cx="1514309" cy="1703731"/>
            </a:xfrm>
            <a:custGeom>
              <a:avLst/>
              <a:gdLst>
                <a:gd name="connsiteX0" fmla="*/ 826938 w 1514309"/>
                <a:gd name="connsiteY0" fmla="*/ 1439762 h 1703731"/>
                <a:gd name="connsiteX1" fmla="*/ 774433 w 1514309"/>
                <a:gd name="connsiteY1" fmla="*/ 1493376 h 1703731"/>
                <a:gd name="connsiteX2" fmla="*/ 827624 w 1514309"/>
                <a:gd name="connsiteY2" fmla="*/ 1549733 h 1703731"/>
                <a:gd name="connsiteX3" fmla="*/ 881502 w 1514309"/>
                <a:gd name="connsiteY3" fmla="*/ 1494009 h 1703731"/>
                <a:gd name="connsiteX4" fmla="*/ 826938 w 1514309"/>
                <a:gd name="connsiteY4" fmla="*/ 1439762 h 1703731"/>
                <a:gd name="connsiteX5" fmla="*/ 827677 w 1514309"/>
                <a:gd name="connsiteY5" fmla="*/ 1244567 h 1703731"/>
                <a:gd name="connsiteX6" fmla="*/ 774485 w 1514309"/>
                <a:gd name="connsiteY6" fmla="*/ 1297442 h 1703731"/>
                <a:gd name="connsiteX7" fmla="*/ 826938 w 1514309"/>
                <a:gd name="connsiteY7" fmla="*/ 1354485 h 1703731"/>
                <a:gd name="connsiteX8" fmla="*/ 881502 w 1514309"/>
                <a:gd name="connsiteY8" fmla="*/ 1299447 h 1703731"/>
                <a:gd name="connsiteX9" fmla="*/ 827677 w 1514309"/>
                <a:gd name="connsiteY9" fmla="*/ 1244567 h 1703731"/>
                <a:gd name="connsiteX10" fmla="*/ 828575 w 1514309"/>
                <a:gd name="connsiteY10" fmla="*/ 1026629 h 1703731"/>
                <a:gd name="connsiteX11" fmla="*/ 774433 w 1514309"/>
                <a:gd name="connsiteY11" fmla="*/ 1081351 h 1703731"/>
                <a:gd name="connsiteX12" fmla="*/ 827414 w 1514309"/>
                <a:gd name="connsiteY12" fmla="*/ 1134279 h 1703731"/>
                <a:gd name="connsiteX13" fmla="*/ 881503 w 1514309"/>
                <a:gd name="connsiteY13" fmla="*/ 1079874 h 1703731"/>
                <a:gd name="connsiteX14" fmla="*/ 828575 w 1514309"/>
                <a:gd name="connsiteY14" fmla="*/ 1026629 h 1703731"/>
                <a:gd name="connsiteX15" fmla="*/ 331803 w 1514309"/>
                <a:gd name="connsiteY15" fmla="*/ 764154 h 1703731"/>
                <a:gd name="connsiteX16" fmla="*/ 265524 w 1514309"/>
                <a:gd name="connsiteY16" fmla="*/ 996129 h 1703731"/>
                <a:gd name="connsiteX17" fmla="*/ 265946 w 1514309"/>
                <a:gd name="connsiteY17" fmla="*/ 1009058 h 1703731"/>
                <a:gd name="connsiteX18" fmla="*/ 328162 w 1514309"/>
                <a:gd name="connsiteY18" fmla="*/ 1461134 h 1703731"/>
                <a:gd name="connsiteX19" fmla="*/ 348056 w 1514309"/>
                <a:gd name="connsiteY19" fmla="*/ 1506937 h 1703731"/>
                <a:gd name="connsiteX20" fmla="*/ 410693 w 1514309"/>
                <a:gd name="connsiteY20" fmla="*/ 1133488 h 1703731"/>
                <a:gd name="connsiteX21" fmla="*/ 331803 w 1514309"/>
                <a:gd name="connsiteY21" fmla="*/ 764154 h 1703731"/>
                <a:gd name="connsiteX22" fmla="*/ 665306 w 1514309"/>
                <a:gd name="connsiteY22" fmla="*/ 0 h 1703731"/>
                <a:gd name="connsiteX23" fmla="*/ 626204 w 1514309"/>
                <a:gd name="connsiteY23" fmla="*/ 157253 h 1703731"/>
                <a:gd name="connsiteX24" fmla="*/ 625887 w 1514309"/>
                <a:gd name="connsiteY24" fmla="*/ 465004 h 1703731"/>
                <a:gd name="connsiteX25" fmla="*/ 732903 w 1514309"/>
                <a:gd name="connsiteY25" fmla="*/ 800038 h 1703731"/>
                <a:gd name="connsiteX26" fmla="*/ 790738 w 1514309"/>
                <a:gd name="connsiteY26" fmla="*/ 874126 h 1703731"/>
                <a:gd name="connsiteX27" fmla="*/ 871687 w 1514309"/>
                <a:gd name="connsiteY27" fmla="*/ 872543 h 1703731"/>
                <a:gd name="connsiteX28" fmla="*/ 923295 w 1514309"/>
                <a:gd name="connsiteY28" fmla="*/ 800618 h 1703731"/>
                <a:gd name="connsiteX29" fmla="*/ 1039124 w 1514309"/>
                <a:gd name="connsiteY29" fmla="*/ 427380 h 1703731"/>
                <a:gd name="connsiteX30" fmla="*/ 1055060 w 1514309"/>
                <a:gd name="connsiteY30" fmla="*/ 302422 h 1703731"/>
                <a:gd name="connsiteX31" fmla="*/ 1021288 w 1514309"/>
                <a:gd name="connsiteY31" fmla="*/ 117676 h 1703731"/>
                <a:gd name="connsiteX32" fmla="*/ 992054 w 1514309"/>
                <a:gd name="connsiteY32" fmla="*/ 1478 h 1703731"/>
                <a:gd name="connsiteX33" fmla="*/ 1346084 w 1514309"/>
                <a:gd name="connsiteY33" fmla="*/ 181157 h 1703731"/>
                <a:gd name="connsiteX34" fmla="*/ 1457639 w 1514309"/>
                <a:gd name="connsiteY34" fmla="*/ 296617 h 1703731"/>
                <a:gd name="connsiteX35" fmla="*/ 1503495 w 1514309"/>
                <a:gd name="connsiteY35" fmla="*/ 449121 h 1703731"/>
                <a:gd name="connsiteX36" fmla="*/ 1507664 w 1514309"/>
                <a:gd name="connsiteY36" fmla="*/ 594290 h 1703731"/>
                <a:gd name="connsiteX37" fmla="*/ 1386769 w 1514309"/>
                <a:gd name="connsiteY37" fmla="*/ 982673 h 1703731"/>
                <a:gd name="connsiteX38" fmla="*/ 1324238 w 1514309"/>
                <a:gd name="connsiteY38" fmla="*/ 761780 h 1703731"/>
                <a:gd name="connsiteX39" fmla="*/ 1284977 w 1514309"/>
                <a:gd name="connsiteY39" fmla="*/ 882833 h 1703731"/>
                <a:gd name="connsiteX40" fmla="*/ 1245084 w 1514309"/>
                <a:gd name="connsiteY40" fmla="*/ 1154702 h 1703731"/>
                <a:gd name="connsiteX41" fmla="*/ 1245136 w 1514309"/>
                <a:gd name="connsiteY41" fmla="*/ 1157340 h 1703731"/>
                <a:gd name="connsiteX42" fmla="*/ 1207617 w 1514309"/>
                <a:gd name="connsiteY42" fmla="*/ 1271902 h 1703731"/>
                <a:gd name="connsiteX43" fmla="*/ 789789 w 1514309"/>
                <a:gd name="connsiteY43" fmla="*/ 1622133 h 1703731"/>
                <a:gd name="connsiteX44" fmla="*/ 452170 w 1514309"/>
                <a:gd name="connsiteY44" fmla="*/ 1703240 h 1703731"/>
                <a:gd name="connsiteX45" fmla="*/ 148323 w 1514309"/>
                <a:gd name="connsiteY45" fmla="*/ 1558493 h 1703731"/>
                <a:gd name="connsiteX46" fmla="*/ 123205 w 1514309"/>
                <a:gd name="connsiteY46" fmla="*/ 1487888 h 1703731"/>
                <a:gd name="connsiteX47" fmla="*/ 11967 w 1514309"/>
                <a:gd name="connsiteY47" fmla="*/ 1087473 h 1703731"/>
                <a:gd name="connsiteX48" fmla="*/ 27692 w 1514309"/>
                <a:gd name="connsiteY48" fmla="*/ 837398 h 1703731"/>
                <a:gd name="connsiteX49" fmla="*/ 188797 w 1514309"/>
                <a:gd name="connsiteY49" fmla="*/ 348701 h 1703731"/>
                <a:gd name="connsiteX50" fmla="*/ 200195 w 1514309"/>
                <a:gd name="connsiteY50" fmla="*/ 292501 h 1703731"/>
                <a:gd name="connsiteX51" fmla="*/ 223520 w 1514309"/>
                <a:gd name="connsiteY51" fmla="*/ 237463 h 1703731"/>
                <a:gd name="connsiteX52" fmla="*/ 300088 w 1514309"/>
                <a:gd name="connsiteY52" fmla="*/ 184218 h 1703731"/>
                <a:gd name="connsiteX53" fmla="*/ 583618 w 1514309"/>
                <a:gd name="connsiteY53" fmla="*/ 74563 h 1703731"/>
                <a:gd name="connsiteX54" fmla="*/ 665306 w 1514309"/>
                <a:gd name="connsiteY54" fmla="*/ 0 h 170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514309" h="1703731">
                  <a:moveTo>
                    <a:pt x="826938" y="1439762"/>
                  </a:moveTo>
                  <a:cubicBezTo>
                    <a:pt x="797335" y="1440289"/>
                    <a:pt x="774750" y="1463297"/>
                    <a:pt x="774433" y="1493376"/>
                  </a:cubicBezTo>
                  <a:cubicBezTo>
                    <a:pt x="774064" y="1524035"/>
                    <a:pt x="798074" y="1549469"/>
                    <a:pt x="827624" y="1549733"/>
                  </a:cubicBezTo>
                  <a:cubicBezTo>
                    <a:pt x="856700" y="1549997"/>
                    <a:pt x="881607" y="1524246"/>
                    <a:pt x="881502" y="1494009"/>
                  </a:cubicBezTo>
                  <a:cubicBezTo>
                    <a:pt x="881396" y="1462980"/>
                    <a:pt x="857545" y="1439234"/>
                    <a:pt x="826938" y="1439762"/>
                  </a:cubicBezTo>
                  <a:close/>
                  <a:moveTo>
                    <a:pt x="827677" y="1244567"/>
                  </a:moveTo>
                  <a:cubicBezTo>
                    <a:pt x="797967" y="1244725"/>
                    <a:pt x="775066" y="1267521"/>
                    <a:pt x="774485" y="1297442"/>
                  </a:cubicBezTo>
                  <a:cubicBezTo>
                    <a:pt x="773852" y="1327995"/>
                    <a:pt x="797546" y="1353747"/>
                    <a:pt x="826938" y="1354485"/>
                  </a:cubicBezTo>
                  <a:cubicBezTo>
                    <a:pt x="855645" y="1355224"/>
                    <a:pt x="881344" y="1329262"/>
                    <a:pt x="881502" y="1299447"/>
                  </a:cubicBezTo>
                  <a:cubicBezTo>
                    <a:pt x="881660" y="1268155"/>
                    <a:pt x="858283" y="1244409"/>
                    <a:pt x="827677" y="1244567"/>
                  </a:cubicBezTo>
                  <a:close/>
                  <a:moveTo>
                    <a:pt x="828575" y="1026629"/>
                  </a:moveTo>
                  <a:cubicBezTo>
                    <a:pt x="796860" y="1026312"/>
                    <a:pt x="774064" y="1049320"/>
                    <a:pt x="774433" y="1081351"/>
                  </a:cubicBezTo>
                  <a:cubicBezTo>
                    <a:pt x="774750" y="1111852"/>
                    <a:pt x="797019" y="1134121"/>
                    <a:pt x="827414" y="1134279"/>
                  </a:cubicBezTo>
                  <a:cubicBezTo>
                    <a:pt x="859181" y="1134490"/>
                    <a:pt x="881767" y="1111746"/>
                    <a:pt x="881503" y="1079874"/>
                  </a:cubicBezTo>
                  <a:cubicBezTo>
                    <a:pt x="881239" y="1049215"/>
                    <a:pt x="859076" y="1026946"/>
                    <a:pt x="828575" y="1026629"/>
                  </a:cubicBezTo>
                  <a:close/>
                  <a:moveTo>
                    <a:pt x="331803" y="764154"/>
                  </a:moveTo>
                  <a:cubicBezTo>
                    <a:pt x="309270" y="842729"/>
                    <a:pt x="287265" y="919402"/>
                    <a:pt x="265524" y="996129"/>
                  </a:cubicBezTo>
                  <a:cubicBezTo>
                    <a:pt x="264416" y="1000087"/>
                    <a:pt x="265366" y="1004783"/>
                    <a:pt x="265946" y="1009058"/>
                  </a:cubicBezTo>
                  <a:cubicBezTo>
                    <a:pt x="286474" y="1159820"/>
                    <a:pt x="306790" y="1310530"/>
                    <a:pt x="328162" y="1461134"/>
                  </a:cubicBezTo>
                  <a:cubicBezTo>
                    <a:pt x="330325" y="1476542"/>
                    <a:pt x="327740" y="1495539"/>
                    <a:pt x="348056" y="1506937"/>
                  </a:cubicBezTo>
                  <a:cubicBezTo>
                    <a:pt x="372277" y="1381399"/>
                    <a:pt x="408899" y="1260029"/>
                    <a:pt x="410693" y="1133488"/>
                  </a:cubicBezTo>
                  <a:cubicBezTo>
                    <a:pt x="412223" y="1026683"/>
                    <a:pt x="369005" y="836765"/>
                    <a:pt x="331803" y="764154"/>
                  </a:cubicBezTo>
                  <a:close/>
                  <a:moveTo>
                    <a:pt x="665306" y="0"/>
                  </a:moveTo>
                  <a:cubicBezTo>
                    <a:pt x="651638" y="56253"/>
                    <a:pt x="643248" y="108230"/>
                    <a:pt x="626204" y="157253"/>
                  </a:cubicBezTo>
                  <a:cubicBezTo>
                    <a:pt x="590320" y="260523"/>
                    <a:pt x="602510" y="362368"/>
                    <a:pt x="625887" y="465004"/>
                  </a:cubicBezTo>
                  <a:cubicBezTo>
                    <a:pt x="652008" y="579778"/>
                    <a:pt x="686519" y="691808"/>
                    <a:pt x="732903" y="800038"/>
                  </a:cubicBezTo>
                  <a:cubicBezTo>
                    <a:pt x="756491" y="821356"/>
                    <a:pt x="772164" y="848955"/>
                    <a:pt x="790738" y="874126"/>
                  </a:cubicBezTo>
                  <a:cubicBezTo>
                    <a:pt x="817598" y="910537"/>
                    <a:pt x="846991" y="910273"/>
                    <a:pt x="871687" y="872543"/>
                  </a:cubicBezTo>
                  <a:cubicBezTo>
                    <a:pt x="887887" y="847847"/>
                    <a:pt x="899655" y="819985"/>
                    <a:pt x="923295" y="800618"/>
                  </a:cubicBezTo>
                  <a:cubicBezTo>
                    <a:pt x="974323" y="680040"/>
                    <a:pt x="1013373" y="555768"/>
                    <a:pt x="1039124" y="427380"/>
                  </a:cubicBezTo>
                  <a:cubicBezTo>
                    <a:pt x="1047409" y="386114"/>
                    <a:pt x="1052053" y="344426"/>
                    <a:pt x="1055060" y="302422"/>
                  </a:cubicBezTo>
                  <a:cubicBezTo>
                    <a:pt x="1059704" y="237832"/>
                    <a:pt x="1034217" y="178941"/>
                    <a:pt x="1021288" y="117676"/>
                  </a:cubicBezTo>
                  <a:cubicBezTo>
                    <a:pt x="1013214" y="79418"/>
                    <a:pt x="1002291" y="41846"/>
                    <a:pt x="992054" y="1478"/>
                  </a:cubicBezTo>
                  <a:cubicBezTo>
                    <a:pt x="1087514" y="109338"/>
                    <a:pt x="1214319" y="152609"/>
                    <a:pt x="1346084" y="181157"/>
                  </a:cubicBezTo>
                  <a:cubicBezTo>
                    <a:pt x="1413840" y="195828"/>
                    <a:pt x="1445502" y="237885"/>
                    <a:pt x="1457639" y="296617"/>
                  </a:cubicBezTo>
                  <a:cubicBezTo>
                    <a:pt x="1468509" y="349175"/>
                    <a:pt x="1485184" y="399412"/>
                    <a:pt x="1503495" y="449121"/>
                  </a:cubicBezTo>
                  <a:cubicBezTo>
                    <a:pt x="1521490" y="497985"/>
                    <a:pt x="1512730" y="546006"/>
                    <a:pt x="1507664" y="594290"/>
                  </a:cubicBezTo>
                  <a:cubicBezTo>
                    <a:pt x="1496002" y="704947"/>
                    <a:pt x="1443127" y="873493"/>
                    <a:pt x="1386769" y="982673"/>
                  </a:cubicBezTo>
                  <a:cubicBezTo>
                    <a:pt x="1365925" y="909112"/>
                    <a:pt x="1345873" y="838296"/>
                    <a:pt x="1324238" y="761780"/>
                  </a:cubicBezTo>
                  <a:cubicBezTo>
                    <a:pt x="1306613" y="804259"/>
                    <a:pt x="1295690" y="843520"/>
                    <a:pt x="1284977" y="882833"/>
                  </a:cubicBezTo>
                  <a:cubicBezTo>
                    <a:pt x="1260703" y="971855"/>
                    <a:pt x="1246508" y="1062355"/>
                    <a:pt x="1245084" y="1154702"/>
                  </a:cubicBezTo>
                  <a:cubicBezTo>
                    <a:pt x="1245084" y="1155599"/>
                    <a:pt x="1244873" y="1156548"/>
                    <a:pt x="1245136" y="1157340"/>
                  </a:cubicBezTo>
                  <a:cubicBezTo>
                    <a:pt x="1260914" y="1204885"/>
                    <a:pt x="1235321" y="1237655"/>
                    <a:pt x="1207617" y="1271902"/>
                  </a:cubicBezTo>
                  <a:cubicBezTo>
                    <a:pt x="1091050" y="1415963"/>
                    <a:pt x="956751" y="1538599"/>
                    <a:pt x="789789" y="1622133"/>
                  </a:cubicBezTo>
                  <a:cubicBezTo>
                    <a:pt x="683722" y="1675219"/>
                    <a:pt x="572379" y="1708200"/>
                    <a:pt x="452170" y="1703240"/>
                  </a:cubicBezTo>
                  <a:cubicBezTo>
                    <a:pt x="330273" y="1698227"/>
                    <a:pt x="230011" y="1647726"/>
                    <a:pt x="148323" y="1558493"/>
                  </a:cubicBezTo>
                  <a:cubicBezTo>
                    <a:pt x="130276" y="1538757"/>
                    <a:pt x="130065" y="1511687"/>
                    <a:pt x="123205" y="1487888"/>
                  </a:cubicBezTo>
                  <a:cubicBezTo>
                    <a:pt x="85000" y="1354750"/>
                    <a:pt x="47006" y="1221455"/>
                    <a:pt x="11967" y="1087473"/>
                  </a:cubicBezTo>
                  <a:cubicBezTo>
                    <a:pt x="-10091" y="1003200"/>
                    <a:pt x="200" y="919613"/>
                    <a:pt x="27692" y="837398"/>
                  </a:cubicBezTo>
                  <a:cubicBezTo>
                    <a:pt x="82098" y="674763"/>
                    <a:pt x="135553" y="511759"/>
                    <a:pt x="188797" y="348701"/>
                  </a:cubicBezTo>
                  <a:cubicBezTo>
                    <a:pt x="194655" y="330654"/>
                    <a:pt x="196660" y="311287"/>
                    <a:pt x="200195" y="292501"/>
                  </a:cubicBezTo>
                  <a:cubicBezTo>
                    <a:pt x="203995" y="272449"/>
                    <a:pt x="212702" y="254455"/>
                    <a:pt x="223520" y="237463"/>
                  </a:cubicBezTo>
                  <a:cubicBezTo>
                    <a:pt x="241514" y="209073"/>
                    <a:pt x="265102" y="191500"/>
                    <a:pt x="300088" y="184218"/>
                  </a:cubicBezTo>
                  <a:cubicBezTo>
                    <a:pt x="400350" y="163374"/>
                    <a:pt x="497129" y="132029"/>
                    <a:pt x="583618" y="74563"/>
                  </a:cubicBezTo>
                  <a:cubicBezTo>
                    <a:pt x="613064" y="55039"/>
                    <a:pt x="639079" y="32031"/>
                    <a:pt x="66530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7B0719-7F87-4086-879B-E383D4FFDBC2}"/>
              </a:ext>
            </a:extLst>
          </p:cNvPr>
          <p:cNvSpPr/>
          <p:nvPr/>
        </p:nvSpPr>
        <p:spPr>
          <a:xfrm>
            <a:off x="7816825" y="1814324"/>
            <a:ext cx="1980000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4C5D7-5818-43F6-B31A-C6FE42C990D0}"/>
              </a:ext>
            </a:extLst>
          </p:cNvPr>
          <p:cNvSpPr/>
          <p:nvPr/>
        </p:nvSpPr>
        <p:spPr>
          <a:xfrm>
            <a:off x="926810" y="5185704"/>
            <a:ext cx="1980000" cy="792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Bent-Up Arrow 128">
            <a:extLst>
              <a:ext uri="{FF2B5EF4-FFF2-40B4-BE49-F238E27FC236}">
                <a16:creationId xmlns:a16="http://schemas.microsoft.com/office/drawing/2014/main" id="{0E1F364D-6EEB-43D0-B351-B8342A8B1C17}"/>
              </a:ext>
            </a:extLst>
          </p:cNvPr>
          <p:cNvSpPr/>
          <p:nvPr/>
        </p:nvSpPr>
        <p:spPr>
          <a:xfrm rot="16200000" flipV="1">
            <a:off x="1932726" y="448039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431743-BC94-4219-BB90-219A64583D85}"/>
              </a:ext>
            </a:extLst>
          </p:cNvPr>
          <p:cNvSpPr/>
          <p:nvPr/>
        </p:nvSpPr>
        <p:spPr>
          <a:xfrm>
            <a:off x="2649314" y="4342859"/>
            <a:ext cx="1980000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Bent-Up Arrow 129">
            <a:extLst>
              <a:ext uri="{FF2B5EF4-FFF2-40B4-BE49-F238E27FC236}">
                <a16:creationId xmlns:a16="http://schemas.microsoft.com/office/drawing/2014/main" id="{DB92B7A6-1913-4D7F-BB53-A4BD6664BD99}"/>
              </a:ext>
            </a:extLst>
          </p:cNvPr>
          <p:cNvSpPr/>
          <p:nvPr/>
        </p:nvSpPr>
        <p:spPr>
          <a:xfrm rot="16200000" flipV="1">
            <a:off x="3662422" y="363718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3371E2-843F-4282-9231-95ECBFB31571}"/>
              </a:ext>
            </a:extLst>
          </p:cNvPr>
          <p:cNvSpPr/>
          <p:nvPr/>
        </p:nvSpPr>
        <p:spPr>
          <a:xfrm>
            <a:off x="4371818" y="3500014"/>
            <a:ext cx="1980000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0">
            <a:extLst>
              <a:ext uri="{FF2B5EF4-FFF2-40B4-BE49-F238E27FC236}">
                <a16:creationId xmlns:a16="http://schemas.microsoft.com/office/drawing/2014/main" id="{129A1F32-B3F5-4513-A9B3-8085BF1D7120}"/>
              </a:ext>
            </a:extLst>
          </p:cNvPr>
          <p:cNvSpPr/>
          <p:nvPr/>
        </p:nvSpPr>
        <p:spPr>
          <a:xfrm rot="16200000" flipV="1">
            <a:off x="5365750" y="279470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66D6AE-3203-4C89-830F-87CC4C7F7935}"/>
              </a:ext>
            </a:extLst>
          </p:cNvPr>
          <p:cNvSpPr/>
          <p:nvPr/>
        </p:nvSpPr>
        <p:spPr>
          <a:xfrm>
            <a:off x="6094322" y="2657169"/>
            <a:ext cx="1980000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Bent-Up Arrow 131">
            <a:extLst>
              <a:ext uri="{FF2B5EF4-FFF2-40B4-BE49-F238E27FC236}">
                <a16:creationId xmlns:a16="http://schemas.microsoft.com/office/drawing/2014/main" id="{0B76EE97-6C07-4492-833F-2532DFB5A1AD}"/>
              </a:ext>
            </a:extLst>
          </p:cNvPr>
          <p:cNvSpPr/>
          <p:nvPr/>
        </p:nvSpPr>
        <p:spPr>
          <a:xfrm rot="16200000" flipV="1">
            <a:off x="7086657" y="1952956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127651-6080-495C-A8A8-FE4CA4EE48FA}"/>
              </a:ext>
            </a:extLst>
          </p:cNvPr>
          <p:cNvGrpSpPr/>
          <p:nvPr/>
        </p:nvGrpSpPr>
        <p:grpSpPr>
          <a:xfrm>
            <a:off x="1122304" y="5246577"/>
            <a:ext cx="1592588" cy="688604"/>
            <a:chOff x="3233964" y="1964138"/>
            <a:chExt cx="1410044" cy="5634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FC61AA-EA5C-41E9-9B0F-7932CB4AFC3F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FB6DD0-3DF1-4A60-92CD-5C36492F2354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59A8EA-B192-4F19-A7B5-AD929F64E69B}"/>
              </a:ext>
            </a:extLst>
          </p:cNvPr>
          <p:cNvGrpSpPr/>
          <p:nvPr/>
        </p:nvGrpSpPr>
        <p:grpSpPr>
          <a:xfrm>
            <a:off x="2993536" y="5155732"/>
            <a:ext cx="3067503" cy="906974"/>
            <a:chOff x="852873" y="3067505"/>
            <a:chExt cx="2342902" cy="9069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A2B009-EEF9-4460-B1A4-0FB76B80B74D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E6D6DD-7D38-4873-9D0A-8E2AB849A0E6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D766BC-3CD3-4F95-9B51-38DA8786B52E}"/>
              </a:ext>
            </a:extLst>
          </p:cNvPr>
          <p:cNvGrpSpPr/>
          <p:nvPr/>
        </p:nvGrpSpPr>
        <p:grpSpPr>
          <a:xfrm>
            <a:off x="4712851" y="4312818"/>
            <a:ext cx="3067503" cy="906974"/>
            <a:chOff x="852873" y="3067505"/>
            <a:chExt cx="2342902" cy="9069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92FD04-3020-4B47-9238-D9DCBC9ED00A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04F65A-218E-4CB1-9436-D0F8BCED1A64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9A5353-705C-4B3F-B472-6159A463F5A1}"/>
              </a:ext>
            </a:extLst>
          </p:cNvPr>
          <p:cNvGrpSpPr/>
          <p:nvPr/>
        </p:nvGrpSpPr>
        <p:grpSpPr>
          <a:xfrm>
            <a:off x="6432166" y="3469905"/>
            <a:ext cx="3067503" cy="906974"/>
            <a:chOff x="852873" y="3067505"/>
            <a:chExt cx="2342902" cy="90697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340A25-E8B2-40E7-A97C-1483616BEAF3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D28C74-D5DF-4110-8880-8AB48D85ED39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335C71-41FF-4F1F-944A-E761C26F22B7}"/>
              </a:ext>
            </a:extLst>
          </p:cNvPr>
          <p:cNvGrpSpPr/>
          <p:nvPr/>
        </p:nvGrpSpPr>
        <p:grpSpPr>
          <a:xfrm>
            <a:off x="8151482" y="2626992"/>
            <a:ext cx="3067503" cy="906974"/>
            <a:chOff x="852873" y="3067505"/>
            <a:chExt cx="2342902" cy="9069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C301CA-A3A9-486C-9074-0BB371134DDF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F0CF5C-1C92-4BA7-8F5F-05F112A44D28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09">
            <a:extLst>
              <a:ext uri="{FF2B5EF4-FFF2-40B4-BE49-F238E27FC236}">
                <a16:creationId xmlns:a16="http://schemas.microsoft.com/office/drawing/2014/main" id="{580B7CBF-B957-4BCB-9C46-B043493059AF}"/>
              </a:ext>
            </a:extLst>
          </p:cNvPr>
          <p:cNvGrpSpPr/>
          <p:nvPr/>
        </p:nvGrpSpPr>
        <p:grpSpPr>
          <a:xfrm>
            <a:off x="2846543" y="4402651"/>
            <a:ext cx="1592588" cy="688604"/>
            <a:chOff x="3233964" y="1964138"/>
            <a:chExt cx="1410044" cy="5634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0A663C-59ED-4758-B1F9-D6E098D08C70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99B294D-1CD6-446D-8C93-EFC97487BE02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0" name="Group 109">
            <a:extLst>
              <a:ext uri="{FF2B5EF4-FFF2-40B4-BE49-F238E27FC236}">
                <a16:creationId xmlns:a16="http://schemas.microsoft.com/office/drawing/2014/main" id="{B765FA36-A8FC-49EF-8736-1FA1833A24C5}"/>
              </a:ext>
            </a:extLst>
          </p:cNvPr>
          <p:cNvGrpSpPr/>
          <p:nvPr/>
        </p:nvGrpSpPr>
        <p:grpSpPr>
          <a:xfrm>
            <a:off x="4570782" y="3558727"/>
            <a:ext cx="1592588" cy="688604"/>
            <a:chOff x="3233964" y="1964138"/>
            <a:chExt cx="1410044" cy="5634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085979-DCF4-4D20-846D-B3736C1529E1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EBE9FD-7946-4F95-B945-26FF6B6F4B30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3" name="Group 109">
            <a:extLst>
              <a:ext uri="{FF2B5EF4-FFF2-40B4-BE49-F238E27FC236}">
                <a16:creationId xmlns:a16="http://schemas.microsoft.com/office/drawing/2014/main" id="{A4CC06B3-1164-4955-B421-E2B65F267879}"/>
              </a:ext>
            </a:extLst>
          </p:cNvPr>
          <p:cNvGrpSpPr/>
          <p:nvPr/>
        </p:nvGrpSpPr>
        <p:grpSpPr>
          <a:xfrm>
            <a:off x="6295021" y="2714801"/>
            <a:ext cx="1592588" cy="688604"/>
            <a:chOff x="3233964" y="1964138"/>
            <a:chExt cx="1410044" cy="5634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2BDF5BA-7085-46CE-8161-40F1AC451278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6EACD8-813A-4EDD-9C42-CA383BEE4A3D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6" name="Group 109">
            <a:extLst>
              <a:ext uri="{FF2B5EF4-FFF2-40B4-BE49-F238E27FC236}">
                <a16:creationId xmlns:a16="http://schemas.microsoft.com/office/drawing/2014/main" id="{3FBAF798-9F29-4E79-A1B5-72E957E48C57}"/>
              </a:ext>
            </a:extLst>
          </p:cNvPr>
          <p:cNvGrpSpPr/>
          <p:nvPr/>
        </p:nvGrpSpPr>
        <p:grpSpPr>
          <a:xfrm>
            <a:off x="8019260" y="1870877"/>
            <a:ext cx="1592588" cy="688604"/>
            <a:chOff x="3233964" y="1964138"/>
            <a:chExt cx="1410044" cy="5634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B07118-B056-4286-88A1-D023BECD9146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6959FC-F98D-4A86-B57B-A4633E26DAAA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731E1F85-9BF8-48CB-B805-E8742F95AC5D}"/>
              </a:ext>
            </a:extLst>
          </p:cNvPr>
          <p:cNvSpPr/>
          <p:nvPr/>
        </p:nvSpPr>
        <p:spPr>
          <a:xfrm>
            <a:off x="4655816" y="304170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65D02E6B-FE05-4A0A-9B9C-E90712FA7E98}"/>
              </a:ext>
            </a:extLst>
          </p:cNvPr>
          <p:cNvSpPr/>
          <p:nvPr/>
        </p:nvSpPr>
        <p:spPr>
          <a:xfrm>
            <a:off x="2906810" y="389410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544D112B-6D24-4CE2-99EE-F90152B937EC}"/>
              </a:ext>
            </a:extLst>
          </p:cNvPr>
          <p:cNvSpPr/>
          <p:nvPr/>
        </p:nvSpPr>
        <p:spPr>
          <a:xfrm>
            <a:off x="1273511" y="469854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8">
            <a:extLst>
              <a:ext uri="{FF2B5EF4-FFF2-40B4-BE49-F238E27FC236}">
                <a16:creationId xmlns:a16="http://schemas.microsoft.com/office/drawing/2014/main" id="{94FF5E1E-8024-4E6D-8448-50F5E3049A4C}"/>
              </a:ext>
            </a:extLst>
          </p:cNvPr>
          <p:cNvSpPr/>
          <p:nvPr/>
        </p:nvSpPr>
        <p:spPr>
          <a:xfrm rot="16200000">
            <a:off x="10054040" y="1960593"/>
            <a:ext cx="457922" cy="54596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79208AE4-5507-44A2-9A35-1E16880F53F3}"/>
              </a:ext>
            </a:extLst>
          </p:cNvPr>
          <p:cNvSpPr/>
          <p:nvPr/>
        </p:nvSpPr>
        <p:spPr>
          <a:xfrm>
            <a:off x="6334372" y="212271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E5FC3B-D8BA-40F6-884A-C319F74DFEBD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3A92FCA0-FEC6-4329-B613-AB0D92521F2B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5AE733CB-F9C0-4668-AC32-1D1F26705013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EF6C8689-0D08-4824-90D5-B13BFF914D1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C613F7E6-8430-4F79-B83C-3BA2C5753029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83BC0DB-9EA3-4D8D-8442-8771C7E68C1D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9CAC5A-3432-4D54-B92C-0A8D2BF14153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31E8A9-BED8-4144-A8C9-8A7D1DDF0BFA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F572E1-410E-4DB1-A9A1-BF50779E202D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5126F2-4695-4DA4-B114-437314E3459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5B2DD8-8A74-4D0B-891A-3FEFFAAB3072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1A6E15-6506-4E4D-801F-FCA5C156EF4C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C8140C-D181-480D-B8EB-44E03104FD1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3DEA45-6BBF-48AA-856B-7951328A7FE6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45C3B1-8124-47F4-A2E4-5BEB4886F450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034102-133A-4881-BBD2-BDA5A44AF1D9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99E22A-8A7D-4670-AF5F-6BCA79714F29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27F8BC-44B9-4132-BC08-0B572FF6897D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15BA51-0CF8-4D17-A5A6-A359CBC1588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026565-3A7F-42CA-B268-254B2AB2E08A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9DD57A32-C7F4-40A4-8965-83D131A10D02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73C0A4-A8FB-47FC-B010-4BA030B1B39A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AD77E-B8C2-4796-ACDD-946CAE2836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DAB8A58-A673-41FD-AAF9-ED8BFF0586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CA89B-368D-42D3-A753-A9A40B935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B6A547-958A-4D9D-AD44-CA28F8F1F0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916CD76C-2EC5-487C-9880-9A4373336155}"/>
              </a:ext>
            </a:extLst>
          </p:cNvPr>
          <p:cNvSpPr/>
          <p:nvPr/>
        </p:nvSpPr>
        <p:spPr>
          <a:xfrm>
            <a:off x="931530" y="380296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24529D-11DB-49D8-B0FB-A4CA20D05ED8}"/>
              </a:ext>
            </a:extLst>
          </p:cNvPr>
          <p:cNvGrpSpPr/>
          <p:nvPr/>
        </p:nvGrpSpPr>
        <p:grpSpPr>
          <a:xfrm>
            <a:off x="911166" y="336698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71F643-BA90-4C52-8C42-FDB28D8B6F90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FBB98E8-E8DF-485F-9218-1CCF34FF1F51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1F70E762-6BD2-4652-9FAD-B85829BB645D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44CF7D-6711-4EE1-9FA5-99C4C5D5057C}"/>
              </a:ext>
            </a:extLst>
          </p:cNvPr>
          <p:cNvGrpSpPr/>
          <p:nvPr/>
        </p:nvGrpSpPr>
        <p:grpSpPr>
          <a:xfrm>
            <a:off x="3614944" y="287222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9A751D-FE88-4868-94F9-953022864DE6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60E9F0-405B-4125-B2E2-ABA0DD85C2E5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EDDF30BD-455C-4E71-96BA-5AA64DC37DBF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4C67E8-A5CD-4500-A760-AAAE5D5A83DE}"/>
              </a:ext>
            </a:extLst>
          </p:cNvPr>
          <p:cNvGrpSpPr/>
          <p:nvPr/>
        </p:nvGrpSpPr>
        <p:grpSpPr>
          <a:xfrm>
            <a:off x="6318722" y="237747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4DF2BE-C5B4-442F-B3DD-143D187C483F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404FB1-14B3-4303-8A75-9EEB292A2BC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A3A12EF6-940A-4283-B684-5C8477832FDC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C9F797-458A-42B0-8F8F-150BC84BA40C}"/>
              </a:ext>
            </a:extLst>
          </p:cNvPr>
          <p:cNvGrpSpPr/>
          <p:nvPr/>
        </p:nvGrpSpPr>
        <p:grpSpPr>
          <a:xfrm>
            <a:off x="9022502" y="188271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09775A-C2DB-4D5C-A40F-3DE4A94D227E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FF8583-6D9D-460C-BB09-ADFD056292A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3B9A70CA-E1DD-4F48-B1CD-58269653AE41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017C270-607F-4B5F-9AAD-353A79DC9B25}"/>
              </a:ext>
            </a:extLst>
          </p:cNvPr>
          <p:cNvSpPr txBox="1"/>
          <p:nvPr/>
        </p:nvSpPr>
        <p:spPr>
          <a:xfrm>
            <a:off x="1317046" y="343655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7F885F-1A23-4051-BDD7-5FBEBB7DB531}"/>
              </a:ext>
            </a:extLst>
          </p:cNvPr>
          <p:cNvSpPr txBox="1"/>
          <p:nvPr/>
        </p:nvSpPr>
        <p:spPr>
          <a:xfrm>
            <a:off x="1183535" y="444424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1F9B4B-FDC0-458C-A35F-87E6F2DBD717}"/>
              </a:ext>
            </a:extLst>
          </p:cNvPr>
          <p:cNvSpPr txBox="1"/>
          <p:nvPr/>
        </p:nvSpPr>
        <p:spPr>
          <a:xfrm>
            <a:off x="4020826" y="294614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71644F-657F-444A-9DFD-5ACA700F15E3}"/>
              </a:ext>
            </a:extLst>
          </p:cNvPr>
          <p:cNvSpPr txBox="1"/>
          <p:nvPr/>
        </p:nvSpPr>
        <p:spPr>
          <a:xfrm>
            <a:off x="3887314" y="395383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C3C41E-C9A1-44DD-AE68-6E620BDDAD9C}"/>
              </a:ext>
            </a:extLst>
          </p:cNvPr>
          <p:cNvSpPr txBox="1"/>
          <p:nvPr/>
        </p:nvSpPr>
        <p:spPr>
          <a:xfrm>
            <a:off x="6724604" y="245572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07A8E3-7C25-407B-8B52-5874126E4A4A}"/>
              </a:ext>
            </a:extLst>
          </p:cNvPr>
          <p:cNvSpPr txBox="1"/>
          <p:nvPr/>
        </p:nvSpPr>
        <p:spPr>
          <a:xfrm>
            <a:off x="6591093" y="346341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AECD59-9ACE-46E6-80A7-DFEB0DD740B3}"/>
              </a:ext>
            </a:extLst>
          </p:cNvPr>
          <p:cNvSpPr txBox="1"/>
          <p:nvPr/>
        </p:nvSpPr>
        <p:spPr>
          <a:xfrm>
            <a:off x="9428382" y="196531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33CB3-6839-48DB-972A-4E11C0EC1A5B}"/>
              </a:ext>
            </a:extLst>
          </p:cNvPr>
          <p:cNvSpPr txBox="1"/>
          <p:nvPr/>
        </p:nvSpPr>
        <p:spPr>
          <a:xfrm>
            <a:off x="9294871" y="297300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ABCF87-C159-4286-A5B8-E9DB7280BC58}"/>
              </a:ext>
            </a:extLst>
          </p:cNvPr>
          <p:cNvGrpSpPr/>
          <p:nvPr/>
        </p:nvGrpSpPr>
        <p:grpSpPr>
          <a:xfrm>
            <a:off x="983135" y="1718847"/>
            <a:ext cx="2377440" cy="1702731"/>
            <a:chOff x="1038695" y="1612974"/>
            <a:chExt cx="2377440" cy="170273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DFBAAF3-C98B-457B-82F4-A700DD24EB7F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34" name="TextBox 3">
              <a:extLst>
                <a:ext uri="{FF2B5EF4-FFF2-40B4-BE49-F238E27FC236}">
                  <a16:creationId xmlns:a16="http://schemas.microsoft.com/office/drawing/2014/main" id="{199412AF-B628-44C1-AB9A-05B16F9F5EA3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5" name="그룹 12">
              <a:extLst>
                <a:ext uri="{FF2B5EF4-FFF2-40B4-BE49-F238E27FC236}">
                  <a16:creationId xmlns:a16="http://schemas.microsoft.com/office/drawing/2014/main" id="{FF690541-3453-4401-B4F3-BF1138AFD49C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36" name="TextBox 5">
                <a:extLst>
                  <a:ext uri="{FF2B5EF4-FFF2-40B4-BE49-F238E27FC236}">
                    <a16:creationId xmlns:a16="http://schemas.microsoft.com/office/drawing/2014/main" id="{3C0EA07F-EF65-41F6-813C-DD3185473225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6">
                <a:extLst>
                  <a:ext uri="{FF2B5EF4-FFF2-40B4-BE49-F238E27FC236}">
                    <a16:creationId xmlns:a16="http://schemas.microsoft.com/office/drawing/2014/main" id="{3E09F6A6-642C-4560-8C97-00425654CC24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89D86-732D-4153-B2EE-5730DFCBD887}"/>
              </a:ext>
            </a:extLst>
          </p:cNvPr>
          <p:cNvGrpSpPr/>
          <p:nvPr/>
        </p:nvGrpSpPr>
        <p:grpSpPr>
          <a:xfrm>
            <a:off x="4915989" y="1718847"/>
            <a:ext cx="2377440" cy="1702731"/>
            <a:chOff x="1038695" y="1612974"/>
            <a:chExt cx="2377440" cy="170273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8CC30B-811A-48C3-9F97-C67401C70ACB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29" name="TextBox 10">
              <a:extLst>
                <a:ext uri="{FF2B5EF4-FFF2-40B4-BE49-F238E27FC236}">
                  <a16:creationId xmlns:a16="http://schemas.microsoft.com/office/drawing/2014/main" id="{D878B7E9-EB33-4625-A4C7-F37E370E3282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0" name="그룹 12">
              <a:extLst>
                <a:ext uri="{FF2B5EF4-FFF2-40B4-BE49-F238E27FC236}">
                  <a16:creationId xmlns:a16="http://schemas.microsoft.com/office/drawing/2014/main" id="{485CED3D-271B-4816-A861-2FDE9A8FA70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31" name="TextBox 12">
                <a:extLst>
                  <a:ext uri="{FF2B5EF4-FFF2-40B4-BE49-F238E27FC236}">
                    <a16:creationId xmlns:a16="http://schemas.microsoft.com/office/drawing/2014/main" id="{C3DA9B8E-2D6E-4C70-920A-365B3ECB217C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id="{32A5F973-CAAE-4F70-AAA2-E6DF207F8213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55F0A3-F026-477E-A778-4BA4211689A9}"/>
              </a:ext>
            </a:extLst>
          </p:cNvPr>
          <p:cNvGrpSpPr/>
          <p:nvPr/>
        </p:nvGrpSpPr>
        <p:grpSpPr>
          <a:xfrm>
            <a:off x="8848843" y="1718847"/>
            <a:ext cx="2377440" cy="1702731"/>
            <a:chOff x="1038695" y="1612974"/>
            <a:chExt cx="2377440" cy="17027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57727D5-9461-4115-9FA2-4632652FDBD7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17DB87F-A896-4689-B5AF-649C2FC3ED9A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5" name="그룹 12">
              <a:extLst>
                <a:ext uri="{FF2B5EF4-FFF2-40B4-BE49-F238E27FC236}">
                  <a16:creationId xmlns:a16="http://schemas.microsoft.com/office/drawing/2014/main" id="{4581494A-9C37-491D-91A8-85F4CBFE4DA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26" name="TextBox 18">
                <a:extLst>
                  <a:ext uri="{FF2B5EF4-FFF2-40B4-BE49-F238E27FC236}">
                    <a16:creationId xmlns:a16="http://schemas.microsoft.com/office/drawing/2014/main" id="{797F0B4E-4E34-43CD-ACC2-6C6E5CB5799E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19">
                <a:extLst>
                  <a:ext uri="{FF2B5EF4-FFF2-40B4-BE49-F238E27FC236}">
                    <a16:creationId xmlns:a16="http://schemas.microsoft.com/office/drawing/2014/main" id="{588B283C-A471-4BE5-A69F-937CB8D8B255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3E2C96-17C1-4037-95E6-4A4278FEE28C}"/>
              </a:ext>
            </a:extLst>
          </p:cNvPr>
          <p:cNvGrpSpPr/>
          <p:nvPr/>
        </p:nvGrpSpPr>
        <p:grpSpPr>
          <a:xfrm>
            <a:off x="4915989" y="4272451"/>
            <a:ext cx="2377440" cy="1702731"/>
            <a:chOff x="1038695" y="1612974"/>
            <a:chExt cx="2377440" cy="17027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913090-8DE8-4091-A215-6682923A68D0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9E21EDF8-00D6-46A1-A647-26E2B6574845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2021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0" name="그룹 12">
              <a:extLst>
                <a:ext uri="{FF2B5EF4-FFF2-40B4-BE49-F238E27FC236}">
                  <a16:creationId xmlns:a16="http://schemas.microsoft.com/office/drawing/2014/main" id="{B50D5E67-F547-4B38-B164-459EFFAC183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21" name="TextBox 24">
                <a:extLst>
                  <a:ext uri="{FF2B5EF4-FFF2-40B4-BE49-F238E27FC236}">
                    <a16:creationId xmlns:a16="http://schemas.microsoft.com/office/drawing/2014/main" id="{78B46C74-8814-41E7-B210-7B2C2B0CD492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5">
                <a:extLst>
                  <a:ext uri="{FF2B5EF4-FFF2-40B4-BE49-F238E27FC236}">
                    <a16:creationId xmlns:a16="http://schemas.microsoft.com/office/drawing/2014/main" id="{7BAFF0E2-9B30-43B1-AE87-F575D92880FA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1A94150-4E90-48AA-B45C-32C7BEED4851}"/>
              </a:ext>
            </a:extLst>
          </p:cNvPr>
          <p:cNvGrpSpPr/>
          <p:nvPr/>
        </p:nvGrpSpPr>
        <p:grpSpPr>
          <a:xfrm>
            <a:off x="8848843" y="4272451"/>
            <a:ext cx="2377440" cy="1702731"/>
            <a:chOff x="1038695" y="1612974"/>
            <a:chExt cx="2377440" cy="170273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DEF0E52-5EE0-4E45-AAD7-B42B7307D698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4" name="TextBox 28">
              <a:extLst>
                <a:ext uri="{FF2B5EF4-FFF2-40B4-BE49-F238E27FC236}">
                  <a16:creationId xmlns:a16="http://schemas.microsoft.com/office/drawing/2014/main" id="{8FF42E64-EE90-4C10-89D2-03C441D43C7E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2020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그룹 12">
              <a:extLst>
                <a:ext uri="{FF2B5EF4-FFF2-40B4-BE49-F238E27FC236}">
                  <a16:creationId xmlns:a16="http://schemas.microsoft.com/office/drawing/2014/main" id="{7E5B7ABD-72BB-444D-94B6-76CA5325F646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16" name="TextBox 30">
                <a:extLst>
                  <a:ext uri="{FF2B5EF4-FFF2-40B4-BE49-F238E27FC236}">
                    <a16:creationId xmlns:a16="http://schemas.microsoft.com/office/drawing/2014/main" id="{8C731469-FD31-42D6-A4C8-96552FBA08BC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31">
                <a:extLst>
                  <a:ext uri="{FF2B5EF4-FFF2-40B4-BE49-F238E27FC236}">
                    <a16:creationId xmlns:a16="http://schemas.microsoft.com/office/drawing/2014/main" id="{3936B04E-E311-45A1-A94C-A157D85C2B39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id="{8D487DEE-ED16-40E3-B0FE-60FA4DFEEABB}"/>
              </a:ext>
            </a:extLst>
          </p:cNvPr>
          <p:cNvSpPr/>
          <p:nvPr/>
        </p:nvSpPr>
        <p:spPr>
          <a:xfrm>
            <a:off x="6810812" y="192378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009D54D3-EDAD-4F26-9029-1484053AAE2D}"/>
              </a:ext>
            </a:extLst>
          </p:cNvPr>
          <p:cNvSpPr/>
          <p:nvPr/>
        </p:nvSpPr>
        <p:spPr>
          <a:xfrm rot="2700000">
            <a:off x="2884761" y="180751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08A24DC8-1080-4924-8B01-12223F9FEFD8}"/>
              </a:ext>
            </a:extLst>
          </p:cNvPr>
          <p:cNvSpPr/>
          <p:nvPr/>
        </p:nvSpPr>
        <p:spPr>
          <a:xfrm flipH="1">
            <a:off x="10706063" y="187095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90D3A522-525C-4C53-8B9F-FFF6015476AC}"/>
              </a:ext>
            </a:extLst>
          </p:cNvPr>
          <p:cNvSpPr/>
          <p:nvPr/>
        </p:nvSpPr>
        <p:spPr>
          <a:xfrm>
            <a:off x="6763614" y="44077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73712FF8-CCDE-4A44-8BCA-940578C7FE60}"/>
              </a:ext>
            </a:extLst>
          </p:cNvPr>
          <p:cNvSpPr>
            <a:spLocks noChangeAspect="1"/>
          </p:cNvSpPr>
          <p:nvPr/>
        </p:nvSpPr>
        <p:spPr>
          <a:xfrm>
            <a:off x="10746071" y="439950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B4CD71AA-A135-4B9D-A6ED-BE4DB6290855}"/>
              </a:ext>
            </a:extLst>
          </p:cNvPr>
          <p:cNvSpPr txBox="1">
            <a:spLocks/>
          </p:cNvSpPr>
          <p:nvPr/>
        </p:nvSpPr>
        <p:spPr>
          <a:xfrm>
            <a:off x="965717" y="4235569"/>
            <a:ext cx="3345024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9" name="직사각형 22">
            <a:extLst>
              <a:ext uri="{FF2B5EF4-FFF2-40B4-BE49-F238E27FC236}">
                <a16:creationId xmlns:a16="http://schemas.microsoft.com/office/drawing/2014/main" id="{E6F0FB80-5076-471E-9D9A-BA278341A49A}"/>
              </a:ext>
            </a:extLst>
          </p:cNvPr>
          <p:cNvSpPr/>
          <p:nvPr/>
        </p:nvSpPr>
        <p:spPr>
          <a:xfrm>
            <a:off x="965719" y="4564666"/>
            <a:ext cx="3345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0" name="직사각형 5">
            <a:extLst>
              <a:ext uri="{FF2B5EF4-FFF2-40B4-BE49-F238E27FC236}">
                <a16:creationId xmlns:a16="http://schemas.microsoft.com/office/drawing/2014/main" id="{1073D48C-29DD-4D70-87C4-ABE2457A0185}"/>
              </a:ext>
            </a:extLst>
          </p:cNvPr>
          <p:cNvSpPr/>
          <p:nvPr/>
        </p:nvSpPr>
        <p:spPr>
          <a:xfrm>
            <a:off x="965719" y="5252061"/>
            <a:ext cx="3345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2020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B3D3A407-5008-4CCF-BFD2-DAA12336C41B}"/>
              </a:ext>
            </a:extLst>
          </p:cNvPr>
          <p:cNvSpPr/>
          <p:nvPr/>
        </p:nvSpPr>
        <p:spPr>
          <a:xfrm>
            <a:off x="0" y="0"/>
            <a:ext cx="12192000" cy="34216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F5CB45DF-2375-4849-903D-EE364560FEF4}"/>
              </a:ext>
            </a:extLst>
          </p:cNvPr>
          <p:cNvSpPr/>
          <p:nvPr/>
        </p:nvSpPr>
        <p:spPr>
          <a:xfrm>
            <a:off x="0" y="3417087"/>
            <a:ext cx="12192000" cy="3440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5E6D42-0CA2-4208-BAF9-21038C5FEE1E}"/>
              </a:ext>
            </a:extLst>
          </p:cNvPr>
          <p:cNvGrpSpPr/>
          <p:nvPr/>
        </p:nvGrpSpPr>
        <p:grpSpPr>
          <a:xfrm>
            <a:off x="3034295" y="1348125"/>
            <a:ext cx="6123410" cy="3391397"/>
            <a:chOff x="-548507" y="426854"/>
            <a:chExt cx="11570449" cy="6408191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CCB0E68-EB34-43AC-A247-E8FE212BF562}"/>
                </a:ext>
              </a:extLst>
            </p:cNvPr>
            <p:cNvSpPr/>
            <p:nvPr/>
          </p:nvSpPr>
          <p:spPr>
            <a:xfrm>
              <a:off x="629155" y="426854"/>
              <a:ext cx="9190140" cy="6018735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392CE9-F051-4DBF-8F39-E2DE994B953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7261243-D878-4549-A83B-3812F7828B1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E23AD68-0F6A-410B-B795-0D529321B814}"/>
                </a:ext>
              </a:extLst>
            </p:cNvPr>
            <p:cNvSpPr/>
            <p:nvPr/>
          </p:nvSpPr>
          <p:spPr>
            <a:xfrm>
              <a:off x="1088452" y="839447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D605A9-1230-4C9D-A45C-26D6578D51C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D755A3B-5ADB-4258-84A7-1FF9B8B8F05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40ED5AB-8457-4E36-BCB3-EF43736F17B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41CFA3D-3BC6-49E1-A6B9-4FB9B122DA2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7904CA51-B300-4441-A270-BF7AE7C9112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861D9C9-FB9F-4EC7-B8E9-0D214CA6036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21BB507C-95BD-4E49-93A8-6D232FC064D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BD0DCBAC-E4DE-47F3-ACE2-9187A764BAB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957B1E-7895-4065-977D-020EE1D145E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9AC319-9622-47DF-862B-CE31BD2CC63D}"/>
              </a:ext>
            </a:extLst>
          </p:cNvPr>
          <p:cNvSpPr/>
          <p:nvPr/>
        </p:nvSpPr>
        <p:spPr>
          <a:xfrm>
            <a:off x="6779792" y="5083083"/>
            <a:ext cx="597214" cy="597214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B80A53-7A2D-4CBC-A1FE-2DDD8E82C42D}"/>
              </a:ext>
            </a:extLst>
          </p:cNvPr>
          <p:cNvSpPr/>
          <p:nvPr/>
        </p:nvSpPr>
        <p:spPr>
          <a:xfrm>
            <a:off x="4887110" y="5083083"/>
            <a:ext cx="597214" cy="597214"/>
          </a:xfrm>
          <a:prstGeom prst="rect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290A48-66C0-4FD4-83DE-4022CD821C08}"/>
              </a:ext>
            </a:extLst>
          </p:cNvPr>
          <p:cNvSpPr/>
          <p:nvPr/>
        </p:nvSpPr>
        <p:spPr>
          <a:xfrm>
            <a:off x="2994428" y="5083083"/>
            <a:ext cx="597214" cy="597214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70F3CA-3023-4C7E-B505-8094A78BF6A5}"/>
              </a:ext>
            </a:extLst>
          </p:cNvPr>
          <p:cNvSpPr/>
          <p:nvPr/>
        </p:nvSpPr>
        <p:spPr>
          <a:xfrm>
            <a:off x="8672474" y="5083083"/>
            <a:ext cx="597214" cy="597214"/>
          </a:xfrm>
          <a:prstGeom prst="rect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8736D7-DADA-4F9B-9E5E-F4677CEC0974}"/>
              </a:ext>
            </a:extLst>
          </p:cNvPr>
          <p:cNvSpPr txBox="1"/>
          <p:nvPr/>
        </p:nvSpPr>
        <p:spPr>
          <a:xfrm>
            <a:off x="2718716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245F9E-09DD-4E82-9855-7474B73D7A84}"/>
              </a:ext>
            </a:extLst>
          </p:cNvPr>
          <p:cNvSpPr txBox="1"/>
          <p:nvPr/>
        </p:nvSpPr>
        <p:spPr>
          <a:xfrm>
            <a:off x="4615368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2E2FF-1450-407D-9679-0523CB258D54}"/>
              </a:ext>
            </a:extLst>
          </p:cNvPr>
          <p:cNvSpPr txBox="1"/>
          <p:nvPr/>
        </p:nvSpPr>
        <p:spPr>
          <a:xfrm>
            <a:off x="6512020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397D13-EFB2-4A84-B1CC-DA1BF6AA1A87}"/>
              </a:ext>
            </a:extLst>
          </p:cNvPr>
          <p:cNvSpPr txBox="1"/>
          <p:nvPr/>
        </p:nvSpPr>
        <p:spPr>
          <a:xfrm>
            <a:off x="8408672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729A38AA-AB73-47A6-9D13-BA6FB1968A3A}"/>
              </a:ext>
            </a:extLst>
          </p:cNvPr>
          <p:cNvSpPr/>
          <p:nvPr/>
        </p:nvSpPr>
        <p:spPr>
          <a:xfrm>
            <a:off x="5004715" y="52189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C514B566-9820-42D6-A996-F658C5482567}"/>
              </a:ext>
            </a:extLst>
          </p:cNvPr>
          <p:cNvSpPr/>
          <p:nvPr/>
        </p:nvSpPr>
        <p:spPr>
          <a:xfrm>
            <a:off x="3138104" y="52089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B4172EA0-D3F6-4A85-B512-78F8CBA7FD03}"/>
              </a:ext>
            </a:extLst>
          </p:cNvPr>
          <p:cNvSpPr/>
          <p:nvPr/>
        </p:nvSpPr>
        <p:spPr>
          <a:xfrm rot="2700000">
            <a:off x="6953185" y="516819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76F9EB65-492D-4C29-B9AB-E069382BD1D1}"/>
              </a:ext>
            </a:extLst>
          </p:cNvPr>
          <p:cNvSpPr/>
          <p:nvPr/>
        </p:nvSpPr>
        <p:spPr>
          <a:xfrm>
            <a:off x="8815802" y="52055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A1B7C19A-7308-4743-B264-0E1D6A2C2CAB}"/>
              </a:ext>
            </a:extLst>
          </p:cNvPr>
          <p:cNvSpPr/>
          <p:nvPr/>
        </p:nvSpPr>
        <p:spPr>
          <a:xfrm>
            <a:off x="3933825" y="3429000"/>
            <a:ext cx="4350599" cy="80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04AB49D8-30A9-4898-9FD7-BD2EC6709E6E}"/>
              </a:ext>
            </a:extLst>
          </p:cNvPr>
          <p:cNvSpPr/>
          <p:nvPr/>
        </p:nvSpPr>
        <p:spPr>
          <a:xfrm>
            <a:off x="3933825" y="1587004"/>
            <a:ext cx="4350599" cy="18499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620C1A5E-CF12-47E9-A6BD-36FBA40F68EC}"/>
              </a:ext>
            </a:extLst>
          </p:cNvPr>
          <p:cNvSpPr/>
          <p:nvPr/>
        </p:nvSpPr>
        <p:spPr>
          <a:xfrm>
            <a:off x="5582572" y="1804510"/>
            <a:ext cx="1026855" cy="1276417"/>
          </a:xfrm>
          <a:custGeom>
            <a:avLst/>
            <a:gdLst>
              <a:gd name="connsiteX0" fmla="*/ 826938 w 1674091"/>
              <a:gd name="connsiteY0" fmla="*/ 1439762 h 2080953"/>
              <a:gd name="connsiteX1" fmla="*/ 774433 w 1674091"/>
              <a:gd name="connsiteY1" fmla="*/ 1493376 h 2080953"/>
              <a:gd name="connsiteX2" fmla="*/ 827624 w 1674091"/>
              <a:gd name="connsiteY2" fmla="*/ 1549733 h 2080953"/>
              <a:gd name="connsiteX3" fmla="*/ 881502 w 1674091"/>
              <a:gd name="connsiteY3" fmla="*/ 1494009 h 2080953"/>
              <a:gd name="connsiteX4" fmla="*/ 826938 w 1674091"/>
              <a:gd name="connsiteY4" fmla="*/ 1439762 h 2080953"/>
              <a:gd name="connsiteX5" fmla="*/ 827677 w 1674091"/>
              <a:gd name="connsiteY5" fmla="*/ 1244567 h 2080953"/>
              <a:gd name="connsiteX6" fmla="*/ 774485 w 1674091"/>
              <a:gd name="connsiteY6" fmla="*/ 1297442 h 2080953"/>
              <a:gd name="connsiteX7" fmla="*/ 826938 w 1674091"/>
              <a:gd name="connsiteY7" fmla="*/ 1354485 h 2080953"/>
              <a:gd name="connsiteX8" fmla="*/ 881501 w 1674091"/>
              <a:gd name="connsiteY8" fmla="*/ 1299447 h 2080953"/>
              <a:gd name="connsiteX9" fmla="*/ 827677 w 1674091"/>
              <a:gd name="connsiteY9" fmla="*/ 1244567 h 2080953"/>
              <a:gd name="connsiteX10" fmla="*/ 828575 w 1674091"/>
              <a:gd name="connsiteY10" fmla="*/ 1026629 h 2080953"/>
              <a:gd name="connsiteX11" fmla="*/ 774433 w 1674091"/>
              <a:gd name="connsiteY11" fmla="*/ 1081351 h 2080953"/>
              <a:gd name="connsiteX12" fmla="*/ 827414 w 1674091"/>
              <a:gd name="connsiteY12" fmla="*/ 1134279 h 2080953"/>
              <a:gd name="connsiteX13" fmla="*/ 881503 w 1674091"/>
              <a:gd name="connsiteY13" fmla="*/ 1079874 h 2080953"/>
              <a:gd name="connsiteX14" fmla="*/ 828575 w 1674091"/>
              <a:gd name="connsiteY14" fmla="*/ 1026629 h 2080953"/>
              <a:gd name="connsiteX15" fmla="*/ 331803 w 1674091"/>
              <a:gd name="connsiteY15" fmla="*/ 764154 h 2080953"/>
              <a:gd name="connsiteX16" fmla="*/ 265524 w 1674091"/>
              <a:gd name="connsiteY16" fmla="*/ 996129 h 2080953"/>
              <a:gd name="connsiteX17" fmla="*/ 265946 w 1674091"/>
              <a:gd name="connsiteY17" fmla="*/ 1009058 h 2080953"/>
              <a:gd name="connsiteX18" fmla="*/ 328162 w 1674091"/>
              <a:gd name="connsiteY18" fmla="*/ 1461134 h 2080953"/>
              <a:gd name="connsiteX19" fmla="*/ 348056 w 1674091"/>
              <a:gd name="connsiteY19" fmla="*/ 1506937 h 2080953"/>
              <a:gd name="connsiteX20" fmla="*/ 410693 w 1674091"/>
              <a:gd name="connsiteY20" fmla="*/ 1133488 h 2080953"/>
              <a:gd name="connsiteX21" fmla="*/ 331803 w 1674091"/>
              <a:gd name="connsiteY21" fmla="*/ 764154 h 2080953"/>
              <a:gd name="connsiteX22" fmla="*/ 1603811 w 1674091"/>
              <a:gd name="connsiteY22" fmla="*/ 466535 h 2080953"/>
              <a:gd name="connsiteX23" fmla="*/ 1666290 w 1674091"/>
              <a:gd name="connsiteY23" fmla="*/ 670541 h 2080953"/>
              <a:gd name="connsiteX24" fmla="*/ 1529881 w 1674091"/>
              <a:gd name="connsiteY24" fmla="*/ 1351532 h 2080953"/>
              <a:gd name="connsiteX25" fmla="*/ 1029468 w 1674091"/>
              <a:gd name="connsiteY25" fmla="*/ 1931890 h 2080953"/>
              <a:gd name="connsiteX26" fmla="*/ 709316 w 1674091"/>
              <a:gd name="connsiteY26" fmla="*/ 2068932 h 2080953"/>
              <a:gd name="connsiteX27" fmla="*/ 257926 w 1674091"/>
              <a:gd name="connsiteY27" fmla="*/ 1937167 h 2080953"/>
              <a:gd name="connsiteX28" fmla="*/ 145527 w 1674091"/>
              <a:gd name="connsiteY28" fmla="*/ 1712791 h 2080953"/>
              <a:gd name="connsiteX29" fmla="*/ 326051 w 1674091"/>
              <a:gd name="connsiteY29" fmla="*/ 1888249 h 2080953"/>
              <a:gd name="connsiteX30" fmla="*/ 653222 w 1674091"/>
              <a:gd name="connsiteY30" fmla="*/ 1926824 h 2080953"/>
              <a:gd name="connsiteX31" fmla="*/ 1109730 w 1674091"/>
              <a:gd name="connsiteY31" fmla="*/ 1687990 h 2080953"/>
              <a:gd name="connsiteX32" fmla="*/ 1573627 w 1674091"/>
              <a:gd name="connsiteY32" fmla="*/ 964679 h 2080953"/>
              <a:gd name="connsiteX33" fmla="*/ 1618269 w 1674091"/>
              <a:gd name="connsiteY33" fmla="*/ 565161 h 2080953"/>
              <a:gd name="connsiteX34" fmla="*/ 1603811 w 1674091"/>
              <a:gd name="connsiteY34" fmla="*/ 466535 h 2080953"/>
              <a:gd name="connsiteX35" fmla="*/ 1513522 w 1674091"/>
              <a:gd name="connsiteY35" fmla="*/ 340732 h 2080953"/>
              <a:gd name="connsiteX36" fmla="*/ 1576529 w 1674091"/>
              <a:gd name="connsiteY36" fmla="*/ 552496 h 2080953"/>
              <a:gd name="connsiteX37" fmla="*/ 1316850 w 1674091"/>
              <a:gd name="connsiteY37" fmla="*/ 1390422 h 2080953"/>
              <a:gd name="connsiteX38" fmla="*/ 855592 w 1674091"/>
              <a:gd name="connsiteY38" fmla="*/ 1800178 h 2080953"/>
              <a:gd name="connsiteX39" fmla="*/ 552326 w 1674091"/>
              <a:gd name="connsiteY39" fmla="*/ 1881917 h 2080953"/>
              <a:gd name="connsiteX40" fmla="*/ 121939 w 1674091"/>
              <a:gd name="connsiteY40" fmla="*/ 1574904 h 2080953"/>
              <a:gd name="connsiteX41" fmla="*/ 110066 w 1674091"/>
              <a:gd name="connsiteY41" fmla="*/ 1529786 h 2080953"/>
              <a:gd name="connsiteX42" fmla="*/ 217135 w 1674091"/>
              <a:gd name="connsiteY42" fmla="*/ 1653901 h 2080953"/>
              <a:gd name="connsiteX43" fmla="*/ 542512 w 1674091"/>
              <a:gd name="connsiteY43" fmla="*/ 1742025 h 2080953"/>
              <a:gd name="connsiteX44" fmla="*/ 1051684 w 1674091"/>
              <a:gd name="connsiteY44" fmla="*/ 1492057 h 2080953"/>
              <a:gd name="connsiteX45" fmla="*/ 1499274 w 1674091"/>
              <a:gd name="connsiteY45" fmla="*/ 751490 h 2080953"/>
              <a:gd name="connsiteX46" fmla="*/ 1518852 w 1674091"/>
              <a:gd name="connsiteY46" fmla="*/ 368542 h 2080953"/>
              <a:gd name="connsiteX47" fmla="*/ 1513522 w 1674091"/>
              <a:gd name="connsiteY47" fmla="*/ 340732 h 2080953"/>
              <a:gd name="connsiteX48" fmla="*/ 665305 w 1674091"/>
              <a:gd name="connsiteY48" fmla="*/ 0 h 2080953"/>
              <a:gd name="connsiteX49" fmla="*/ 626203 w 1674091"/>
              <a:gd name="connsiteY49" fmla="*/ 157253 h 2080953"/>
              <a:gd name="connsiteX50" fmla="*/ 625887 w 1674091"/>
              <a:gd name="connsiteY50" fmla="*/ 465005 h 2080953"/>
              <a:gd name="connsiteX51" fmla="*/ 732903 w 1674091"/>
              <a:gd name="connsiteY51" fmla="*/ 800038 h 2080953"/>
              <a:gd name="connsiteX52" fmla="*/ 733221 w 1674091"/>
              <a:gd name="connsiteY52" fmla="*/ 800405 h 2080953"/>
              <a:gd name="connsiteX53" fmla="*/ 732956 w 1674091"/>
              <a:gd name="connsiteY53" fmla="*/ 799985 h 2080953"/>
              <a:gd name="connsiteX54" fmla="*/ 775594 w 1674091"/>
              <a:gd name="connsiteY54" fmla="*/ 515083 h 2080953"/>
              <a:gd name="connsiteX55" fmla="*/ 808680 w 1674091"/>
              <a:gd name="connsiteY55" fmla="*/ 289704 h 2080953"/>
              <a:gd name="connsiteX56" fmla="*/ 802612 w 1674091"/>
              <a:gd name="connsiteY56" fmla="*/ 260575 h 2080953"/>
              <a:gd name="connsiteX57" fmla="*/ 743563 w 1674091"/>
              <a:gd name="connsiteY57" fmla="*/ 152345 h 2080953"/>
              <a:gd name="connsiteX58" fmla="*/ 912320 w 1674091"/>
              <a:gd name="connsiteY58" fmla="*/ 152345 h 2080953"/>
              <a:gd name="connsiteX59" fmla="*/ 863718 w 1674091"/>
              <a:gd name="connsiteY59" fmla="*/ 240312 h 2080953"/>
              <a:gd name="connsiteX60" fmla="*/ 850421 w 1674091"/>
              <a:gd name="connsiteY60" fmla="*/ 319149 h 2080953"/>
              <a:gd name="connsiteX61" fmla="*/ 918124 w 1674091"/>
              <a:gd name="connsiteY61" fmla="*/ 777452 h 2080953"/>
              <a:gd name="connsiteX62" fmla="*/ 923296 w 1674091"/>
              <a:gd name="connsiteY62" fmla="*/ 800565 h 2080953"/>
              <a:gd name="connsiteX63" fmla="*/ 923164 w 1674091"/>
              <a:gd name="connsiteY63" fmla="*/ 800774 h 2080953"/>
              <a:gd name="connsiteX64" fmla="*/ 923295 w 1674091"/>
              <a:gd name="connsiteY64" fmla="*/ 800618 h 2080953"/>
              <a:gd name="connsiteX65" fmla="*/ 1039124 w 1674091"/>
              <a:gd name="connsiteY65" fmla="*/ 427380 h 2080953"/>
              <a:gd name="connsiteX66" fmla="*/ 1055060 w 1674091"/>
              <a:gd name="connsiteY66" fmla="*/ 302422 h 2080953"/>
              <a:gd name="connsiteX67" fmla="*/ 1021288 w 1674091"/>
              <a:gd name="connsiteY67" fmla="*/ 117676 h 2080953"/>
              <a:gd name="connsiteX68" fmla="*/ 992054 w 1674091"/>
              <a:gd name="connsiteY68" fmla="*/ 1478 h 2080953"/>
              <a:gd name="connsiteX69" fmla="*/ 1346084 w 1674091"/>
              <a:gd name="connsiteY69" fmla="*/ 181157 h 2080953"/>
              <a:gd name="connsiteX70" fmla="*/ 1457639 w 1674091"/>
              <a:gd name="connsiteY70" fmla="*/ 296617 h 2080953"/>
              <a:gd name="connsiteX71" fmla="*/ 1503495 w 1674091"/>
              <a:gd name="connsiteY71" fmla="*/ 449121 h 2080953"/>
              <a:gd name="connsiteX72" fmla="*/ 1507664 w 1674091"/>
              <a:gd name="connsiteY72" fmla="*/ 594290 h 2080953"/>
              <a:gd name="connsiteX73" fmla="*/ 1386769 w 1674091"/>
              <a:gd name="connsiteY73" fmla="*/ 982673 h 2080953"/>
              <a:gd name="connsiteX74" fmla="*/ 1324238 w 1674091"/>
              <a:gd name="connsiteY74" fmla="*/ 761780 h 2080953"/>
              <a:gd name="connsiteX75" fmla="*/ 1284977 w 1674091"/>
              <a:gd name="connsiteY75" fmla="*/ 882833 h 2080953"/>
              <a:gd name="connsiteX76" fmla="*/ 1245083 w 1674091"/>
              <a:gd name="connsiteY76" fmla="*/ 1154702 h 2080953"/>
              <a:gd name="connsiteX77" fmla="*/ 1245136 w 1674091"/>
              <a:gd name="connsiteY77" fmla="*/ 1157340 h 2080953"/>
              <a:gd name="connsiteX78" fmla="*/ 1207617 w 1674091"/>
              <a:gd name="connsiteY78" fmla="*/ 1271903 h 2080953"/>
              <a:gd name="connsiteX79" fmla="*/ 789789 w 1674091"/>
              <a:gd name="connsiteY79" fmla="*/ 1622133 h 2080953"/>
              <a:gd name="connsiteX80" fmla="*/ 452170 w 1674091"/>
              <a:gd name="connsiteY80" fmla="*/ 1703240 h 2080953"/>
              <a:gd name="connsiteX81" fmla="*/ 148323 w 1674091"/>
              <a:gd name="connsiteY81" fmla="*/ 1558494 h 2080953"/>
              <a:gd name="connsiteX82" fmla="*/ 123205 w 1674091"/>
              <a:gd name="connsiteY82" fmla="*/ 1487888 h 2080953"/>
              <a:gd name="connsiteX83" fmla="*/ 11967 w 1674091"/>
              <a:gd name="connsiteY83" fmla="*/ 1087473 h 2080953"/>
              <a:gd name="connsiteX84" fmla="*/ 27692 w 1674091"/>
              <a:gd name="connsiteY84" fmla="*/ 837398 h 2080953"/>
              <a:gd name="connsiteX85" fmla="*/ 188797 w 1674091"/>
              <a:gd name="connsiteY85" fmla="*/ 348701 h 2080953"/>
              <a:gd name="connsiteX86" fmla="*/ 200195 w 1674091"/>
              <a:gd name="connsiteY86" fmla="*/ 292501 h 2080953"/>
              <a:gd name="connsiteX87" fmla="*/ 223520 w 1674091"/>
              <a:gd name="connsiteY87" fmla="*/ 237463 h 2080953"/>
              <a:gd name="connsiteX88" fmla="*/ 300088 w 1674091"/>
              <a:gd name="connsiteY88" fmla="*/ 184218 h 2080953"/>
              <a:gd name="connsiteX89" fmla="*/ 583618 w 1674091"/>
              <a:gd name="connsiteY89" fmla="*/ 74563 h 2080953"/>
              <a:gd name="connsiteX90" fmla="*/ 665305 w 1674091"/>
              <a:gd name="connsiteY90" fmla="*/ 0 h 208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674091" h="2080953">
                <a:moveTo>
                  <a:pt x="826938" y="1439762"/>
                </a:moveTo>
                <a:cubicBezTo>
                  <a:pt x="797335" y="1440289"/>
                  <a:pt x="774750" y="1463297"/>
                  <a:pt x="774433" y="1493376"/>
                </a:cubicBezTo>
                <a:cubicBezTo>
                  <a:pt x="774064" y="1524035"/>
                  <a:pt x="798074" y="1549469"/>
                  <a:pt x="827624" y="1549733"/>
                </a:cubicBezTo>
                <a:cubicBezTo>
                  <a:pt x="856700" y="1549997"/>
                  <a:pt x="881607" y="1524246"/>
                  <a:pt x="881502" y="1494009"/>
                </a:cubicBezTo>
                <a:cubicBezTo>
                  <a:pt x="881396" y="1462981"/>
                  <a:pt x="857545" y="1439234"/>
                  <a:pt x="826938" y="1439762"/>
                </a:cubicBezTo>
                <a:close/>
                <a:moveTo>
                  <a:pt x="827677" y="1244567"/>
                </a:moveTo>
                <a:cubicBezTo>
                  <a:pt x="797967" y="1244725"/>
                  <a:pt x="775066" y="1267521"/>
                  <a:pt x="774485" y="1297442"/>
                </a:cubicBezTo>
                <a:cubicBezTo>
                  <a:pt x="773852" y="1327995"/>
                  <a:pt x="797546" y="1353747"/>
                  <a:pt x="826938" y="1354485"/>
                </a:cubicBezTo>
                <a:cubicBezTo>
                  <a:pt x="855645" y="1355224"/>
                  <a:pt x="881344" y="1329262"/>
                  <a:pt x="881501" y="1299447"/>
                </a:cubicBezTo>
                <a:cubicBezTo>
                  <a:pt x="881660" y="1268155"/>
                  <a:pt x="858283" y="1244409"/>
                  <a:pt x="827677" y="1244567"/>
                </a:cubicBezTo>
                <a:close/>
                <a:moveTo>
                  <a:pt x="828575" y="1026629"/>
                </a:moveTo>
                <a:cubicBezTo>
                  <a:pt x="796860" y="1026312"/>
                  <a:pt x="774064" y="1049320"/>
                  <a:pt x="774433" y="1081351"/>
                </a:cubicBezTo>
                <a:cubicBezTo>
                  <a:pt x="774750" y="1111852"/>
                  <a:pt x="797019" y="1134121"/>
                  <a:pt x="827414" y="1134279"/>
                </a:cubicBezTo>
                <a:cubicBezTo>
                  <a:pt x="859181" y="1134490"/>
                  <a:pt x="881766" y="1111746"/>
                  <a:pt x="881503" y="1079874"/>
                </a:cubicBezTo>
                <a:cubicBezTo>
                  <a:pt x="881239" y="1049215"/>
                  <a:pt x="859076" y="1026946"/>
                  <a:pt x="828575" y="1026629"/>
                </a:cubicBezTo>
                <a:close/>
                <a:moveTo>
                  <a:pt x="331803" y="764154"/>
                </a:moveTo>
                <a:cubicBezTo>
                  <a:pt x="309270" y="842729"/>
                  <a:pt x="287265" y="919402"/>
                  <a:pt x="265524" y="996129"/>
                </a:cubicBezTo>
                <a:cubicBezTo>
                  <a:pt x="264416" y="1000087"/>
                  <a:pt x="265366" y="1004783"/>
                  <a:pt x="265946" y="1009058"/>
                </a:cubicBezTo>
                <a:cubicBezTo>
                  <a:pt x="286474" y="1159820"/>
                  <a:pt x="306790" y="1310530"/>
                  <a:pt x="328162" y="1461134"/>
                </a:cubicBezTo>
                <a:cubicBezTo>
                  <a:pt x="330325" y="1476542"/>
                  <a:pt x="327739" y="1495539"/>
                  <a:pt x="348056" y="1506937"/>
                </a:cubicBezTo>
                <a:cubicBezTo>
                  <a:pt x="372277" y="1381399"/>
                  <a:pt x="408899" y="1260030"/>
                  <a:pt x="410693" y="1133488"/>
                </a:cubicBezTo>
                <a:cubicBezTo>
                  <a:pt x="412223" y="1026683"/>
                  <a:pt x="369005" y="836765"/>
                  <a:pt x="331803" y="764154"/>
                </a:cubicBezTo>
                <a:close/>
                <a:moveTo>
                  <a:pt x="1603811" y="466535"/>
                </a:moveTo>
                <a:cubicBezTo>
                  <a:pt x="1638269" y="534607"/>
                  <a:pt x="1657688" y="601097"/>
                  <a:pt x="1666290" y="670541"/>
                </a:cubicBezTo>
                <a:cubicBezTo>
                  <a:pt x="1696315" y="912542"/>
                  <a:pt x="1637320" y="1137288"/>
                  <a:pt x="1529881" y="1351532"/>
                </a:cubicBezTo>
                <a:cubicBezTo>
                  <a:pt x="1411941" y="1586725"/>
                  <a:pt x="1249781" y="1784822"/>
                  <a:pt x="1029468" y="1931890"/>
                </a:cubicBezTo>
                <a:cubicBezTo>
                  <a:pt x="931475" y="1997271"/>
                  <a:pt x="825989" y="2046769"/>
                  <a:pt x="709316" y="2068932"/>
                </a:cubicBezTo>
                <a:cubicBezTo>
                  <a:pt x="536654" y="2101702"/>
                  <a:pt x="382304" y="2070568"/>
                  <a:pt x="257926" y="1937167"/>
                </a:cubicBezTo>
                <a:cubicBezTo>
                  <a:pt x="207742" y="1883236"/>
                  <a:pt x="164313" y="1797961"/>
                  <a:pt x="145527" y="1712791"/>
                </a:cubicBezTo>
                <a:cubicBezTo>
                  <a:pt x="190012" y="1787829"/>
                  <a:pt x="248269" y="1848145"/>
                  <a:pt x="326051" y="1888249"/>
                </a:cubicBezTo>
                <a:cubicBezTo>
                  <a:pt x="430218" y="1942021"/>
                  <a:pt x="540506" y="1948829"/>
                  <a:pt x="653222" y="1926824"/>
                </a:cubicBezTo>
                <a:cubicBezTo>
                  <a:pt x="828786" y="1892524"/>
                  <a:pt x="977068" y="1804346"/>
                  <a:pt x="1109730" y="1687990"/>
                </a:cubicBezTo>
                <a:cubicBezTo>
                  <a:pt x="1333684" y="1491581"/>
                  <a:pt x="1487560" y="1249739"/>
                  <a:pt x="1573627" y="964679"/>
                </a:cubicBezTo>
                <a:cubicBezTo>
                  <a:pt x="1612993" y="834285"/>
                  <a:pt x="1628454" y="700990"/>
                  <a:pt x="1618269" y="565161"/>
                </a:cubicBezTo>
                <a:cubicBezTo>
                  <a:pt x="1615947" y="534133"/>
                  <a:pt x="1609351" y="503421"/>
                  <a:pt x="1603811" y="466535"/>
                </a:cubicBezTo>
                <a:close/>
                <a:moveTo>
                  <a:pt x="1513522" y="340732"/>
                </a:moveTo>
                <a:cubicBezTo>
                  <a:pt x="1550830" y="407063"/>
                  <a:pt x="1570354" y="478249"/>
                  <a:pt x="1576529" y="552496"/>
                </a:cubicBezTo>
                <a:cubicBezTo>
                  <a:pt x="1602597" y="866527"/>
                  <a:pt x="1492783" y="1139503"/>
                  <a:pt x="1316850" y="1390422"/>
                </a:cubicBezTo>
                <a:cubicBezTo>
                  <a:pt x="1195902" y="1562925"/>
                  <a:pt x="1045404" y="1704295"/>
                  <a:pt x="855592" y="1800178"/>
                </a:cubicBezTo>
                <a:cubicBezTo>
                  <a:pt x="760238" y="1848356"/>
                  <a:pt x="659765" y="1880281"/>
                  <a:pt x="552326" y="1881917"/>
                </a:cubicBezTo>
                <a:cubicBezTo>
                  <a:pt x="345418" y="1885136"/>
                  <a:pt x="187584" y="1771312"/>
                  <a:pt x="121939" y="1574904"/>
                </a:cubicBezTo>
                <a:cubicBezTo>
                  <a:pt x="117084" y="1560287"/>
                  <a:pt x="112968" y="1545406"/>
                  <a:pt x="110066" y="1529786"/>
                </a:cubicBezTo>
                <a:cubicBezTo>
                  <a:pt x="139881" y="1576593"/>
                  <a:pt x="173284" y="1619759"/>
                  <a:pt x="217135" y="1653901"/>
                </a:cubicBezTo>
                <a:cubicBezTo>
                  <a:pt x="313281" y="1728727"/>
                  <a:pt x="422672" y="1755323"/>
                  <a:pt x="542512" y="1742025"/>
                </a:cubicBezTo>
                <a:cubicBezTo>
                  <a:pt x="742191" y="1719915"/>
                  <a:pt x="906199" y="1623030"/>
                  <a:pt x="1051684" y="1492057"/>
                </a:cubicBezTo>
                <a:cubicBezTo>
                  <a:pt x="1275268" y="1290793"/>
                  <a:pt x="1426083" y="1044096"/>
                  <a:pt x="1499274" y="751490"/>
                </a:cubicBezTo>
                <a:cubicBezTo>
                  <a:pt x="1530830" y="625318"/>
                  <a:pt x="1540329" y="497616"/>
                  <a:pt x="1518852" y="368542"/>
                </a:cubicBezTo>
                <a:cubicBezTo>
                  <a:pt x="1517321" y="359254"/>
                  <a:pt x="1515316" y="350019"/>
                  <a:pt x="1513522" y="340732"/>
                </a:cubicBezTo>
                <a:close/>
                <a:moveTo>
                  <a:pt x="665305" y="0"/>
                </a:moveTo>
                <a:cubicBezTo>
                  <a:pt x="651638" y="56253"/>
                  <a:pt x="643248" y="108230"/>
                  <a:pt x="626203" y="157253"/>
                </a:cubicBezTo>
                <a:cubicBezTo>
                  <a:pt x="590320" y="260523"/>
                  <a:pt x="602510" y="362368"/>
                  <a:pt x="625887" y="465005"/>
                </a:cubicBezTo>
                <a:cubicBezTo>
                  <a:pt x="652008" y="579778"/>
                  <a:pt x="686519" y="691808"/>
                  <a:pt x="732903" y="800038"/>
                </a:cubicBezTo>
                <a:lnTo>
                  <a:pt x="733221" y="800405"/>
                </a:lnTo>
                <a:lnTo>
                  <a:pt x="732956" y="799985"/>
                </a:lnTo>
                <a:cubicBezTo>
                  <a:pt x="747204" y="705053"/>
                  <a:pt x="761557" y="610068"/>
                  <a:pt x="775594" y="515083"/>
                </a:cubicBezTo>
                <a:cubicBezTo>
                  <a:pt x="786676" y="439939"/>
                  <a:pt x="796913" y="364689"/>
                  <a:pt x="808680" y="289704"/>
                </a:cubicBezTo>
                <a:cubicBezTo>
                  <a:pt x="810474" y="278147"/>
                  <a:pt x="807994" y="270074"/>
                  <a:pt x="802612" y="260575"/>
                </a:cubicBezTo>
                <a:cubicBezTo>
                  <a:pt x="783034" y="225853"/>
                  <a:pt x="764354" y="190656"/>
                  <a:pt x="743563" y="152345"/>
                </a:cubicBezTo>
                <a:cubicBezTo>
                  <a:pt x="800395" y="152345"/>
                  <a:pt x="854273" y="152345"/>
                  <a:pt x="912320" y="152345"/>
                </a:cubicBezTo>
                <a:cubicBezTo>
                  <a:pt x="895433" y="183532"/>
                  <a:pt x="882558" y="214085"/>
                  <a:pt x="863718" y="240312"/>
                </a:cubicBezTo>
                <a:cubicBezTo>
                  <a:pt x="845408" y="265799"/>
                  <a:pt x="846357" y="291498"/>
                  <a:pt x="850421" y="319149"/>
                </a:cubicBezTo>
                <a:cubicBezTo>
                  <a:pt x="872953" y="471917"/>
                  <a:pt x="895486" y="624685"/>
                  <a:pt x="918124" y="777452"/>
                </a:cubicBezTo>
                <a:cubicBezTo>
                  <a:pt x="919232" y="785262"/>
                  <a:pt x="921554" y="792861"/>
                  <a:pt x="923296" y="800565"/>
                </a:cubicBezTo>
                <a:lnTo>
                  <a:pt x="923164" y="800774"/>
                </a:lnTo>
                <a:lnTo>
                  <a:pt x="923295" y="800618"/>
                </a:lnTo>
                <a:cubicBezTo>
                  <a:pt x="974323" y="680040"/>
                  <a:pt x="1013373" y="555768"/>
                  <a:pt x="1039124" y="427380"/>
                </a:cubicBezTo>
                <a:cubicBezTo>
                  <a:pt x="1047409" y="386114"/>
                  <a:pt x="1052053" y="344426"/>
                  <a:pt x="1055060" y="302422"/>
                </a:cubicBezTo>
                <a:cubicBezTo>
                  <a:pt x="1059704" y="237832"/>
                  <a:pt x="1034217" y="178941"/>
                  <a:pt x="1021288" y="117676"/>
                </a:cubicBezTo>
                <a:cubicBezTo>
                  <a:pt x="1013214" y="79418"/>
                  <a:pt x="1002291" y="41846"/>
                  <a:pt x="992054" y="1478"/>
                </a:cubicBezTo>
                <a:cubicBezTo>
                  <a:pt x="1087514" y="109338"/>
                  <a:pt x="1214319" y="152609"/>
                  <a:pt x="1346084" y="181157"/>
                </a:cubicBezTo>
                <a:cubicBezTo>
                  <a:pt x="1413840" y="195828"/>
                  <a:pt x="1445501" y="237885"/>
                  <a:pt x="1457639" y="296617"/>
                </a:cubicBezTo>
                <a:cubicBezTo>
                  <a:pt x="1468509" y="349175"/>
                  <a:pt x="1485184" y="399412"/>
                  <a:pt x="1503495" y="449121"/>
                </a:cubicBezTo>
                <a:cubicBezTo>
                  <a:pt x="1521489" y="497985"/>
                  <a:pt x="1512730" y="546006"/>
                  <a:pt x="1507664" y="594290"/>
                </a:cubicBezTo>
                <a:cubicBezTo>
                  <a:pt x="1496002" y="704947"/>
                  <a:pt x="1443127" y="873493"/>
                  <a:pt x="1386769" y="982673"/>
                </a:cubicBezTo>
                <a:cubicBezTo>
                  <a:pt x="1365925" y="909112"/>
                  <a:pt x="1345873" y="838296"/>
                  <a:pt x="1324238" y="761780"/>
                </a:cubicBezTo>
                <a:cubicBezTo>
                  <a:pt x="1306612" y="804259"/>
                  <a:pt x="1295689" y="843520"/>
                  <a:pt x="1284977" y="882833"/>
                </a:cubicBezTo>
                <a:cubicBezTo>
                  <a:pt x="1260703" y="971855"/>
                  <a:pt x="1246508" y="1062355"/>
                  <a:pt x="1245083" y="1154702"/>
                </a:cubicBezTo>
                <a:cubicBezTo>
                  <a:pt x="1245083" y="1155599"/>
                  <a:pt x="1244872" y="1156548"/>
                  <a:pt x="1245136" y="1157340"/>
                </a:cubicBezTo>
                <a:cubicBezTo>
                  <a:pt x="1260914" y="1204885"/>
                  <a:pt x="1235321" y="1237655"/>
                  <a:pt x="1207617" y="1271903"/>
                </a:cubicBezTo>
                <a:cubicBezTo>
                  <a:pt x="1091049" y="1415963"/>
                  <a:pt x="956751" y="1538599"/>
                  <a:pt x="789789" y="1622133"/>
                </a:cubicBezTo>
                <a:cubicBezTo>
                  <a:pt x="683722" y="1675220"/>
                  <a:pt x="572379" y="1708200"/>
                  <a:pt x="452170" y="1703240"/>
                </a:cubicBezTo>
                <a:cubicBezTo>
                  <a:pt x="330272" y="1698227"/>
                  <a:pt x="230011" y="1647726"/>
                  <a:pt x="148323" y="1558494"/>
                </a:cubicBezTo>
                <a:cubicBezTo>
                  <a:pt x="130276" y="1538758"/>
                  <a:pt x="130065" y="1511687"/>
                  <a:pt x="123205" y="1487888"/>
                </a:cubicBezTo>
                <a:cubicBezTo>
                  <a:pt x="85000" y="1354750"/>
                  <a:pt x="47006" y="1221455"/>
                  <a:pt x="11967" y="1087473"/>
                </a:cubicBezTo>
                <a:cubicBezTo>
                  <a:pt x="-10091" y="1003200"/>
                  <a:pt x="199" y="919614"/>
                  <a:pt x="27692" y="837398"/>
                </a:cubicBezTo>
                <a:cubicBezTo>
                  <a:pt x="82098" y="674763"/>
                  <a:pt x="135553" y="511759"/>
                  <a:pt x="188797" y="348701"/>
                </a:cubicBezTo>
                <a:cubicBezTo>
                  <a:pt x="194655" y="330654"/>
                  <a:pt x="196660" y="311287"/>
                  <a:pt x="200195" y="292501"/>
                </a:cubicBezTo>
                <a:cubicBezTo>
                  <a:pt x="203995" y="272449"/>
                  <a:pt x="212702" y="254455"/>
                  <a:pt x="223520" y="237463"/>
                </a:cubicBezTo>
                <a:cubicBezTo>
                  <a:pt x="241514" y="209073"/>
                  <a:pt x="265102" y="191500"/>
                  <a:pt x="300088" y="184218"/>
                </a:cubicBezTo>
                <a:cubicBezTo>
                  <a:pt x="400350" y="163374"/>
                  <a:pt x="497129" y="132029"/>
                  <a:pt x="583618" y="74563"/>
                </a:cubicBezTo>
                <a:cubicBezTo>
                  <a:pt x="613063" y="55039"/>
                  <a:pt x="639079" y="32031"/>
                  <a:pt x="6653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6D6A38-ADE6-4FD9-89A1-C3AE04B3598B}"/>
              </a:ext>
            </a:extLst>
          </p:cNvPr>
          <p:cNvSpPr txBox="1"/>
          <p:nvPr/>
        </p:nvSpPr>
        <p:spPr>
          <a:xfrm>
            <a:off x="4436838" y="3542437"/>
            <a:ext cx="3318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9C08D0-9E8F-4E63-B9D3-9000D9C86037}"/>
              </a:ext>
            </a:extLst>
          </p:cNvPr>
          <p:cNvSpPr txBox="1"/>
          <p:nvPr/>
        </p:nvSpPr>
        <p:spPr>
          <a:xfrm>
            <a:off x="4436838" y="3861769"/>
            <a:ext cx="33183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785463" y="358070"/>
            <a:ext cx="379693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1405BD-BAAD-4E63-B7C7-D5E1E91C166A}"/>
              </a:ext>
            </a:extLst>
          </p:cNvPr>
          <p:cNvGrpSpPr/>
          <p:nvPr/>
        </p:nvGrpSpPr>
        <p:grpSpPr>
          <a:xfrm>
            <a:off x="906340" y="1797430"/>
            <a:ext cx="5474708" cy="4319225"/>
            <a:chOff x="1657924" y="843553"/>
            <a:chExt cx="2835932" cy="43192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24B2536-E4B4-4AD2-B8CC-AF26FA33E7E0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52A01B-136F-4231-AF82-7B6D14749053}"/>
                </a:ext>
              </a:extLst>
            </p:cNvPr>
            <p:cNvSpPr txBox="1"/>
            <p:nvPr/>
          </p:nvSpPr>
          <p:spPr>
            <a:xfrm>
              <a:off x="1657924" y="843553"/>
              <a:ext cx="2835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9ED318B-A351-498F-B80B-277170E87EAE}"/>
              </a:ext>
            </a:extLst>
          </p:cNvPr>
          <p:cNvSpPr/>
          <p:nvPr/>
        </p:nvSpPr>
        <p:spPr>
          <a:xfrm>
            <a:off x="906340" y="2495550"/>
            <a:ext cx="5474708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6DB921-748A-4B48-8B05-2D60E355651B}"/>
              </a:ext>
            </a:extLst>
          </p:cNvPr>
          <p:cNvSpPr/>
          <p:nvPr/>
        </p:nvSpPr>
        <p:spPr>
          <a:xfrm>
            <a:off x="1388343" y="1768129"/>
            <a:ext cx="31227" cy="16397"/>
          </a:xfrm>
          <a:custGeom>
            <a:avLst/>
            <a:gdLst>
              <a:gd name="connsiteX0" fmla="*/ 0 w 123794"/>
              <a:gd name="connsiteY0" fmla="*/ 65001 h 65001"/>
              <a:gd name="connsiteX1" fmla="*/ 42799 w 123794"/>
              <a:gd name="connsiteY1" fmla="*/ 39658 h 65001"/>
              <a:gd name="connsiteX2" fmla="*/ 123795 w 123794"/>
              <a:gd name="connsiteY2" fmla="*/ 0 h 65001"/>
              <a:gd name="connsiteX3" fmla="*/ 0 w 123794"/>
              <a:gd name="connsiteY3" fmla="*/ 65001 h 6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94" h="65001">
                <a:moveTo>
                  <a:pt x="0" y="65001"/>
                </a:moveTo>
                <a:cubicBezTo>
                  <a:pt x="11028" y="51198"/>
                  <a:pt x="28192" y="47327"/>
                  <a:pt x="42799" y="39658"/>
                </a:cubicBezTo>
                <a:cubicBezTo>
                  <a:pt x="69383" y="25709"/>
                  <a:pt x="96698" y="13146"/>
                  <a:pt x="123795" y="0"/>
                </a:cubicBezTo>
                <a:cubicBezTo>
                  <a:pt x="86620" y="29433"/>
                  <a:pt x="42360" y="45428"/>
                  <a:pt x="0" y="65001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DA2E2F-9764-4827-8CD0-38CC54BFE260}"/>
              </a:ext>
            </a:extLst>
          </p:cNvPr>
          <p:cNvSpPr/>
          <p:nvPr/>
        </p:nvSpPr>
        <p:spPr>
          <a:xfrm>
            <a:off x="1372941" y="1785668"/>
            <a:ext cx="13559" cy="6246"/>
          </a:xfrm>
          <a:custGeom>
            <a:avLst/>
            <a:gdLst>
              <a:gd name="connsiteX0" fmla="*/ 0 w 53753"/>
              <a:gd name="connsiteY0" fmla="*/ 24759 h 24759"/>
              <a:gd name="connsiteX1" fmla="*/ 53754 w 53753"/>
              <a:gd name="connsiteY1" fmla="*/ 0 h 24759"/>
              <a:gd name="connsiteX2" fmla="*/ 0 w 53753"/>
              <a:gd name="connsiteY2" fmla="*/ 24759 h 2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53" h="24759">
                <a:moveTo>
                  <a:pt x="0" y="24759"/>
                </a:moveTo>
                <a:cubicBezTo>
                  <a:pt x="15849" y="12051"/>
                  <a:pt x="32866" y="1899"/>
                  <a:pt x="53754" y="0"/>
                </a:cubicBezTo>
                <a:cubicBezTo>
                  <a:pt x="36518" y="9860"/>
                  <a:pt x="19208" y="19427"/>
                  <a:pt x="0" y="24759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B7E404D-1FEB-47EE-BA4E-F3A3C3E0AAC1}"/>
              </a:ext>
            </a:extLst>
          </p:cNvPr>
          <p:cNvSpPr/>
          <p:nvPr/>
        </p:nvSpPr>
        <p:spPr>
          <a:xfrm>
            <a:off x="3106883" y="888123"/>
            <a:ext cx="1073623" cy="694220"/>
          </a:xfrm>
          <a:custGeom>
            <a:avLst/>
            <a:gdLst>
              <a:gd name="connsiteX0" fmla="*/ 7277 w 1073623"/>
              <a:gd name="connsiteY0" fmla="*/ 642156 h 694220"/>
              <a:gd name="connsiteX1" fmla="*/ 1063116 w 1073623"/>
              <a:gd name="connsiteY1" fmla="*/ 642174 h 694220"/>
              <a:gd name="connsiteX2" fmla="*/ 1071112 w 1073623"/>
              <a:gd name="connsiteY2" fmla="*/ 650188 h 694220"/>
              <a:gd name="connsiteX3" fmla="*/ 1070983 w 1073623"/>
              <a:gd name="connsiteY3" fmla="*/ 684769 h 694220"/>
              <a:gd name="connsiteX4" fmla="*/ 1061292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5 h 694220"/>
              <a:gd name="connsiteX10" fmla="*/ 331453 w 1073623"/>
              <a:gd name="connsiteY10" fmla="*/ 417871 h 694220"/>
              <a:gd name="connsiteX11" fmla="*/ 331453 w 1073623"/>
              <a:gd name="connsiteY11" fmla="*/ 451272 h 694220"/>
              <a:gd name="connsiteX12" fmla="*/ 338860 w 1073623"/>
              <a:gd name="connsiteY12" fmla="*/ 458678 h 694220"/>
              <a:gd name="connsiteX13" fmla="*/ 358241 w 1073623"/>
              <a:gd name="connsiteY13" fmla="*/ 458678 h 694220"/>
              <a:gd name="connsiteX14" fmla="*/ 365647 w 1073623"/>
              <a:gd name="connsiteY14" fmla="*/ 451272 h 694220"/>
              <a:gd name="connsiteX15" fmla="*/ 365647 w 1073623"/>
              <a:gd name="connsiteY15" fmla="*/ 417871 h 694220"/>
              <a:gd name="connsiteX16" fmla="*/ 358241 w 1073623"/>
              <a:gd name="connsiteY16" fmla="*/ 410465 h 694220"/>
              <a:gd name="connsiteX17" fmla="*/ 185025 w 1073623"/>
              <a:gd name="connsiteY17" fmla="*/ 410465 h 694220"/>
              <a:gd name="connsiteX18" fmla="*/ 177619 w 1073623"/>
              <a:gd name="connsiteY18" fmla="*/ 417871 h 694220"/>
              <a:gd name="connsiteX19" fmla="*/ 177619 w 1073623"/>
              <a:gd name="connsiteY19" fmla="*/ 451272 h 694220"/>
              <a:gd name="connsiteX20" fmla="*/ 185025 w 1073623"/>
              <a:gd name="connsiteY20" fmla="*/ 458678 h 694220"/>
              <a:gd name="connsiteX21" fmla="*/ 204406 w 1073623"/>
              <a:gd name="connsiteY21" fmla="*/ 458678 h 694220"/>
              <a:gd name="connsiteX22" fmla="*/ 211812 w 1073623"/>
              <a:gd name="connsiteY22" fmla="*/ 451272 h 694220"/>
              <a:gd name="connsiteX23" fmla="*/ 211812 w 1073623"/>
              <a:gd name="connsiteY23" fmla="*/ 417871 h 694220"/>
              <a:gd name="connsiteX24" fmla="*/ 204406 w 1073623"/>
              <a:gd name="connsiteY24" fmla="*/ 410465 h 694220"/>
              <a:gd name="connsiteX25" fmla="*/ 271633 w 1073623"/>
              <a:gd name="connsiteY25" fmla="*/ 400995 h 694220"/>
              <a:gd name="connsiteX26" fmla="*/ 238047 w 1073623"/>
              <a:gd name="connsiteY26" fmla="*/ 434581 h 694220"/>
              <a:gd name="connsiteX27" fmla="*/ 271633 w 1073623"/>
              <a:gd name="connsiteY27" fmla="*/ 468166 h 694220"/>
              <a:gd name="connsiteX28" fmla="*/ 305219 w 1073623"/>
              <a:gd name="connsiteY28" fmla="*/ 434581 h 694220"/>
              <a:gd name="connsiteX29" fmla="*/ 271633 w 1073623"/>
              <a:gd name="connsiteY29" fmla="*/ 400995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5 w 1073623"/>
              <a:gd name="connsiteY37" fmla="*/ 345218 h 694220"/>
              <a:gd name="connsiteX38" fmla="*/ 880080 w 1073623"/>
              <a:gd name="connsiteY38" fmla="*/ 345230 h 694220"/>
              <a:gd name="connsiteX39" fmla="*/ 927871 w 1073623"/>
              <a:gd name="connsiteY39" fmla="*/ 345283 h 694220"/>
              <a:gd name="connsiteX40" fmla="*/ 936566 w 1073623"/>
              <a:gd name="connsiteY40" fmla="*/ 353813 h 694220"/>
              <a:gd name="connsiteX41" fmla="*/ 937285 w 1073623"/>
              <a:gd name="connsiteY41" fmla="*/ 362987 h 694220"/>
              <a:gd name="connsiteX42" fmla="*/ 929142 w 1073623"/>
              <a:gd name="connsiteY42" fmla="*/ 372420 h 694220"/>
              <a:gd name="connsiteX43" fmla="*/ 842054 w 1073623"/>
              <a:gd name="connsiteY43" fmla="*/ 372438 h 694220"/>
              <a:gd name="connsiteX44" fmla="*/ 832677 w 1073623"/>
              <a:gd name="connsiteY44" fmla="*/ 363172 h 694220"/>
              <a:gd name="connsiteX45" fmla="*/ 832917 w 1073623"/>
              <a:gd name="connsiteY45" fmla="*/ 352873 h 694220"/>
              <a:gd name="connsiteX46" fmla="*/ 841299 w 1073623"/>
              <a:gd name="connsiteY46" fmla="*/ 345246 h 694220"/>
              <a:gd name="connsiteX47" fmla="*/ 855505 w 1073623"/>
              <a:gd name="connsiteY47" fmla="*/ 345218 h 694220"/>
              <a:gd name="connsiteX48" fmla="*/ 338896 w 1073623"/>
              <a:gd name="connsiteY48" fmla="*/ 298193 h 694220"/>
              <a:gd name="connsiteX49" fmla="*/ 331490 w 1073623"/>
              <a:gd name="connsiteY49" fmla="*/ 305599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9 h 694220"/>
              <a:gd name="connsiteX55" fmla="*/ 358278 w 1073623"/>
              <a:gd name="connsiteY55" fmla="*/ 298193 h 694220"/>
              <a:gd name="connsiteX56" fmla="*/ 287587 w 1073623"/>
              <a:gd name="connsiteY56" fmla="*/ 298193 h 694220"/>
              <a:gd name="connsiteX57" fmla="*/ 280181 w 1073623"/>
              <a:gd name="connsiteY57" fmla="*/ 305599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9 h 694220"/>
              <a:gd name="connsiteX63" fmla="*/ 306969 w 1073623"/>
              <a:gd name="connsiteY63" fmla="*/ 298193 h 694220"/>
              <a:gd name="connsiteX64" fmla="*/ 236297 w 1073623"/>
              <a:gd name="connsiteY64" fmla="*/ 298193 h 694220"/>
              <a:gd name="connsiteX65" fmla="*/ 228891 w 1073623"/>
              <a:gd name="connsiteY65" fmla="*/ 305599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9 h 694220"/>
              <a:gd name="connsiteX71" fmla="*/ 255678 w 1073623"/>
              <a:gd name="connsiteY71" fmla="*/ 298193 h 694220"/>
              <a:gd name="connsiteX72" fmla="*/ 184988 w 1073623"/>
              <a:gd name="connsiteY72" fmla="*/ 298193 h 694220"/>
              <a:gd name="connsiteX73" fmla="*/ 177582 w 1073623"/>
              <a:gd name="connsiteY73" fmla="*/ 305599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9 h 694220"/>
              <a:gd name="connsiteX79" fmla="*/ 204369 w 1073623"/>
              <a:gd name="connsiteY79" fmla="*/ 298193 h 694220"/>
              <a:gd name="connsiteX80" fmla="*/ 185246 w 1073623"/>
              <a:gd name="connsiteY80" fmla="*/ 214883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1 h 694220"/>
              <a:gd name="connsiteX84" fmla="*/ 357707 w 1073623"/>
              <a:gd name="connsiteY84" fmla="*/ 272861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3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7 h 694220"/>
              <a:gd name="connsiteX92" fmla="*/ 879325 w 1073623"/>
              <a:gd name="connsiteY92" fmla="*/ 207053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2 h 694220"/>
              <a:gd name="connsiteX102" fmla="*/ 787614 w 1073623"/>
              <a:gd name="connsiteY102" fmla="*/ 327431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6 h 694220"/>
              <a:gd name="connsiteX109" fmla="*/ 463125 w 1073623"/>
              <a:gd name="connsiteY109" fmla="*/ 228866 h 694220"/>
              <a:gd name="connsiteX110" fmla="*/ 463198 w 1073623"/>
              <a:gd name="connsiteY110" fmla="*/ 476715 h 694220"/>
              <a:gd name="connsiteX111" fmla="*/ 479005 w 1073623"/>
              <a:gd name="connsiteY111" fmla="*/ 492338 h 694220"/>
              <a:gd name="connsiteX112" fmla="*/ 812577 w 1073623"/>
              <a:gd name="connsiteY112" fmla="*/ 492135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9 h 694220"/>
              <a:gd name="connsiteX116" fmla="*/ 1063558 w 1073623"/>
              <a:gd name="connsiteY116" fmla="*/ 617211 h 694220"/>
              <a:gd name="connsiteX117" fmla="*/ 7056 w 1073623"/>
              <a:gd name="connsiteY117" fmla="*/ 617266 h 694220"/>
              <a:gd name="connsiteX118" fmla="*/ 0 w 1073623"/>
              <a:gd name="connsiteY118" fmla="*/ 610247 h 694220"/>
              <a:gd name="connsiteX119" fmla="*/ 36902 w 1073623"/>
              <a:gd name="connsiteY119" fmla="*/ 522276 h 694220"/>
              <a:gd name="connsiteX120" fmla="*/ 60705 w 1073623"/>
              <a:gd name="connsiteY120" fmla="*/ 505308 h 694220"/>
              <a:gd name="connsiteX121" fmla="*/ 69014 w 1073623"/>
              <a:gd name="connsiteY121" fmla="*/ 479165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4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8" y="642156"/>
                  <a:pt x="1063116" y="642174"/>
                </a:cubicBezTo>
                <a:cubicBezTo>
                  <a:pt x="1070246" y="642174"/>
                  <a:pt x="1071093" y="643022"/>
                  <a:pt x="1071112" y="650188"/>
                </a:cubicBezTo>
                <a:cubicBezTo>
                  <a:pt x="1071130" y="661721"/>
                  <a:pt x="1071130" y="673254"/>
                  <a:pt x="1070983" y="684769"/>
                </a:cubicBezTo>
                <a:cubicBezTo>
                  <a:pt x="1070872" y="692967"/>
                  <a:pt x="1069528" y="694091"/>
                  <a:pt x="1061292" y="694091"/>
                </a:cubicBezTo>
                <a:cubicBezTo>
                  <a:pt x="959596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5"/>
                </a:moveTo>
                <a:cubicBezTo>
                  <a:pt x="334769" y="410465"/>
                  <a:pt x="331453" y="413781"/>
                  <a:pt x="331453" y="417871"/>
                </a:cubicBezTo>
                <a:lnTo>
                  <a:pt x="331453" y="451272"/>
                </a:lnTo>
                <a:cubicBezTo>
                  <a:pt x="331453" y="455362"/>
                  <a:pt x="334769" y="458678"/>
                  <a:pt x="338860" y="458678"/>
                </a:cubicBezTo>
                <a:lnTo>
                  <a:pt x="358241" y="458678"/>
                </a:lnTo>
                <a:cubicBezTo>
                  <a:pt x="362331" y="458678"/>
                  <a:pt x="365647" y="455362"/>
                  <a:pt x="365647" y="451272"/>
                </a:cubicBezTo>
                <a:lnTo>
                  <a:pt x="365647" y="417871"/>
                </a:lnTo>
                <a:cubicBezTo>
                  <a:pt x="365647" y="413781"/>
                  <a:pt x="362331" y="410465"/>
                  <a:pt x="358241" y="410465"/>
                </a:cubicBezTo>
                <a:close/>
                <a:moveTo>
                  <a:pt x="185025" y="410465"/>
                </a:moveTo>
                <a:cubicBezTo>
                  <a:pt x="180935" y="410465"/>
                  <a:pt x="177619" y="413781"/>
                  <a:pt x="177619" y="417871"/>
                </a:cubicBezTo>
                <a:lnTo>
                  <a:pt x="177619" y="451272"/>
                </a:lnTo>
                <a:cubicBezTo>
                  <a:pt x="177619" y="455362"/>
                  <a:pt x="180935" y="458678"/>
                  <a:pt x="185025" y="458678"/>
                </a:cubicBezTo>
                <a:lnTo>
                  <a:pt x="204406" y="458678"/>
                </a:lnTo>
                <a:cubicBezTo>
                  <a:pt x="208496" y="458678"/>
                  <a:pt x="211812" y="455362"/>
                  <a:pt x="211812" y="451272"/>
                </a:cubicBezTo>
                <a:lnTo>
                  <a:pt x="211812" y="417871"/>
                </a:lnTo>
                <a:cubicBezTo>
                  <a:pt x="211812" y="413781"/>
                  <a:pt x="208496" y="410465"/>
                  <a:pt x="204406" y="410465"/>
                </a:cubicBezTo>
                <a:close/>
                <a:moveTo>
                  <a:pt x="271633" y="400995"/>
                </a:moveTo>
                <a:cubicBezTo>
                  <a:pt x="253081" y="400995"/>
                  <a:pt x="238047" y="416028"/>
                  <a:pt x="238047" y="434581"/>
                </a:cubicBezTo>
                <a:cubicBezTo>
                  <a:pt x="238047" y="453133"/>
                  <a:pt x="253081" y="468166"/>
                  <a:pt x="271633" y="468166"/>
                </a:cubicBezTo>
                <a:cubicBezTo>
                  <a:pt x="290185" y="468166"/>
                  <a:pt x="305219" y="453133"/>
                  <a:pt x="305219" y="434581"/>
                </a:cubicBezTo>
                <a:cubicBezTo>
                  <a:pt x="305219" y="416028"/>
                  <a:pt x="290185" y="400995"/>
                  <a:pt x="271633" y="400995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5" y="345218"/>
                </a:moveTo>
                <a:cubicBezTo>
                  <a:pt x="862419" y="345217"/>
                  <a:pt x="871062" y="345222"/>
                  <a:pt x="880080" y="345230"/>
                </a:cubicBezTo>
                <a:cubicBezTo>
                  <a:pt x="898117" y="345246"/>
                  <a:pt x="917655" y="345274"/>
                  <a:pt x="927871" y="345283"/>
                </a:cubicBezTo>
                <a:cubicBezTo>
                  <a:pt x="935719" y="345283"/>
                  <a:pt x="936400" y="346038"/>
                  <a:pt x="936566" y="353813"/>
                </a:cubicBezTo>
                <a:cubicBezTo>
                  <a:pt x="936622" y="356871"/>
                  <a:pt x="936456" y="359893"/>
                  <a:pt x="937285" y="362987"/>
                </a:cubicBezTo>
                <a:cubicBezTo>
                  <a:pt x="938482" y="367483"/>
                  <a:pt x="933950" y="372420"/>
                  <a:pt x="929142" y="372420"/>
                </a:cubicBezTo>
                <a:cubicBezTo>
                  <a:pt x="914385" y="372438"/>
                  <a:pt x="856314" y="372475"/>
                  <a:pt x="842054" y="372438"/>
                </a:cubicBezTo>
                <a:cubicBezTo>
                  <a:pt x="835293" y="372420"/>
                  <a:pt x="832695" y="369841"/>
                  <a:pt x="832677" y="363172"/>
                </a:cubicBezTo>
                <a:cubicBezTo>
                  <a:pt x="832677" y="359745"/>
                  <a:pt x="832622" y="356300"/>
                  <a:pt x="832917" y="352873"/>
                </a:cubicBezTo>
                <a:cubicBezTo>
                  <a:pt x="833432" y="346646"/>
                  <a:pt x="834925" y="345301"/>
                  <a:pt x="841299" y="345246"/>
                </a:cubicBezTo>
                <a:cubicBezTo>
                  <a:pt x="843404" y="345228"/>
                  <a:pt x="848590" y="345220"/>
                  <a:pt x="855505" y="345218"/>
                </a:cubicBezTo>
                <a:close/>
                <a:moveTo>
                  <a:pt x="338896" y="298193"/>
                </a:moveTo>
                <a:cubicBezTo>
                  <a:pt x="334806" y="298193"/>
                  <a:pt x="331490" y="301509"/>
                  <a:pt x="331490" y="305599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9"/>
                </a:lnTo>
                <a:cubicBezTo>
                  <a:pt x="365684" y="301509"/>
                  <a:pt x="362368" y="298193"/>
                  <a:pt x="358278" y="298193"/>
                </a:cubicBezTo>
                <a:close/>
                <a:moveTo>
                  <a:pt x="287587" y="298193"/>
                </a:moveTo>
                <a:cubicBezTo>
                  <a:pt x="283497" y="298193"/>
                  <a:pt x="280181" y="301509"/>
                  <a:pt x="280181" y="305599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9"/>
                </a:lnTo>
                <a:cubicBezTo>
                  <a:pt x="314375" y="301509"/>
                  <a:pt x="311059" y="298193"/>
                  <a:pt x="306969" y="298193"/>
                </a:cubicBezTo>
                <a:close/>
                <a:moveTo>
                  <a:pt x="236297" y="298193"/>
                </a:moveTo>
                <a:cubicBezTo>
                  <a:pt x="232207" y="298193"/>
                  <a:pt x="228891" y="301509"/>
                  <a:pt x="228891" y="305599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9"/>
                </a:lnTo>
                <a:cubicBezTo>
                  <a:pt x="263084" y="301509"/>
                  <a:pt x="259768" y="298193"/>
                  <a:pt x="255678" y="298193"/>
                </a:cubicBezTo>
                <a:close/>
                <a:moveTo>
                  <a:pt x="184988" y="298193"/>
                </a:moveTo>
                <a:cubicBezTo>
                  <a:pt x="180898" y="298193"/>
                  <a:pt x="177582" y="301509"/>
                  <a:pt x="177582" y="305599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9"/>
                </a:lnTo>
                <a:cubicBezTo>
                  <a:pt x="211776" y="301509"/>
                  <a:pt x="208459" y="298193"/>
                  <a:pt x="204369" y="298193"/>
                </a:cubicBezTo>
                <a:close/>
                <a:moveTo>
                  <a:pt x="185246" y="214883"/>
                </a:moveTo>
                <a:cubicBezTo>
                  <a:pt x="180990" y="214883"/>
                  <a:pt x="177527" y="218328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1"/>
                  <a:pt x="185246" y="272861"/>
                </a:cubicBezTo>
                <a:lnTo>
                  <a:pt x="357707" y="272861"/>
                </a:lnTo>
                <a:cubicBezTo>
                  <a:pt x="361962" y="272861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3"/>
                  <a:pt x="357707" y="214883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7"/>
                </a:cubicBezTo>
                <a:cubicBezTo>
                  <a:pt x="872361" y="196791"/>
                  <a:pt x="873263" y="202871"/>
                  <a:pt x="879325" y="207053"/>
                </a:cubicBezTo>
                <a:cubicBezTo>
                  <a:pt x="884410" y="210572"/>
                  <a:pt x="889808" y="210185"/>
                  <a:pt x="892903" y="204860"/>
                </a:cubicBezTo>
                <a:cubicBezTo>
                  <a:pt x="895464" y="200420"/>
                  <a:pt x="897122" y="195686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7"/>
                  <a:pt x="1021811" y="265215"/>
                  <a:pt x="1015731" y="277098"/>
                </a:cubicBezTo>
                <a:cubicBezTo>
                  <a:pt x="1004880" y="293366"/>
                  <a:pt x="1000311" y="324575"/>
                  <a:pt x="977595" y="327302"/>
                </a:cubicBezTo>
                <a:cubicBezTo>
                  <a:pt x="946478" y="331042"/>
                  <a:pt x="816704" y="333842"/>
                  <a:pt x="787614" y="327431"/>
                </a:cubicBezTo>
                <a:cubicBezTo>
                  <a:pt x="776670" y="325017"/>
                  <a:pt x="769080" y="308897"/>
                  <a:pt x="762613" y="300643"/>
                </a:cubicBezTo>
                <a:cubicBezTo>
                  <a:pt x="753236" y="288668"/>
                  <a:pt x="743858" y="276674"/>
                  <a:pt x="734481" y="264699"/>
                </a:cubicBezTo>
                <a:cubicBezTo>
                  <a:pt x="722193" y="249021"/>
                  <a:pt x="710512" y="229032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3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6"/>
                </a:cubicBezTo>
                <a:cubicBezTo>
                  <a:pt x="467307" y="214017"/>
                  <a:pt x="463125" y="218144"/>
                  <a:pt x="463125" y="228866"/>
                </a:cubicBezTo>
                <a:cubicBezTo>
                  <a:pt x="463143" y="311476"/>
                  <a:pt x="463161" y="394104"/>
                  <a:pt x="463198" y="476715"/>
                </a:cubicBezTo>
                <a:cubicBezTo>
                  <a:pt x="463198" y="488745"/>
                  <a:pt x="466809" y="492338"/>
                  <a:pt x="479005" y="492338"/>
                </a:cubicBezTo>
                <a:cubicBezTo>
                  <a:pt x="590190" y="492282"/>
                  <a:pt x="701393" y="492190"/>
                  <a:pt x="812577" y="492135"/>
                </a:cubicBezTo>
                <a:cubicBezTo>
                  <a:pt x="860773" y="492098"/>
                  <a:pt x="908968" y="492098"/>
                  <a:pt x="957163" y="492116"/>
                </a:cubicBezTo>
                <a:cubicBezTo>
                  <a:pt x="988851" y="492135"/>
                  <a:pt x="1019305" y="505768"/>
                  <a:pt x="1040842" y="529368"/>
                </a:cubicBezTo>
                <a:cubicBezTo>
                  <a:pt x="1046590" y="535651"/>
                  <a:pt x="1067021" y="571134"/>
                  <a:pt x="1072346" y="595029"/>
                </a:cubicBezTo>
                <a:cubicBezTo>
                  <a:pt x="1075183" y="607741"/>
                  <a:pt x="1073727" y="617174"/>
                  <a:pt x="1063558" y="617211"/>
                </a:cubicBezTo>
                <a:cubicBezTo>
                  <a:pt x="1021203" y="617229"/>
                  <a:pt x="19105" y="617303"/>
                  <a:pt x="7056" y="617266"/>
                </a:cubicBezTo>
                <a:cubicBezTo>
                  <a:pt x="1474" y="617248"/>
                  <a:pt x="0" y="615792"/>
                  <a:pt x="0" y="610247"/>
                </a:cubicBezTo>
                <a:cubicBezTo>
                  <a:pt x="-37" y="579074"/>
                  <a:pt x="12104" y="542375"/>
                  <a:pt x="36902" y="522276"/>
                </a:cubicBezTo>
                <a:cubicBezTo>
                  <a:pt x="44419" y="516177"/>
                  <a:pt x="54441" y="512843"/>
                  <a:pt x="60705" y="505308"/>
                </a:cubicBezTo>
                <a:cubicBezTo>
                  <a:pt x="66508" y="498325"/>
                  <a:pt x="67927" y="487842"/>
                  <a:pt x="69014" y="479165"/>
                </a:cubicBezTo>
                <a:cubicBezTo>
                  <a:pt x="74909" y="432296"/>
                  <a:pt x="105731" y="248781"/>
                  <a:pt x="106523" y="203939"/>
                </a:cubicBezTo>
                <a:cubicBezTo>
                  <a:pt x="106579" y="200733"/>
                  <a:pt x="104884" y="198523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4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81385"/>
            <a:ext cx="1219139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ED4AAF-2832-4259-8940-6FC4EAF981ED}"/>
              </a:ext>
            </a:extLst>
          </p:cNvPr>
          <p:cNvGrpSpPr/>
          <p:nvPr/>
        </p:nvGrpSpPr>
        <p:grpSpPr>
          <a:xfrm>
            <a:off x="1287184" y="1936264"/>
            <a:ext cx="3246718" cy="4385445"/>
            <a:chOff x="1287184" y="1940004"/>
            <a:chExt cx="3246718" cy="43854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18DDD69-A325-47EA-A82C-C0EE701C52D9}"/>
                </a:ext>
              </a:extLst>
            </p:cNvPr>
            <p:cNvSpPr txBox="1"/>
            <p:nvPr/>
          </p:nvSpPr>
          <p:spPr>
            <a:xfrm>
              <a:off x="1287186" y="347059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D45272-0333-488C-B996-491FB40DFF9F}"/>
                </a:ext>
              </a:extLst>
            </p:cNvPr>
            <p:cNvSpPr txBox="1"/>
            <p:nvPr/>
          </p:nvSpPr>
          <p:spPr>
            <a:xfrm>
              <a:off x="1287184" y="383245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AEBEE8-08F3-4912-ADE4-4C91C3E5938F}"/>
                </a:ext>
              </a:extLst>
            </p:cNvPr>
            <p:cNvSpPr txBox="1"/>
            <p:nvPr/>
          </p:nvSpPr>
          <p:spPr>
            <a:xfrm>
              <a:off x="1287186" y="291779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648E93-BFCA-4CF7-A636-6AD616FAC747}"/>
                </a:ext>
              </a:extLst>
            </p:cNvPr>
            <p:cNvSpPr txBox="1"/>
            <p:nvPr/>
          </p:nvSpPr>
          <p:spPr>
            <a:xfrm>
              <a:off x="1287184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61B8BF-3793-49CF-B940-EDE4C4746B05}"/>
                </a:ext>
              </a:extLst>
            </p:cNvPr>
            <p:cNvSpPr/>
            <p:nvPr/>
          </p:nvSpPr>
          <p:spPr>
            <a:xfrm>
              <a:off x="1373065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8CED31-2DB7-4988-B1E0-E8A7D7EB2C69}"/>
              </a:ext>
            </a:extLst>
          </p:cNvPr>
          <p:cNvGrpSpPr/>
          <p:nvPr/>
        </p:nvGrpSpPr>
        <p:grpSpPr>
          <a:xfrm>
            <a:off x="4823253" y="1936264"/>
            <a:ext cx="3246718" cy="4381705"/>
            <a:chOff x="4959072" y="1940004"/>
            <a:chExt cx="3246718" cy="43817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71815B-420D-4D8D-ACA3-1D8CF9FDBCCC}"/>
                </a:ext>
              </a:extLst>
            </p:cNvPr>
            <p:cNvSpPr txBox="1"/>
            <p:nvPr/>
          </p:nvSpPr>
          <p:spPr>
            <a:xfrm>
              <a:off x="4959074" y="346685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F5298E-73A2-44B6-BFE0-FD166501B41B}"/>
                </a:ext>
              </a:extLst>
            </p:cNvPr>
            <p:cNvSpPr txBox="1"/>
            <p:nvPr/>
          </p:nvSpPr>
          <p:spPr>
            <a:xfrm>
              <a:off x="4959072" y="382871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C4A314-67A1-4901-8E3A-4684E1C6A903}"/>
                </a:ext>
              </a:extLst>
            </p:cNvPr>
            <p:cNvSpPr txBox="1"/>
            <p:nvPr/>
          </p:nvSpPr>
          <p:spPr>
            <a:xfrm>
              <a:off x="4959074" y="291405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0126DA-24C3-431B-893D-927116092AC9}"/>
                </a:ext>
              </a:extLst>
            </p:cNvPr>
            <p:cNvSpPr txBox="1"/>
            <p:nvPr/>
          </p:nvSpPr>
          <p:spPr>
            <a:xfrm>
              <a:off x="4959072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135CA0-FBB2-4371-B9F5-D283F9A79294}"/>
                </a:ext>
              </a:extLst>
            </p:cNvPr>
            <p:cNvSpPr/>
            <p:nvPr/>
          </p:nvSpPr>
          <p:spPr>
            <a:xfrm>
              <a:off x="5046190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E2DC7E-3E8C-4CBC-BBD4-90C9141D9916}"/>
              </a:ext>
            </a:extLst>
          </p:cNvPr>
          <p:cNvGrpSpPr/>
          <p:nvPr/>
        </p:nvGrpSpPr>
        <p:grpSpPr>
          <a:xfrm>
            <a:off x="8359323" y="1936264"/>
            <a:ext cx="3246718" cy="4385445"/>
            <a:chOff x="8630959" y="1940004"/>
            <a:chExt cx="3246718" cy="43854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6406DA-9447-4197-946A-8074B4DA3235}"/>
                </a:ext>
              </a:extLst>
            </p:cNvPr>
            <p:cNvSpPr txBox="1"/>
            <p:nvPr/>
          </p:nvSpPr>
          <p:spPr>
            <a:xfrm>
              <a:off x="8630961" y="347059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99CE68-5B67-4EB0-835C-23DE57D52947}"/>
                </a:ext>
              </a:extLst>
            </p:cNvPr>
            <p:cNvSpPr txBox="1"/>
            <p:nvPr/>
          </p:nvSpPr>
          <p:spPr>
            <a:xfrm>
              <a:off x="8630959" y="383245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74FC0F-99DA-4179-ADFC-106700EABA68}"/>
                </a:ext>
              </a:extLst>
            </p:cNvPr>
            <p:cNvSpPr txBox="1"/>
            <p:nvPr/>
          </p:nvSpPr>
          <p:spPr>
            <a:xfrm>
              <a:off x="8630961" y="291779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892016-E621-4C77-9B0D-12514AAEA1FB}"/>
                </a:ext>
              </a:extLst>
            </p:cNvPr>
            <p:cNvSpPr txBox="1"/>
            <p:nvPr/>
          </p:nvSpPr>
          <p:spPr>
            <a:xfrm>
              <a:off x="8630959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9ED0DC9-95C5-4B19-8EFA-518B8023E550}"/>
                </a:ext>
              </a:extLst>
            </p:cNvPr>
            <p:cNvSpPr/>
            <p:nvPr/>
          </p:nvSpPr>
          <p:spPr>
            <a:xfrm>
              <a:off x="8719315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88F6B44-B80A-4A96-B325-2573DC6992DC}"/>
              </a:ext>
            </a:extLst>
          </p:cNvPr>
          <p:cNvGrpSpPr/>
          <p:nvPr/>
        </p:nvGrpSpPr>
        <p:grpSpPr>
          <a:xfrm>
            <a:off x="5381896" y="2197098"/>
            <a:ext cx="5799908" cy="1318987"/>
            <a:chOff x="2" y="4714489"/>
            <a:chExt cx="5799908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2" y="4714489"/>
              <a:ext cx="579990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579983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06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84063B8-A501-4B43-B782-A478F19A85D3}"/>
              </a:ext>
            </a:extLst>
          </p:cNvPr>
          <p:cNvSpPr/>
          <p:nvPr/>
        </p:nvSpPr>
        <p:spPr>
          <a:xfrm>
            <a:off x="496277" y="3219584"/>
            <a:ext cx="1538728" cy="994962"/>
          </a:xfrm>
          <a:custGeom>
            <a:avLst/>
            <a:gdLst>
              <a:gd name="connsiteX0" fmla="*/ 7277 w 1073623"/>
              <a:gd name="connsiteY0" fmla="*/ 642156 h 694220"/>
              <a:gd name="connsiteX1" fmla="*/ 1063115 w 1073623"/>
              <a:gd name="connsiteY1" fmla="*/ 642174 h 694220"/>
              <a:gd name="connsiteX2" fmla="*/ 1071111 w 1073623"/>
              <a:gd name="connsiteY2" fmla="*/ 650188 h 694220"/>
              <a:gd name="connsiteX3" fmla="*/ 1070982 w 1073623"/>
              <a:gd name="connsiteY3" fmla="*/ 684769 h 694220"/>
              <a:gd name="connsiteX4" fmla="*/ 1061291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4 h 694220"/>
              <a:gd name="connsiteX10" fmla="*/ 331453 w 1073623"/>
              <a:gd name="connsiteY10" fmla="*/ 417870 h 694220"/>
              <a:gd name="connsiteX11" fmla="*/ 331453 w 1073623"/>
              <a:gd name="connsiteY11" fmla="*/ 451271 h 694220"/>
              <a:gd name="connsiteX12" fmla="*/ 338860 w 1073623"/>
              <a:gd name="connsiteY12" fmla="*/ 458677 h 694220"/>
              <a:gd name="connsiteX13" fmla="*/ 358241 w 1073623"/>
              <a:gd name="connsiteY13" fmla="*/ 458677 h 694220"/>
              <a:gd name="connsiteX14" fmla="*/ 365647 w 1073623"/>
              <a:gd name="connsiteY14" fmla="*/ 451271 h 694220"/>
              <a:gd name="connsiteX15" fmla="*/ 365647 w 1073623"/>
              <a:gd name="connsiteY15" fmla="*/ 417870 h 694220"/>
              <a:gd name="connsiteX16" fmla="*/ 358241 w 1073623"/>
              <a:gd name="connsiteY16" fmla="*/ 410464 h 694220"/>
              <a:gd name="connsiteX17" fmla="*/ 185025 w 1073623"/>
              <a:gd name="connsiteY17" fmla="*/ 410464 h 694220"/>
              <a:gd name="connsiteX18" fmla="*/ 177619 w 1073623"/>
              <a:gd name="connsiteY18" fmla="*/ 417870 h 694220"/>
              <a:gd name="connsiteX19" fmla="*/ 177619 w 1073623"/>
              <a:gd name="connsiteY19" fmla="*/ 451271 h 694220"/>
              <a:gd name="connsiteX20" fmla="*/ 185025 w 1073623"/>
              <a:gd name="connsiteY20" fmla="*/ 458677 h 694220"/>
              <a:gd name="connsiteX21" fmla="*/ 204406 w 1073623"/>
              <a:gd name="connsiteY21" fmla="*/ 458677 h 694220"/>
              <a:gd name="connsiteX22" fmla="*/ 211812 w 1073623"/>
              <a:gd name="connsiteY22" fmla="*/ 451271 h 694220"/>
              <a:gd name="connsiteX23" fmla="*/ 211812 w 1073623"/>
              <a:gd name="connsiteY23" fmla="*/ 417870 h 694220"/>
              <a:gd name="connsiteX24" fmla="*/ 204406 w 1073623"/>
              <a:gd name="connsiteY24" fmla="*/ 410464 h 694220"/>
              <a:gd name="connsiteX25" fmla="*/ 271633 w 1073623"/>
              <a:gd name="connsiteY25" fmla="*/ 400994 h 694220"/>
              <a:gd name="connsiteX26" fmla="*/ 238047 w 1073623"/>
              <a:gd name="connsiteY26" fmla="*/ 434580 h 694220"/>
              <a:gd name="connsiteX27" fmla="*/ 271633 w 1073623"/>
              <a:gd name="connsiteY27" fmla="*/ 468165 h 694220"/>
              <a:gd name="connsiteX28" fmla="*/ 305219 w 1073623"/>
              <a:gd name="connsiteY28" fmla="*/ 434580 h 694220"/>
              <a:gd name="connsiteX29" fmla="*/ 271633 w 1073623"/>
              <a:gd name="connsiteY29" fmla="*/ 400994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4 w 1073623"/>
              <a:gd name="connsiteY37" fmla="*/ 345218 h 694220"/>
              <a:gd name="connsiteX38" fmla="*/ 880079 w 1073623"/>
              <a:gd name="connsiteY38" fmla="*/ 345230 h 694220"/>
              <a:gd name="connsiteX39" fmla="*/ 927870 w 1073623"/>
              <a:gd name="connsiteY39" fmla="*/ 345283 h 694220"/>
              <a:gd name="connsiteX40" fmla="*/ 936565 w 1073623"/>
              <a:gd name="connsiteY40" fmla="*/ 353813 h 694220"/>
              <a:gd name="connsiteX41" fmla="*/ 937284 w 1073623"/>
              <a:gd name="connsiteY41" fmla="*/ 362987 h 694220"/>
              <a:gd name="connsiteX42" fmla="*/ 929141 w 1073623"/>
              <a:gd name="connsiteY42" fmla="*/ 372420 h 694220"/>
              <a:gd name="connsiteX43" fmla="*/ 842053 w 1073623"/>
              <a:gd name="connsiteY43" fmla="*/ 372438 h 694220"/>
              <a:gd name="connsiteX44" fmla="*/ 832676 w 1073623"/>
              <a:gd name="connsiteY44" fmla="*/ 363172 h 694220"/>
              <a:gd name="connsiteX45" fmla="*/ 832916 w 1073623"/>
              <a:gd name="connsiteY45" fmla="*/ 352873 h 694220"/>
              <a:gd name="connsiteX46" fmla="*/ 841298 w 1073623"/>
              <a:gd name="connsiteY46" fmla="*/ 345246 h 694220"/>
              <a:gd name="connsiteX47" fmla="*/ 855504 w 1073623"/>
              <a:gd name="connsiteY47" fmla="*/ 345218 h 694220"/>
              <a:gd name="connsiteX48" fmla="*/ 338896 w 1073623"/>
              <a:gd name="connsiteY48" fmla="*/ 298192 h 694220"/>
              <a:gd name="connsiteX49" fmla="*/ 331490 w 1073623"/>
              <a:gd name="connsiteY49" fmla="*/ 305598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8 h 694220"/>
              <a:gd name="connsiteX55" fmla="*/ 358278 w 1073623"/>
              <a:gd name="connsiteY55" fmla="*/ 298192 h 694220"/>
              <a:gd name="connsiteX56" fmla="*/ 287587 w 1073623"/>
              <a:gd name="connsiteY56" fmla="*/ 298192 h 694220"/>
              <a:gd name="connsiteX57" fmla="*/ 280181 w 1073623"/>
              <a:gd name="connsiteY57" fmla="*/ 305598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8 h 694220"/>
              <a:gd name="connsiteX63" fmla="*/ 306969 w 1073623"/>
              <a:gd name="connsiteY63" fmla="*/ 298192 h 694220"/>
              <a:gd name="connsiteX64" fmla="*/ 236297 w 1073623"/>
              <a:gd name="connsiteY64" fmla="*/ 298192 h 694220"/>
              <a:gd name="connsiteX65" fmla="*/ 228891 w 1073623"/>
              <a:gd name="connsiteY65" fmla="*/ 305598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8 h 694220"/>
              <a:gd name="connsiteX71" fmla="*/ 255678 w 1073623"/>
              <a:gd name="connsiteY71" fmla="*/ 298192 h 694220"/>
              <a:gd name="connsiteX72" fmla="*/ 184988 w 1073623"/>
              <a:gd name="connsiteY72" fmla="*/ 298192 h 694220"/>
              <a:gd name="connsiteX73" fmla="*/ 177582 w 1073623"/>
              <a:gd name="connsiteY73" fmla="*/ 305598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8 h 694220"/>
              <a:gd name="connsiteX79" fmla="*/ 204369 w 1073623"/>
              <a:gd name="connsiteY79" fmla="*/ 298192 h 694220"/>
              <a:gd name="connsiteX80" fmla="*/ 185246 w 1073623"/>
              <a:gd name="connsiteY80" fmla="*/ 214882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0 h 694220"/>
              <a:gd name="connsiteX84" fmla="*/ 357707 w 1073623"/>
              <a:gd name="connsiteY84" fmla="*/ 272860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2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6 h 694220"/>
              <a:gd name="connsiteX92" fmla="*/ 879325 w 1073623"/>
              <a:gd name="connsiteY92" fmla="*/ 207052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1 h 694220"/>
              <a:gd name="connsiteX102" fmla="*/ 787614 w 1073623"/>
              <a:gd name="connsiteY102" fmla="*/ 327430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5 h 694220"/>
              <a:gd name="connsiteX109" fmla="*/ 463125 w 1073623"/>
              <a:gd name="connsiteY109" fmla="*/ 228866 h 694220"/>
              <a:gd name="connsiteX110" fmla="*/ 463198 w 1073623"/>
              <a:gd name="connsiteY110" fmla="*/ 476714 h 694220"/>
              <a:gd name="connsiteX111" fmla="*/ 479005 w 1073623"/>
              <a:gd name="connsiteY111" fmla="*/ 492337 h 694220"/>
              <a:gd name="connsiteX112" fmla="*/ 812577 w 1073623"/>
              <a:gd name="connsiteY112" fmla="*/ 492134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8 h 694220"/>
              <a:gd name="connsiteX116" fmla="*/ 1063558 w 1073623"/>
              <a:gd name="connsiteY116" fmla="*/ 617210 h 694220"/>
              <a:gd name="connsiteX117" fmla="*/ 7056 w 1073623"/>
              <a:gd name="connsiteY117" fmla="*/ 617265 h 694220"/>
              <a:gd name="connsiteX118" fmla="*/ 0 w 1073623"/>
              <a:gd name="connsiteY118" fmla="*/ 610246 h 694220"/>
              <a:gd name="connsiteX119" fmla="*/ 36902 w 1073623"/>
              <a:gd name="connsiteY119" fmla="*/ 522275 h 694220"/>
              <a:gd name="connsiteX120" fmla="*/ 60705 w 1073623"/>
              <a:gd name="connsiteY120" fmla="*/ 505307 h 694220"/>
              <a:gd name="connsiteX121" fmla="*/ 69014 w 1073623"/>
              <a:gd name="connsiteY121" fmla="*/ 479164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3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7" y="642156"/>
                  <a:pt x="1063115" y="642174"/>
                </a:cubicBezTo>
                <a:cubicBezTo>
                  <a:pt x="1070245" y="642174"/>
                  <a:pt x="1071092" y="643022"/>
                  <a:pt x="1071111" y="650188"/>
                </a:cubicBezTo>
                <a:cubicBezTo>
                  <a:pt x="1071129" y="661721"/>
                  <a:pt x="1071129" y="673254"/>
                  <a:pt x="1070982" y="684769"/>
                </a:cubicBezTo>
                <a:cubicBezTo>
                  <a:pt x="1070871" y="692967"/>
                  <a:pt x="1069527" y="694091"/>
                  <a:pt x="1061291" y="694091"/>
                </a:cubicBezTo>
                <a:cubicBezTo>
                  <a:pt x="959595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4"/>
                </a:moveTo>
                <a:cubicBezTo>
                  <a:pt x="334769" y="410464"/>
                  <a:pt x="331453" y="413780"/>
                  <a:pt x="331453" y="417870"/>
                </a:cubicBezTo>
                <a:lnTo>
                  <a:pt x="331453" y="451271"/>
                </a:lnTo>
                <a:cubicBezTo>
                  <a:pt x="331453" y="455361"/>
                  <a:pt x="334769" y="458677"/>
                  <a:pt x="338860" y="458677"/>
                </a:cubicBezTo>
                <a:lnTo>
                  <a:pt x="358241" y="458677"/>
                </a:lnTo>
                <a:cubicBezTo>
                  <a:pt x="362331" y="458677"/>
                  <a:pt x="365647" y="455361"/>
                  <a:pt x="365647" y="451271"/>
                </a:cubicBezTo>
                <a:lnTo>
                  <a:pt x="365647" y="417870"/>
                </a:lnTo>
                <a:cubicBezTo>
                  <a:pt x="365647" y="413780"/>
                  <a:pt x="362331" y="410464"/>
                  <a:pt x="358241" y="410464"/>
                </a:cubicBezTo>
                <a:close/>
                <a:moveTo>
                  <a:pt x="185025" y="410464"/>
                </a:moveTo>
                <a:cubicBezTo>
                  <a:pt x="180935" y="410464"/>
                  <a:pt x="177619" y="413780"/>
                  <a:pt x="177619" y="417870"/>
                </a:cubicBezTo>
                <a:lnTo>
                  <a:pt x="177619" y="451271"/>
                </a:lnTo>
                <a:cubicBezTo>
                  <a:pt x="177619" y="455361"/>
                  <a:pt x="180935" y="458677"/>
                  <a:pt x="185025" y="458677"/>
                </a:cubicBezTo>
                <a:lnTo>
                  <a:pt x="204406" y="458677"/>
                </a:lnTo>
                <a:cubicBezTo>
                  <a:pt x="208496" y="458677"/>
                  <a:pt x="211812" y="455361"/>
                  <a:pt x="211812" y="451271"/>
                </a:cubicBezTo>
                <a:lnTo>
                  <a:pt x="211812" y="417870"/>
                </a:lnTo>
                <a:cubicBezTo>
                  <a:pt x="211812" y="413780"/>
                  <a:pt x="208496" y="410464"/>
                  <a:pt x="204406" y="410464"/>
                </a:cubicBezTo>
                <a:close/>
                <a:moveTo>
                  <a:pt x="271633" y="400994"/>
                </a:moveTo>
                <a:cubicBezTo>
                  <a:pt x="253081" y="400994"/>
                  <a:pt x="238047" y="416028"/>
                  <a:pt x="238047" y="434580"/>
                </a:cubicBezTo>
                <a:cubicBezTo>
                  <a:pt x="238047" y="453132"/>
                  <a:pt x="253081" y="468165"/>
                  <a:pt x="271633" y="468165"/>
                </a:cubicBezTo>
                <a:cubicBezTo>
                  <a:pt x="290185" y="468165"/>
                  <a:pt x="305219" y="453132"/>
                  <a:pt x="305219" y="434580"/>
                </a:cubicBezTo>
                <a:cubicBezTo>
                  <a:pt x="305219" y="416028"/>
                  <a:pt x="290185" y="400994"/>
                  <a:pt x="271633" y="400994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4" y="345218"/>
                </a:moveTo>
                <a:cubicBezTo>
                  <a:pt x="862418" y="345217"/>
                  <a:pt x="871061" y="345222"/>
                  <a:pt x="880079" y="345230"/>
                </a:cubicBezTo>
                <a:cubicBezTo>
                  <a:pt x="898116" y="345246"/>
                  <a:pt x="917654" y="345274"/>
                  <a:pt x="927870" y="345283"/>
                </a:cubicBezTo>
                <a:cubicBezTo>
                  <a:pt x="935718" y="345283"/>
                  <a:pt x="936399" y="346038"/>
                  <a:pt x="936565" y="353813"/>
                </a:cubicBezTo>
                <a:cubicBezTo>
                  <a:pt x="936621" y="356871"/>
                  <a:pt x="936455" y="359893"/>
                  <a:pt x="937284" y="362987"/>
                </a:cubicBezTo>
                <a:cubicBezTo>
                  <a:pt x="938481" y="367483"/>
                  <a:pt x="933949" y="372420"/>
                  <a:pt x="929141" y="372420"/>
                </a:cubicBezTo>
                <a:cubicBezTo>
                  <a:pt x="914384" y="372438"/>
                  <a:pt x="856313" y="372475"/>
                  <a:pt x="842053" y="372438"/>
                </a:cubicBezTo>
                <a:cubicBezTo>
                  <a:pt x="835292" y="372420"/>
                  <a:pt x="832694" y="369841"/>
                  <a:pt x="832676" y="363172"/>
                </a:cubicBezTo>
                <a:cubicBezTo>
                  <a:pt x="832676" y="359745"/>
                  <a:pt x="832621" y="356300"/>
                  <a:pt x="832916" y="352873"/>
                </a:cubicBezTo>
                <a:cubicBezTo>
                  <a:pt x="833431" y="346646"/>
                  <a:pt x="834924" y="345301"/>
                  <a:pt x="841298" y="345246"/>
                </a:cubicBezTo>
                <a:cubicBezTo>
                  <a:pt x="843403" y="345228"/>
                  <a:pt x="848589" y="345220"/>
                  <a:pt x="855504" y="345218"/>
                </a:cubicBezTo>
                <a:close/>
                <a:moveTo>
                  <a:pt x="338896" y="298192"/>
                </a:moveTo>
                <a:cubicBezTo>
                  <a:pt x="334806" y="298192"/>
                  <a:pt x="331490" y="301509"/>
                  <a:pt x="331490" y="305598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8"/>
                </a:lnTo>
                <a:cubicBezTo>
                  <a:pt x="365684" y="301509"/>
                  <a:pt x="362368" y="298192"/>
                  <a:pt x="358278" y="298192"/>
                </a:cubicBezTo>
                <a:close/>
                <a:moveTo>
                  <a:pt x="287587" y="298192"/>
                </a:moveTo>
                <a:cubicBezTo>
                  <a:pt x="283497" y="298192"/>
                  <a:pt x="280181" y="301509"/>
                  <a:pt x="280181" y="305598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8"/>
                </a:lnTo>
                <a:cubicBezTo>
                  <a:pt x="314375" y="301509"/>
                  <a:pt x="311059" y="298192"/>
                  <a:pt x="306969" y="298192"/>
                </a:cubicBezTo>
                <a:close/>
                <a:moveTo>
                  <a:pt x="236297" y="298192"/>
                </a:moveTo>
                <a:cubicBezTo>
                  <a:pt x="232207" y="298192"/>
                  <a:pt x="228891" y="301509"/>
                  <a:pt x="228891" y="305598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8"/>
                </a:lnTo>
                <a:cubicBezTo>
                  <a:pt x="263084" y="301509"/>
                  <a:pt x="259768" y="298192"/>
                  <a:pt x="255678" y="298192"/>
                </a:cubicBezTo>
                <a:close/>
                <a:moveTo>
                  <a:pt x="184988" y="298192"/>
                </a:moveTo>
                <a:cubicBezTo>
                  <a:pt x="180898" y="298192"/>
                  <a:pt x="177582" y="301509"/>
                  <a:pt x="177582" y="305598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8"/>
                </a:lnTo>
                <a:cubicBezTo>
                  <a:pt x="211776" y="301509"/>
                  <a:pt x="208459" y="298192"/>
                  <a:pt x="204369" y="298192"/>
                </a:cubicBezTo>
                <a:close/>
                <a:moveTo>
                  <a:pt x="185246" y="214882"/>
                </a:moveTo>
                <a:cubicBezTo>
                  <a:pt x="180990" y="214882"/>
                  <a:pt x="177527" y="218327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0"/>
                  <a:pt x="185246" y="272860"/>
                </a:cubicBezTo>
                <a:lnTo>
                  <a:pt x="357707" y="272860"/>
                </a:lnTo>
                <a:cubicBezTo>
                  <a:pt x="361962" y="272860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2"/>
                  <a:pt x="357707" y="214882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6"/>
                </a:cubicBezTo>
                <a:cubicBezTo>
                  <a:pt x="872361" y="196791"/>
                  <a:pt x="873263" y="202870"/>
                  <a:pt x="879325" y="207052"/>
                </a:cubicBezTo>
                <a:cubicBezTo>
                  <a:pt x="884410" y="210571"/>
                  <a:pt x="889808" y="210184"/>
                  <a:pt x="892903" y="204860"/>
                </a:cubicBezTo>
                <a:cubicBezTo>
                  <a:pt x="895464" y="200420"/>
                  <a:pt x="897122" y="195685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6"/>
                  <a:pt x="1021811" y="265215"/>
                  <a:pt x="1015731" y="277098"/>
                </a:cubicBezTo>
                <a:cubicBezTo>
                  <a:pt x="1004880" y="293365"/>
                  <a:pt x="1000311" y="324574"/>
                  <a:pt x="977595" y="327301"/>
                </a:cubicBezTo>
                <a:cubicBezTo>
                  <a:pt x="946478" y="331041"/>
                  <a:pt x="816704" y="333841"/>
                  <a:pt x="787614" y="327430"/>
                </a:cubicBezTo>
                <a:cubicBezTo>
                  <a:pt x="776670" y="325017"/>
                  <a:pt x="769080" y="308896"/>
                  <a:pt x="762613" y="300643"/>
                </a:cubicBezTo>
                <a:cubicBezTo>
                  <a:pt x="753236" y="288667"/>
                  <a:pt x="743858" y="276674"/>
                  <a:pt x="734481" y="264699"/>
                </a:cubicBezTo>
                <a:cubicBezTo>
                  <a:pt x="722193" y="249021"/>
                  <a:pt x="710512" y="229031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2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5"/>
                </a:cubicBezTo>
                <a:cubicBezTo>
                  <a:pt x="467307" y="214016"/>
                  <a:pt x="463125" y="218143"/>
                  <a:pt x="463125" y="228866"/>
                </a:cubicBezTo>
                <a:cubicBezTo>
                  <a:pt x="463143" y="311476"/>
                  <a:pt x="463161" y="394104"/>
                  <a:pt x="463198" y="476714"/>
                </a:cubicBezTo>
                <a:cubicBezTo>
                  <a:pt x="463198" y="488744"/>
                  <a:pt x="466809" y="492337"/>
                  <a:pt x="479005" y="492337"/>
                </a:cubicBezTo>
                <a:cubicBezTo>
                  <a:pt x="590190" y="492282"/>
                  <a:pt x="701393" y="492190"/>
                  <a:pt x="812577" y="492134"/>
                </a:cubicBezTo>
                <a:cubicBezTo>
                  <a:pt x="860773" y="492097"/>
                  <a:pt x="908968" y="492097"/>
                  <a:pt x="957163" y="492116"/>
                </a:cubicBezTo>
                <a:cubicBezTo>
                  <a:pt x="988851" y="492134"/>
                  <a:pt x="1019305" y="505767"/>
                  <a:pt x="1040842" y="529368"/>
                </a:cubicBezTo>
                <a:cubicBezTo>
                  <a:pt x="1046590" y="535650"/>
                  <a:pt x="1067021" y="571133"/>
                  <a:pt x="1072346" y="595028"/>
                </a:cubicBezTo>
                <a:cubicBezTo>
                  <a:pt x="1075183" y="607740"/>
                  <a:pt x="1073727" y="617173"/>
                  <a:pt x="1063558" y="617210"/>
                </a:cubicBezTo>
                <a:cubicBezTo>
                  <a:pt x="1021203" y="617228"/>
                  <a:pt x="19105" y="617302"/>
                  <a:pt x="7056" y="617265"/>
                </a:cubicBezTo>
                <a:cubicBezTo>
                  <a:pt x="1474" y="617247"/>
                  <a:pt x="0" y="615791"/>
                  <a:pt x="0" y="610246"/>
                </a:cubicBezTo>
                <a:cubicBezTo>
                  <a:pt x="-37" y="579074"/>
                  <a:pt x="12104" y="542374"/>
                  <a:pt x="36902" y="522275"/>
                </a:cubicBezTo>
                <a:cubicBezTo>
                  <a:pt x="44419" y="516176"/>
                  <a:pt x="54441" y="512842"/>
                  <a:pt x="60705" y="505307"/>
                </a:cubicBezTo>
                <a:cubicBezTo>
                  <a:pt x="66508" y="498324"/>
                  <a:pt x="67927" y="487842"/>
                  <a:pt x="69014" y="479164"/>
                </a:cubicBezTo>
                <a:cubicBezTo>
                  <a:pt x="74909" y="432295"/>
                  <a:pt x="105731" y="248781"/>
                  <a:pt x="106523" y="203939"/>
                </a:cubicBezTo>
                <a:cubicBezTo>
                  <a:pt x="106579" y="200733"/>
                  <a:pt x="104884" y="198522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3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2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2807CB4-14F4-4E8C-9427-384E55AD469C}"/>
              </a:ext>
            </a:extLst>
          </p:cNvPr>
          <p:cNvSpPr/>
          <p:nvPr/>
        </p:nvSpPr>
        <p:spPr>
          <a:xfrm>
            <a:off x="2471824" y="3277046"/>
            <a:ext cx="989758" cy="423815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573ABB0-474E-4D96-BAAE-C7E34CEAE740}"/>
              </a:ext>
            </a:extLst>
          </p:cNvPr>
          <p:cNvSpPr/>
          <p:nvPr/>
        </p:nvSpPr>
        <p:spPr>
          <a:xfrm>
            <a:off x="2826498" y="5823090"/>
            <a:ext cx="501214" cy="494900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D963FCE-34E0-4FCD-A09D-49E388EE5D99}"/>
              </a:ext>
            </a:extLst>
          </p:cNvPr>
          <p:cNvSpPr/>
          <p:nvPr/>
        </p:nvSpPr>
        <p:spPr>
          <a:xfrm>
            <a:off x="2636522" y="4834778"/>
            <a:ext cx="724247" cy="759940"/>
          </a:xfrm>
          <a:custGeom>
            <a:avLst/>
            <a:gdLst>
              <a:gd name="connsiteX0" fmla="*/ 245282 w 815915"/>
              <a:gd name="connsiteY0" fmla="*/ 593405 h 856125"/>
              <a:gd name="connsiteX1" fmla="*/ 37381 w 815915"/>
              <a:gd name="connsiteY1" fmla="*/ 814021 h 856125"/>
              <a:gd name="connsiteX2" fmla="*/ 245282 w 815915"/>
              <a:gd name="connsiteY2" fmla="*/ 593405 h 856125"/>
              <a:gd name="connsiteX3" fmla="*/ 463058 w 815915"/>
              <a:gd name="connsiteY3" fmla="*/ 246523 h 856125"/>
              <a:gd name="connsiteX4" fmla="*/ 410632 w 815915"/>
              <a:gd name="connsiteY4" fmla="*/ 258553 h 856125"/>
              <a:gd name="connsiteX5" fmla="*/ 386801 w 815915"/>
              <a:gd name="connsiteY5" fmla="*/ 295929 h 856125"/>
              <a:gd name="connsiteX6" fmla="*/ 336007 w 815915"/>
              <a:gd name="connsiteY6" fmla="*/ 410166 h 856125"/>
              <a:gd name="connsiteX7" fmla="*/ 278889 w 815915"/>
              <a:gd name="connsiteY7" fmla="*/ 473929 h 856125"/>
              <a:gd name="connsiteX8" fmla="*/ 299142 w 815915"/>
              <a:gd name="connsiteY8" fmla="*/ 554623 h 856125"/>
              <a:gd name="connsiteX9" fmla="*/ 299206 w 815915"/>
              <a:gd name="connsiteY9" fmla="*/ 554623 h 856125"/>
              <a:gd name="connsiteX10" fmla="*/ 341055 w 815915"/>
              <a:gd name="connsiteY10" fmla="*/ 554176 h 856125"/>
              <a:gd name="connsiteX11" fmla="*/ 426733 w 815915"/>
              <a:gd name="connsiteY11" fmla="*/ 473801 h 856125"/>
              <a:gd name="connsiteX12" fmla="*/ 514647 w 815915"/>
              <a:gd name="connsiteY12" fmla="*/ 429589 h 856125"/>
              <a:gd name="connsiteX13" fmla="*/ 557837 w 815915"/>
              <a:gd name="connsiteY13" fmla="*/ 405438 h 856125"/>
              <a:gd name="connsiteX14" fmla="*/ 570743 w 815915"/>
              <a:gd name="connsiteY14" fmla="*/ 350236 h 856125"/>
              <a:gd name="connsiteX15" fmla="*/ 559370 w 815915"/>
              <a:gd name="connsiteY15" fmla="*/ 332602 h 856125"/>
              <a:gd name="connsiteX16" fmla="*/ 550234 w 815915"/>
              <a:gd name="connsiteY16" fmla="*/ 366273 h 856125"/>
              <a:gd name="connsiteX17" fmla="*/ 494010 w 815915"/>
              <a:gd name="connsiteY17" fmla="*/ 414191 h 856125"/>
              <a:gd name="connsiteX18" fmla="*/ 437275 w 815915"/>
              <a:gd name="connsiteY18" fmla="*/ 442303 h 856125"/>
              <a:gd name="connsiteX19" fmla="*/ 360989 w 815915"/>
              <a:gd name="connsiteY19" fmla="*/ 515650 h 856125"/>
              <a:gd name="connsiteX20" fmla="*/ 327127 w 815915"/>
              <a:gd name="connsiteY20" fmla="*/ 541526 h 856125"/>
              <a:gd name="connsiteX21" fmla="*/ 286492 w 815915"/>
              <a:gd name="connsiteY21" fmla="*/ 521017 h 856125"/>
              <a:gd name="connsiteX22" fmla="*/ 283170 w 815915"/>
              <a:gd name="connsiteY22" fmla="*/ 495396 h 856125"/>
              <a:gd name="connsiteX23" fmla="*/ 360669 w 815915"/>
              <a:gd name="connsiteY23" fmla="*/ 403777 h 856125"/>
              <a:gd name="connsiteX24" fmla="*/ 405649 w 815915"/>
              <a:gd name="connsiteY24" fmla="*/ 296248 h 856125"/>
              <a:gd name="connsiteX25" fmla="*/ 431844 w 815915"/>
              <a:gd name="connsiteY25" fmla="*/ 268903 h 856125"/>
              <a:gd name="connsiteX26" fmla="*/ 471456 w 815915"/>
              <a:gd name="connsiteY26" fmla="*/ 251589 h 856125"/>
              <a:gd name="connsiteX27" fmla="*/ 463058 w 815915"/>
              <a:gd name="connsiteY27" fmla="*/ 246523 h 856125"/>
              <a:gd name="connsiteX28" fmla="*/ 572404 w 815915"/>
              <a:gd name="connsiteY28" fmla="*/ 107961 h 856125"/>
              <a:gd name="connsiteX29" fmla="*/ 520908 w 815915"/>
              <a:gd name="connsiteY29" fmla="*/ 169808 h 856125"/>
              <a:gd name="connsiteX30" fmla="*/ 571446 w 815915"/>
              <a:gd name="connsiteY30" fmla="*/ 266091 h 856125"/>
              <a:gd name="connsiteX31" fmla="*/ 572404 w 815915"/>
              <a:gd name="connsiteY31" fmla="*/ 107961 h 856125"/>
              <a:gd name="connsiteX32" fmla="*/ 633797 w 815915"/>
              <a:gd name="connsiteY32" fmla="*/ 59183 h 856125"/>
              <a:gd name="connsiteX33" fmla="*/ 721973 w 815915"/>
              <a:gd name="connsiteY33" fmla="*/ 109686 h 856125"/>
              <a:gd name="connsiteX34" fmla="*/ 741459 w 815915"/>
              <a:gd name="connsiteY34" fmla="*/ 145273 h 856125"/>
              <a:gd name="connsiteX35" fmla="*/ 733601 w 815915"/>
              <a:gd name="connsiteY35" fmla="*/ 260213 h 856125"/>
              <a:gd name="connsiteX36" fmla="*/ 626136 w 815915"/>
              <a:gd name="connsiteY36" fmla="*/ 316693 h 856125"/>
              <a:gd name="connsiteX37" fmla="*/ 524102 w 815915"/>
              <a:gd name="connsiteY37" fmla="*/ 262002 h 856125"/>
              <a:gd name="connsiteX38" fmla="*/ 504999 w 815915"/>
              <a:gd name="connsiteY38" fmla="*/ 148724 h 856125"/>
              <a:gd name="connsiteX39" fmla="*/ 596874 w 815915"/>
              <a:gd name="connsiteY39" fmla="*/ 62151 h 856125"/>
              <a:gd name="connsiteX40" fmla="*/ 633797 w 815915"/>
              <a:gd name="connsiteY40" fmla="*/ 59183 h 856125"/>
              <a:gd name="connsiteX41" fmla="*/ 639016 w 815915"/>
              <a:gd name="connsiteY41" fmla="*/ 42237 h 856125"/>
              <a:gd name="connsiteX42" fmla="*/ 596235 w 815915"/>
              <a:gd name="connsiteY42" fmla="*/ 44071 h 856125"/>
              <a:gd name="connsiteX43" fmla="*/ 481359 w 815915"/>
              <a:gd name="connsiteY43" fmla="*/ 173194 h 856125"/>
              <a:gd name="connsiteX44" fmla="*/ 567101 w 815915"/>
              <a:gd name="connsiteY44" fmla="*/ 327491 h 856125"/>
              <a:gd name="connsiteX45" fmla="*/ 742226 w 815915"/>
              <a:gd name="connsiteY45" fmla="*/ 269222 h 856125"/>
              <a:gd name="connsiteX46" fmla="*/ 750085 w 815915"/>
              <a:gd name="connsiteY46" fmla="*/ 127960 h 856125"/>
              <a:gd name="connsiteX47" fmla="*/ 639016 w 815915"/>
              <a:gd name="connsiteY47" fmla="*/ 42237 h 856125"/>
              <a:gd name="connsiteX48" fmla="*/ 631120 w 815915"/>
              <a:gd name="connsiteY48" fmla="*/ 1967 h 856125"/>
              <a:gd name="connsiteX49" fmla="*/ 763502 w 815915"/>
              <a:gd name="connsiteY49" fmla="*/ 68477 h 856125"/>
              <a:gd name="connsiteX50" fmla="*/ 700889 w 815915"/>
              <a:gd name="connsiteY50" fmla="*/ 361034 h 856125"/>
              <a:gd name="connsiteX51" fmla="*/ 633612 w 815915"/>
              <a:gd name="connsiteY51" fmla="*/ 376304 h 856125"/>
              <a:gd name="connsiteX52" fmla="*/ 607352 w 815915"/>
              <a:gd name="connsiteY52" fmla="*/ 404352 h 856125"/>
              <a:gd name="connsiteX53" fmla="*/ 557390 w 815915"/>
              <a:gd name="connsiteY53" fmla="*/ 472523 h 856125"/>
              <a:gd name="connsiteX54" fmla="*/ 497588 w 815915"/>
              <a:gd name="connsiteY54" fmla="*/ 506833 h 856125"/>
              <a:gd name="connsiteX55" fmla="*/ 342013 w 815915"/>
              <a:gd name="connsiteY55" fmla="*/ 595897 h 856125"/>
              <a:gd name="connsiteX56" fmla="*/ 282978 w 815915"/>
              <a:gd name="connsiteY56" fmla="*/ 587911 h 856125"/>
              <a:gd name="connsiteX57" fmla="*/ 268219 w 815915"/>
              <a:gd name="connsiteY57" fmla="*/ 590722 h 856125"/>
              <a:gd name="connsiteX58" fmla="*/ 233974 w 815915"/>
              <a:gd name="connsiteY58" fmla="*/ 664260 h 856125"/>
              <a:gd name="connsiteX59" fmla="*/ 118267 w 815915"/>
              <a:gd name="connsiteY59" fmla="*/ 785909 h 856125"/>
              <a:gd name="connsiteX60" fmla="*/ 5052 w 815915"/>
              <a:gd name="connsiteY60" fmla="*/ 856125 h 856125"/>
              <a:gd name="connsiteX61" fmla="*/ 7800 w 815915"/>
              <a:gd name="connsiteY61" fmla="*/ 828652 h 856125"/>
              <a:gd name="connsiteX62" fmla="*/ 72138 w 815915"/>
              <a:gd name="connsiteY62" fmla="*/ 716970 h 856125"/>
              <a:gd name="connsiteX63" fmla="*/ 164396 w 815915"/>
              <a:gd name="connsiteY63" fmla="*/ 614553 h 856125"/>
              <a:gd name="connsiteX64" fmla="*/ 248030 w 815915"/>
              <a:gd name="connsiteY64" fmla="*/ 563376 h 856125"/>
              <a:gd name="connsiteX65" fmla="*/ 256463 w 815915"/>
              <a:gd name="connsiteY65" fmla="*/ 446328 h 856125"/>
              <a:gd name="connsiteX66" fmla="*/ 321760 w 815915"/>
              <a:gd name="connsiteY66" fmla="*/ 368126 h 856125"/>
              <a:gd name="connsiteX67" fmla="*/ 341885 w 815915"/>
              <a:gd name="connsiteY67" fmla="*/ 312860 h 856125"/>
              <a:gd name="connsiteX68" fmla="*/ 344888 w 815915"/>
              <a:gd name="connsiteY68" fmla="*/ 260214 h 856125"/>
              <a:gd name="connsiteX69" fmla="*/ 394340 w 815915"/>
              <a:gd name="connsiteY69" fmla="*/ 217854 h 856125"/>
              <a:gd name="connsiteX70" fmla="*/ 432483 w 815915"/>
              <a:gd name="connsiteY70" fmla="*/ 182139 h 856125"/>
              <a:gd name="connsiteX71" fmla="*/ 445133 w 815915"/>
              <a:gd name="connsiteY71" fmla="*/ 118312 h 856125"/>
              <a:gd name="connsiteX72" fmla="*/ 631120 w 815915"/>
              <a:gd name="connsiteY72" fmla="*/ 1967 h 85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815915" h="856125">
                <a:moveTo>
                  <a:pt x="245282" y="593405"/>
                </a:moveTo>
                <a:cubicBezTo>
                  <a:pt x="129001" y="647521"/>
                  <a:pt x="103253" y="688858"/>
                  <a:pt x="37381" y="814021"/>
                </a:cubicBezTo>
                <a:cubicBezTo>
                  <a:pt x="145165" y="754155"/>
                  <a:pt x="209120" y="706876"/>
                  <a:pt x="245282" y="593405"/>
                </a:cubicBezTo>
                <a:close/>
                <a:moveTo>
                  <a:pt x="463058" y="246523"/>
                </a:moveTo>
                <a:cubicBezTo>
                  <a:pt x="449913" y="244872"/>
                  <a:pt x="425007" y="252324"/>
                  <a:pt x="410632" y="258553"/>
                </a:cubicBezTo>
                <a:cubicBezTo>
                  <a:pt x="393701" y="265900"/>
                  <a:pt x="384117" y="276506"/>
                  <a:pt x="386801" y="295929"/>
                </a:cubicBezTo>
                <a:cubicBezTo>
                  <a:pt x="393445" y="344422"/>
                  <a:pt x="368464" y="378987"/>
                  <a:pt x="336007" y="410166"/>
                </a:cubicBezTo>
                <a:cubicBezTo>
                  <a:pt x="315371" y="429972"/>
                  <a:pt x="294670" y="449842"/>
                  <a:pt x="278889" y="473929"/>
                </a:cubicBezTo>
                <a:cubicBezTo>
                  <a:pt x="257166" y="507152"/>
                  <a:pt x="263300" y="530473"/>
                  <a:pt x="299142" y="554623"/>
                </a:cubicBezTo>
                <a:lnTo>
                  <a:pt x="299206" y="554623"/>
                </a:lnTo>
                <a:cubicBezTo>
                  <a:pt x="319140" y="568616"/>
                  <a:pt x="325529" y="568616"/>
                  <a:pt x="341055" y="554176"/>
                </a:cubicBezTo>
                <a:cubicBezTo>
                  <a:pt x="376770" y="535073"/>
                  <a:pt x="398876" y="501274"/>
                  <a:pt x="426733" y="473801"/>
                </a:cubicBezTo>
                <a:cubicBezTo>
                  <a:pt x="451458" y="449395"/>
                  <a:pt x="476568" y="428822"/>
                  <a:pt x="514647" y="429589"/>
                </a:cubicBezTo>
                <a:cubicBezTo>
                  <a:pt x="531514" y="429908"/>
                  <a:pt x="551320" y="426203"/>
                  <a:pt x="557837" y="405438"/>
                </a:cubicBezTo>
                <a:cubicBezTo>
                  <a:pt x="563523" y="387421"/>
                  <a:pt x="571573" y="369723"/>
                  <a:pt x="570743" y="350236"/>
                </a:cubicBezTo>
                <a:cubicBezTo>
                  <a:pt x="570359" y="342825"/>
                  <a:pt x="571765" y="333177"/>
                  <a:pt x="559370" y="332602"/>
                </a:cubicBezTo>
                <a:cubicBezTo>
                  <a:pt x="547678" y="341419"/>
                  <a:pt x="553428" y="355092"/>
                  <a:pt x="550234" y="366273"/>
                </a:cubicBezTo>
                <a:cubicBezTo>
                  <a:pt x="540714" y="399432"/>
                  <a:pt x="528319" y="411955"/>
                  <a:pt x="494010" y="414191"/>
                </a:cubicBezTo>
                <a:cubicBezTo>
                  <a:pt x="470434" y="415724"/>
                  <a:pt x="453183" y="426778"/>
                  <a:pt x="437275" y="442303"/>
                </a:cubicBezTo>
                <a:cubicBezTo>
                  <a:pt x="412038" y="466901"/>
                  <a:pt x="387312" y="492202"/>
                  <a:pt x="360989" y="515650"/>
                </a:cubicBezTo>
                <a:cubicBezTo>
                  <a:pt x="351852" y="523764"/>
                  <a:pt x="340160" y="537309"/>
                  <a:pt x="327127" y="541526"/>
                </a:cubicBezTo>
                <a:cubicBezTo>
                  <a:pt x="312879" y="546126"/>
                  <a:pt x="291859" y="535009"/>
                  <a:pt x="286492" y="521017"/>
                </a:cubicBezTo>
                <a:cubicBezTo>
                  <a:pt x="283681" y="513797"/>
                  <a:pt x="277164" y="505363"/>
                  <a:pt x="283170" y="495396"/>
                </a:cubicBezTo>
                <a:cubicBezTo>
                  <a:pt x="303551" y="461534"/>
                  <a:pt x="330960" y="429014"/>
                  <a:pt x="360669" y="403777"/>
                </a:cubicBezTo>
                <a:cubicBezTo>
                  <a:pt x="393957" y="375537"/>
                  <a:pt x="411527" y="339950"/>
                  <a:pt x="405649" y="296248"/>
                </a:cubicBezTo>
                <a:cubicBezTo>
                  <a:pt x="403093" y="276889"/>
                  <a:pt x="413507" y="270245"/>
                  <a:pt x="431844" y="268903"/>
                </a:cubicBezTo>
                <a:cubicBezTo>
                  <a:pt x="445389" y="267881"/>
                  <a:pt x="474076" y="260533"/>
                  <a:pt x="471456" y="251589"/>
                </a:cubicBezTo>
                <a:cubicBezTo>
                  <a:pt x="470514" y="248634"/>
                  <a:pt x="467439" y="247073"/>
                  <a:pt x="463058" y="246523"/>
                </a:cubicBezTo>
                <a:close/>
                <a:moveTo>
                  <a:pt x="572404" y="107961"/>
                </a:moveTo>
                <a:cubicBezTo>
                  <a:pt x="540203" y="118184"/>
                  <a:pt x="523783" y="136456"/>
                  <a:pt x="520908" y="169808"/>
                </a:cubicBezTo>
                <a:cubicBezTo>
                  <a:pt x="517330" y="211912"/>
                  <a:pt x="530428" y="246604"/>
                  <a:pt x="571446" y="266091"/>
                </a:cubicBezTo>
                <a:cubicBezTo>
                  <a:pt x="524038" y="196386"/>
                  <a:pt x="528511" y="162971"/>
                  <a:pt x="572404" y="107961"/>
                </a:cubicBezTo>
                <a:close/>
                <a:moveTo>
                  <a:pt x="633797" y="59183"/>
                </a:moveTo>
                <a:cubicBezTo>
                  <a:pt x="668867" y="61229"/>
                  <a:pt x="698349" y="78252"/>
                  <a:pt x="721973" y="109686"/>
                </a:cubicBezTo>
                <a:cubicBezTo>
                  <a:pt x="730023" y="120356"/>
                  <a:pt x="735070" y="133262"/>
                  <a:pt x="741459" y="145273"/>
                </a:cubicBezTo>
                <a:cubicBezTo>
                  <a:pt x="751107" y="184439"/>
                  <a:pt x="750660" y="222901"/>
                  <a:pt x="733601" y="260213"/>
                </a:cubicBezTo>
                <a:cubicBezTo>
                  <a:pt x="707086" y="296695"/>
                  <a:pt x="670540" y="314329"/>
                  <a:pt x="626136" y="316693"/>
                </a:cubicBezTo>
                <a:cubicBezTo>
                  <a:pt x="581157" y="319121"/>
                  <a:pt x="547486" y="298995"/>
                  <a:pt x="524102" y="262002"/>
                </a:cubicBezTo>
                <a:cubicBezTo>
                  <a:pt x="502124" y="227309"/>
                  <a:pt x="495671" y="188591"/>
                  <a:pt x="504999" y="148724"/>
                </a:cubicBezTo>
                <a:cubicBezTo>
                  <a:pt x="516372" y="100294"/>
                  <a:pt x="548573" y="72054"/>
                  <a:pt x="596874" y="62151"/>
                </a:cubicBezTo>
                <a:cubicBezTo>
                  <a:pt x="609796" y="59484"/>
                  <a:pt x="622107" y="58501"/>
                  <a:pt x="633797" y="59183"/>
                </a:cubicBezTo>
                <a:close/>
                <a:moveTo>
                  <a:pt x="639016" y="42237"/>
                </a:moveTo>
                <a:cubicBezTo>
                  <a:pt x="624183" y="40469"/>
                  <a:pt x="609572" y="41132"/>
                  <a:pt x="596235" y="44071"/>
                </a:cubicBezTo>
                <a:cubicBezTo>
                  <a:pt x="529661" y="58766"/>
                  <a:pt x="486279" y="105406"/>
                  <a:pt x="481359" y="173194"/>
                </a:cubicBezTo>
                <a:cubicBezTo>
                  <a:pt x="476695" y="237533"/>
                  <a:pt x="515541" y="307493"/>
                  <a:pt x="567101" y="327491"/>
                </a:cubicBezTo>
                <a:cubicBezTo>
                  <a:pt x="626775" y="350620"/>
                  <a:pt x="703125" y="325255"/>
                  <a:pt x="742226" y="269222"/>
                </a:cubicBezTo>
                <a:cubicBezTo>
                  <a:pt x="773788" y="223732"/>
                  <a:pt x="773661" y="176517"/>
                  <a:pt x="750085" y="127960"/>
                </a:cubicBezTo>
                <a:cubicBezTo>
                  <a:pt x="730007" y="74723"/>
                  <a:pt x="683514" y="47541"/>
                  <a:pt x="639016" y="42237"/>
                </a:cubicBezTo>
                <a:close/>
                <a:moveTo>
                  <a:pt x="631120" y="1967"/>
                </a:moveTo>
                <a:cubicBezTo>
                  <a:pt x="682744" y="9058"/>
                  <a:pt x="726637" y="31676"/>
                  <a:pt x="763502" y="68477"/>
                </a:cubicBezTo>
                <a:cubicBezTo>
                  <a:pt x="869433" y="174280"/>
                  <a:pt x="797428" y="329344"/>
                  <a:pt x="700889" y="361034"/>
                </a:cubicBezTo>
                <a:cubicBezTo>
                  <a:pt x="678846" y="368317"/>
                  <a:pt x="656804" y="375154"/>
                  <a:pt x="633612" y="376304"/>
                </a:cubicBezTo>
                <a:cubicBezTo>
                  <a:pt x="615083" y="377262"/>
                  <a:pt x="606011" y="385568"/>
                  <a:pt x="607352" y="404352"/>
                </a:cubicBezTo>
                <a:cubicBezTo>
                  <a:pt x="609908" y="441217"/>
                  <a:pt x="592785" y="461470"/>
                  <a:pt x="557390" y="472523"/>
                </a:cubicBezTo>
                <a:cubicBezTo>
                  <a:pt x="535986" y="479232"/>
                  <a:pt x="517138" y="494694"/>
                  <a:pt x="497588" y="506833"/>
                </a:cubicBezTo>
                <a:cubicBezTo>
                  <a:pt x="446794" y="538395"/>
                  <a:pt x="396512" y="570724"/>
                  <a:pt x="342013" y="595897"/>
                </a:cubicBezTo>
                <a:cubicBezTo>
                  <a:pt x="319907" y="606120"/>
                  <a:pt x="300420" y="607014"/>
                  <a:pt x="282978" y="587911"/>
                </a:cubicBezTo>
                <a:cubicBezTo>
                  <a:pt x="271989" y="578327"/>
                  <a:pt x="271478" y="584333"/>
                  <a:pt x="268219" y="590722"/>
                </a:cubicBezTo>
                <a:cubicBezTo>
                  <a:pt x="263938" y="599155"/>
                  <a:pt x="238446" y="655891"/>
                  <a:pt x="233974" y="664260"/>
                </a:cubicBezTo>
                <a:cubicBezTo>
                  <a:pt x="202475" y="723615"/>
                  <a:pt x="184139" y="745657"/>
                  <a:pt x="118267" y="785909"/>
                </a:cubicBezTo>
                <a:cubicBezTo>
                  <a:pt x="80508" y="808973"/>
                  <a:pt x="44090" y="835360"/>
                  <a:pt x="5052" y="856125"/>
                </a:cubicBezTo>
                <a:cubicBezTo>
                  <a:pt x="-6001" y="843538"/>
                  <a:pt x="3966" y="835935"/>
                  <a:pt x="7800" y="828652"/>
                </a:cubicBezTo>
                <a:cubicBezTo>
                  <a:pt x="36742" y="773194"/>
                  <a:pt x="40320" y="771086"/>
                  <a:pt x="72138" y="716970"/>
                </a:cubicBezTo>
                <a:cubicBezTo>
                  <a:pt x="112261" y="648671"/>
                  <a:pt x="115903" y="646307"/>
                  <a:pt x="164396" y="614553"/>
                </a:cubicBezTo>
                <a:cubicBezTo>
                  <a:pt x="209567" y="585036"/>
                  <a:pt x="207523" y="593405"/>
                  <a:pt x="248030" y="563376"/>
                </a:cubicBezTo>
                <a:cubicBezTo>
                  <a:pt x="221643" y="522295"/>
                  <a:pt x="229629" y="482810"/>
                  <a:pt x="256463" y="446328"/>
                </a:cubicBezTo>
                <a:cubicBezTo>
                  <a:pt x="276525" y="418983"/>
                  <a:pt x="299270" y="393618"/>
                  <a:pt x="321760" y="368126"/>
                </a:cubicBezTo>
                <a:cubicBezTo>
                  <a:pt x="335944" y="352025"/>
                  <a:pt x="343483" y="335030"/>
                  <a:pt x="341885" y="312860"/>
                </a:cubicBezTo>
                <a:cubicBezTo>
                  <a:pt x="340608" y="295482"/>
                  <a:pt x="341566" y="277337"/>
                  <a:pt x="344888" y="260214"/>
                </a:cubicBezTo>
                <a:cubicBezTo>
                  <a:pt x="351150" y="227885"/>
                  <a:pt x="361244" y="220410"/>
                  <a:pt x="394340" y="217854"/>
                </a:cubicBezTo>
                <a:cubicBezTo>
                  <a:pt x="429160" y="215171"/>
                  <a:pt x="429160" y="215171"/>
                  <a:pt x="432483" y="182139"/>
                </a:cubicBezTo>
                <a:cubicBezTo>
                  <a:pt x="434655" y="160480"/>
                  <a:pt x="438233" y="139140"/>
                  <a:pt x="445133" y="118312"/>
                </a:cubicBezTo>
                <a:cubicBezTo>
                  <a:pt x="473054" y="33976"/>
                  <a:pt x="542950" y="-10109"/>
                  <a:pt x="631120" y="1967"/>
                </a:cubicBezTo>
                <a:close/>
              </a:path>
            </a:pathLst>
          </a:custGeom>
          <a:solidFill>
            <a:schemeClr val="accent2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65F7D05F-7914-4C9D-BF36-2C18D0CC2E59}"/>
              </a:ext>
            </a:extLst>
          </p:cNvPr>
          <p:cNvSpPr>
            <a:spLocks/>
          </p:cNvSpPr>
          <p:nvPr/>
        </p:nvSpPr>
        <p:spPr>
          <a:xfrm>
            <a:off x="2648335" y="3945517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aphic 135">
            <a:extLst>
              <a:ext uri="{FF2B5EF4-FFF2-40B4-BE49-F238E27FC236}">
                <a16:creationId xmlns:a16="http://schemas.microsoft.com/office/drawing/2014/main" id="{2F703CF4-1FDE-4329-82A7-68ED8A8A7879}"/>
              </a:ext>
            </a:extLst>
          </p:cNvPr>
          <p:cNvGrpSpPr/>
          <p:nvPr/>
        </p:nvGrpSpPr>
        <p:grpSpPr>
          <a:xfrm flipH="1">
            <a:off x="308144" y="1131628"/>
            <a:ext cx="4458669" cy="2112920"/>
            <a:chOff x="2943225" y="1933511"/>
            <a:chExt cx="6306406" cy="2988545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B636A9-6FB8-48E8-AFCA-707BB241F804}"/>
                </a:ext>
              </a:extLst>
            </p:cNvPr>
            <p:cNvSpPr/>
            <p:nvPr/>
          </p:nvSpPr>
          <p:spPr>
            <a:xfrm>
              <a:off x="2943225" y="3798769"/>
              <a:ext cx="2514218" cy="1123287"/>
            </a:xfrm>
            <a:custGeom>
              <a:avLst/>
              <a:gdLst>
                <a:gd name="connsiteX0" fmla="*/ 0 w 2514218"/>
                <a:gd name="connsiteY0" fmla="*/ 443571 h 1123287"/>
                <a:gd name="connsiteX1" fmla="*/ 7429 w 2514218"/>
                <a:gd name="connsiteY1" fmla="*/ 426235 h 1123287"/>
                <a:gd name="connsiteX2" fmla="*/ 293465 w 2514218"/>
                <a:gd name="connsiteY2" fmla="*/ 140866 h 1123287"/>
                <a:gd name="connsiteX3" fmla="*/ 2240185 w 2514218"/>
                <a:gd name="connsiteY3" fmla="*/ 118673 h 1123287"/>
                <a:gd name="connsiteX4" fmla="*/ 2368201 w 2514218"/>
                <a:gd name="connsiteY4" fmla="*/ 217923 h 1123287"/>
                <a:gd name="connsiteX5" fmla="*/ 2514219 w 2514218"/>
                <a:gd name="connsiteY5" fmla="*/ 487386 h 1123287"/>
                <a:gd name="connsiteX6" fmla="*/ 2278952 w 2514218"/>
                <a:gd name="connsiteY6" fmla="*/ 457572 h 1123287"/>
                <a:gd name="connsiteX7" fmla="*/ 2070830 w 2514218"/>
                <a:gd name="connsiteY7" fmla="*/ 542916 h 1123287"/>
                <a:gd name="connsiteX8" fmla="*/ 588836 w 2514218"/>
                <a:gd name="connsiteY8" fmla="*/ 1080888 h 1123287"/>
                <a:gd name="connsiteX9" fmla="*/ 140589 w 2514218"/>
                <a:gd name="connsiteY9" fmla="*/ 807045 h 1123287"/>
                <a:gd name="connsiteX10" fmla="*/ 0 w 2514218"/>
                <a:gd name="connsiteY10" fmla="*/ 557680 h 1123287"/>
                <a:gd name="connsiteX11" fmla="*/ 0 w 2514218"/>
                <a:gd name="connsiteY11" fmla="*/ 443571 h 1123287"/>
                <a:gd name="connsiteX12" fmla="*/ 834009 w 2514218"/>
                <a:gd name="connsiteY12" fmla="*/ 980114 h 1123287"/>
                <a:gd name="connsiteX13" fmla="*/ 1569625 w 2514218"/>
                <a:gd name="connsiteY13" fmla="*/ 821523 h 1123287"/>
                <a:gd name="connsiteX14" fmla="*/ 1868614 w 2514218"/>
                <a:gd name="connsiteY14" fmla="*/ 470241 h 1123287"/>
                <a:gd name="connsiteX15" fmla="*/ 1746028 w 2514218"/>
                <a:gd name="connsiteY15" fmla="*/ 255261 h 1123287"/>
                <a:gd name="connsiteX16" fmla="*/ 1586770 w 2514218"/>
                <a:gd name="connsiteY16" fmla="*/ 240974 h 1123287"/>
                <a:gd name="connsiteX17" fmla="*/ 523018 w 2514218"/>
                <a:gd name="connsiteY17" fmla="*/ 392421 h 1123287"/>
                <a:gd name="connsiteX18" fmla="*/ 329470 w 2514218"/>
                <a:gd name="connsiteY18" fmla="*/ 437379 h 1123287"/>
                <a:gd name="connsiteX19" fmla="*/ 236220 w 2514218"/>
                <a:gd name="connsiteY19" fmla="*/ 644358 h 1123287"/>
                <a:gd name="connsiteX20" fmla="*/ 437198 w 2514218"/>
                <a:gd name="connsiteY20" fmla="*/ 868862 h 1123287"/>
                <a:gd name="connsiteX21" fmla="*/ 834009 w 2514218"/>
                <a:gd name="connsiteY21" fmla="*/ 980114 h 11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14218" h="1123287">
                  <a:moveTo>
                    <a:pt x="0" y="443571"/>
                  </a:moveTo>
                  <a:cubicBezTo>
                    <a:pt x="2572" y="437760"/>
                    <a:pt x="6191" y="432236"/>
                    <a:pt x="7429" y="426235"/>
                  </a:cubicBezTo>
                  <a:cubicBezTo>
                    <a:pt x="40577" y="268787"/>
                    <a:pt x="144018" y="178585"/>
                    <a:pt x="293465" y="140866"/>
                  </a:cubicBezTo>
                  <a:cubicBezTo>
                    <a:pt x="940308" y="-22583"/>
                    <a:pt x="1588865" y="-61254"/>
                    <a:pt x="2240185" y="118673"/>
                  </a:cubicBezTo>
                  <a:cubicBezTo>
                    <a:pt x="2299621" y="135056"/>
                    <a:pt x="2340674" y="160583"/>
                    <a:pt x="2368201" y="217923"/>
                  </a:cubicBezTo>
                  <a:cubicBezTo>
                    <a:pt x="2410397" y="305839"/>
                    <a:pt x="2460784" y="389850"/>
                    <a:pt x="2514219" y="487386"/>
                  </a:cubicBezTo>
                  <a:cubicBezTo>
                    <a:pt x="2427637" y="477099"/>
                    <a:pt x="2351342" y="475384"/>
                    <a:pt x="2278952" y="457572"/>
                  </a:cubicBezTo>
                  <a:cubicBezTo>
                    <a:pt x="2184178" y="434236"/>
                    <a:pt x="2129314" y="458715"/>
                    <a:pt x="2070830" y="542916"/>
                  </a:cubicBezTo>
                  <a:cubicBezTo>
                    <a:pt x="1677353" y="1110130"/>
                    <a:pt x="1047750" y="1191474"/>
                    <a:pt x="588836" y="1080888"/>
                  </a:cubicBezTo>
                  <a:cubicBezTo>
                    <a:pt x="411480" y="1038121"/>
                    <a:pt x="264795" y="939823"/>
                    <a:pt x="140589" y="807045"/>
                  </a:cubicBezTo>
                  <a:cubicBezTo>
                    <a:pt x="73343" y="735036"/>
                    <a:pt x="28194" y="651311"/>
                    <a:pt x="0" y="557680"/>
                  </a:cubicBezTo>
                  <a:cubicBezTo>
                    <a:pt x="0" y="519675"/>
                    <a:pt x="0" y="481575"/>
                    <a:pt x="0" y="443571"/>
                  </a:cubicBezTo>
                  <a:close/>
                  <a:moveTo>
                    <a:pt x="834009" y="980114"/>
                  </a:moveTo>
                  <a:cubicBezTo>
                    <a:pt x="1138047" y="978209"/>
                    <a:pt x="1360170" y="919344"/>
                    <a:pt x="1569625" y="821523"/>
                  </a:cubicBezTo>
                  <a:cubicBezTo>
                    <a:pt x="1718310" y="752085"/>
                    <a:pt x="1823180" y="631880"/>
                    <a:pt x="1868614" y="470241"/>
                  </a:cubicBezTo>
                  <a:cubicBezTo>
                    <a:pt x="1898428" y="364037"/>
                    <a:pt x="1851946" y="282503"/>
                    <a:pt x="1746028" y="255261"/>
                  </a:cubicBezTo>
                  <a:cubicBezTo>
                    <a:pt x="1694879" y="242117"/>
                    <a:pt x="1638491" y="234021"/>
                    <a:pt x="1586770" y="240974"/>
                  </a:cubicBezTo>
                  <a:cubicBezTo>
                    <a:pt x="1231773" y="288694"/>
                    <a:pt x="877348" y="340129"/>
                    <a:pt x="523018" y="392421"/>
                  </a:cubicBezTo>
                  <a:cubicBezTo>
                    <a:pt x="457581" y="402042"/>
                    <a:pt x="390811" y="413853"/>
                    <a:pt x="329470" y="437379"/>
                  </a:cubicBezTo>
                  <a:cubicBezTo>
                    <a:pt x="232219" y="474717"/>
                    <a:pt x="204502" y="545298"/>
                    <a:pt x="236220" y="644358"/>
                  </a:cubicBezTo>
                  <a:cubicBezTo>
                    <a:pt x="269748" y="748942"/>
                    <a:pt x="344519" y="817999"/>
                    <a:pt x="437198" y="868862"/>
                  </a:cubicBezTo>
                  <a:cubicBezTo>
                    <a:pt x="582263" y="948396"/>
                    <a:pt x="739045" y="981638"/>
                    <a:pt x="834009" y="980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B282FC-12D2-4CB9-8E40-5D9E98EF85AD}"/>
                </a:ext>
              </a:extLst>
            </p:cNvPr>
            <p:cNvSpPr/>
            <p:nvPr/>
          </p:nvSpPr>
          <p:spPr>
            <a:xfrm>
              <a:off x="5801486" y="2788431"/>
              <a:ext cx="3406330" cy="881636"/>
            </a:xfrm>
            <a:custGeom>
              <a:avLst/>
              <a:gdLst>
                <a:gd name="connsiteX0" fmla="*/ 95 w 3406330"/>
                <a:gd name="connsiteY0" fmla="*/ 720102 h 881636"/>
                <a:gd name="connsiteX1" fmla="*/ 203359 w 3406330"/>
                <a:gd name="connsiteY1" fmla="*/ 682859 h 881636"/>
                <a:gd name="connsiteX2" fmla="*/ 468059 w 3406330"/>
                <a:gd name="connsiteY2" fmla="*/ 531507 h 881636"/>
                <a:gd name="connsiteX3" fmla="*/ 519494 w 3406330"/>
                <a:gd name="connsiteY3" fmla="*/ 499884 h 881636"/>
                <a:gd name="connsiteX4" fmla="*/ 2023110 w 3406330"/>
                <a:gd name="connsiteY4" fmla="*/ 87928 h 881636"/>
                <a:gd name="connsiteX5" fmla="*/ 3182683 w 3406330"/>
                <a:gd name="connsiteY5" fmla="*/ 17538 h 881636"/>
                <a:gd name="connsiteX6" fmla="*/ 3405855 w 3406330"/>
                <a:gd name="connsiteY6" fmla="*/ 48875 h 881636"/>
                <a:gd name="connsiteX7" fmla="*/ 3406331 w 3406330"/>
                <a:gd name="connsiteY7" fmla="*/ 62020 h 881636"/>
                <a:gd name="connsiteX8" fmla="*/ 3110770 w 3406330"/>
                <a:gd name="connsiteY8" fmla="*/ 176606 h 881636"/>
                <a:gd name="connsiteX9" fmla="*/ 1321784 w 3406330"/>
                <a:gd name="connsiteY9" fmla="*/ 864311 h 881636"/>
                <a:gd name="connsiteX10" fmla="*/ 1197674 w 3406330"/>
                <a:gd name="connsiteY10" fmla="*/ 879836 h 881636"/>
                <a:gd name="connsiteX11" fmla="*/ 320516 w 3406330"/>
                <a:gd name="connsiteY11" fmla="*/ 763441 h 881636"/>
                <a:gd name="connsiteX12" fmla="*/ 0 w 3406330"/>
                <a:gd name="connsiteY12" fmla="*/ 726103 h 881636"/>
                <a:gd name="connsiteX13" fmla="*/ 95 w 3406330"/>
                <a:gd name="connsiteY13" fmla="*/ 720102 h 88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06330" h="881636">
                  <a:moveTo>
                    <a:pt x="95" y="720102"/>
                  </a:moveTo>
                  <a:cubicBezTo>
                    <a:pt x="67913" y="707910"/>
                    <a:pt x="136493" y="698861"/>
                    <a:pt x="203359" y="682859"/>
                  </a:cubicBezTo>
                  <a:cubicBezTo>
                    <a:pt x="305658" y="658380"/>
                    <a:pt x="395002" y="609136"/>
                    <a:pt x="468059" y="531507"/>
                  </a:cubicBezTo>
                  <a:cubicBezTo>
                    <a:pt x="481394" y="517315"/>
                    <a:pt x="500825" y="505885"/>
                    <a:pt x="519494" y="499884"/>
                  </a:cubicBezTo>
                  <a:cubicBezTo>
                    <a:pt x="1014889" y="341388"/>
                    <a:pt x="1511142" y="185845"/>
                    <a:pt x="2023110" y="87928"/>
                  </a:cubicBezTo>
                  <a:cubicBezTo>
                    <a:pt x="2406491" y="14585"/>
                    <a:pt x="2792254" y="-25134"/>
                    <a:pt x="3182683" y="17538"/>
                  </a:cubicBezTo>
                  <a:cubicBezTo>
                    <a:pt x="3257264" y="25729"/>
                    <a:pt x="3331465" y="38302"/>
                    <a:pt x="3405855" y="48875"/>
                  </a:cubicBezTo>
                  <a:cubicBezTo>
                    <a:pt x="3406045" y="53257"/>
                    <a:pt x="3406140" y="57638"/>
                    <a:pt x="3406331" y="62020"/>
                  </a:cubicBezTo>
                  <a:cubicBezTo>
                    <a:pt x="3307842" y="100215"/>
                    <a:pt x="3209354" y="138696"/>
                    <a:pt x="3110770" y="176606"/>
                  </a:cubicBezTo>
                  <a:cubicBezTo>
                    <a:pt x="2514600" y="406253"/>
                    <a:pt x="1918621" y="636377"/>
                    <a:pt x="1321784" y="864311"/>
                  </a:cubicBezTo>
                  <a:cubicBezTo>
                    <a:pt x="1283780" y="878884"/>
                    <a:pt x="1237964" y="884980"/>
                    <a:pt x="1197674" y="879836"/>
                  </a:cubicBezTo>
                  <a:cubicBezTo>
                    <a:pt x="905066" y="843070"/>
                    <a:pt x="612934" y="802017"/>
                    <a:pt x="320516" y="763441"/>
                  </a:cubicBezTo>
                  <a:cubicBezTo>
                    <a:pt x="213932" y="749344"/>
                    <a:pt x="106871" y="738485"/>
                    <a:pt x="0" y="726103"/>
                  </a:cubicBezTo>
                  <a:cubicBezTo>
                    <a:pt x="0" y="724103"/>
                    <a:pt x="0" y="722102"/>
                    <a:pt x="95" y="720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6FBD9A-6DD6-4ED0-B4AA-F1783398653C}"/>
                </a:ext>
              </a:extLst>
            </p:cNvPr>
            <p:cNvSpPr/>
            <p:nvPr/>
          </p:nvSpPr>
          <p:spPr>
            <a:xfrm>
              <a:off x="3253229" y="1933511"/>
              <a:ext cx="2252736" cy="1895062"/>
            </a:xfrm>
            <a:custGeom>
              <a:avLst/>
              <a:gdLst>
                <a:gd name="connsiteX0" fmla="*/ 2026001 w 2252736"/>
                <a:gd name="connsiteY0" fmla="*/ 1895063 h 1895062"/>
                <a:gd name="connsiteX1" fmla="*/ 1901605 w 2252736"/>
                <a:gd name="connsiteY1" fmla="*/ 1672844 h 1895062"/>
                <a:gd name="connsiteX2" fmla="*/ 1035401 w 2252736"/>
                <a:gd name="connsiteY2" fmla="*/ 1276128 h 1895062"/>
                <a:gd name="connsiteX3" fmla="*/ 858141 w 2252736"/>
                <a:gd name="connsiteY3" fmla="*/ 1310894 h 1895062"/>
                <a:gd name="connsiteX4" fmla="*/ 779084 w 2252736"/>
                <a:gd name="connsiteY4" fmla="*/ 1286510 h 1895062"/>
                <a:gd name="connsiteX5" fmla="*/ 597347 w 2252736"/>
                <a:gd name="connsiteY5" fmla="*/ 1104964 h 1895062"/>
                <a:gd name="connsiteX6" fmla="*/ 523528 w 2252736"/>
                <a:gd name="connsiteY6" fmla="*/ 1078389 h 1895062"/>
                <a:gd name="connsiteX7" fmla="*/ 170912 w 2252736"/>
                <a:gd name="connsiteY7" fmla="*/ 940086 h 1895062"/>
                <a:gd name="connsiteX8" fmla="*/ 6892 w 2252736"/>
                <a:gd name="connsiteY8" fmla="*/ 601949 h 1895062"/>
                <a:gd name="connsiteX9" fmla="*/ 73472 w 2252736"/>
                <a:gd name="connsiteY9" fmla="*/ 303245 h 1895062"/>
                <a:gd name="connsiteX10" fmla="*/ 883097 w 2252736"/>
                <a:gd name="connsiteY10" fmla="*/ 47975 h 1895062"/>
                <a:gd name="connsiteX11" fmla="*/ 1442119 w 2252736"/>
                <a:gd name="connsiteY11" fmla="*/ 763683 h 1895062"/>
                <a:gd name="connsiteX12" fmla="*/ 1451834 w 2252736"/>
                <a:gd name="connsiteY12" fmla="*/ 920179 h 1895062"/>
                <a:gd name="connsiteX13" fmla="*/ 1494030 w 2252736"/>
                <a:gd name="connsiteY13" fmla="*/ 978091 h 1895062"/>
                <a:gd name="connsiteX14" fmla="*/ 2228884 w 2252736"/>
                <a:gd name="connsiteY14" fmla="*/ 1512539 h 1895062"/>
                <a:gd name="connsiteX15" fmla="*/ 2234218 w 2252736"/>
                <a:gd name="connsiteY15" fmla="*/ 1604836 h 1895062"/>
                <a:gd name="connsiteX16" fmla="*/ 2026001 w 2252736"/>
                <a:gd name="connsiteY16" fmla="*/ 1895063 h 1895062"/>
                <a:gd name="connsiteX17" fmla="*/ 721934 w 2252736"/>
                <a:gd name="connsiteY17" fmla="*/ 115983 h 1895062"/>
                <a:gd name="connsiteX18" fmla="*/ 642876 w 2252736"/>
                <a:gd name="connsiteY18" fmla="*/ 119984 h 1895062"/>
                <a:gd name="connsiteX19" fmla="*/ 333504 w 2252736"/>
                <a:gd name="connsiteY19" fmla="*/ 664528 h 1895062"/>
                <a:gd name="connsiteX20" fmla="*/ 986443 w 2252736"/>
                <a:gd name="connsiteY20" fmla="*/ 963041 h 1895062"/>
                <a:gd name="connsiteX21" fmla="*/ 1223996 w 2252736"/>
                <a:gd name="connsiteY21" fmla="*/ 406115 h 1895062"/>
                <a:gd name="connsiteX22" fmla="*/ 721934 w 2252736"/>
                <a:gd name="connsiteY22" fmla="*/ 115983 h 189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2736" h="1895062">
                  <a:moveTo>
                    <a:pt x="2026001" y="1895063"/>
                  </a:moveTo>
                  <a:cubicBezTo>
                    <a:pt x="1981805" y="1815719"/>
                    <a:pt x="1944563" y="1742567"/>
                    <a:pt x="1901605" y="1672844"/>
                  </a:cubicBezTo>
                  <a:cubicBezTo>
                    <a:pt x="1701675" y="1348232"/>
                    <a:pt x="1410686" y="1219264"/>
                    <a:pt x="1035401" y="1276128"/>
                  </a:cubicBezTo>
                  <a:cubicBezTo>
                    <a:pt x="975870" y="1285177"/>
                    <a:pt x="916339" y="1295750"/>
                    <a:pt x="858141" y="1310894"/>
                  </a:cubicBezTo>
                  <a:cubicBezTo>
                    <a:pt x="823661" y="1319943"/>
                    <a:pt x="802134" y="1310799"/>
                    <a:pt x="779084" y="1286510"/>
                  </a:cubicBezTo>
                  <a:cubicBezTo>
                    <a:pt x="720029" y="1224503"/>
                    <a:pt x="660497" y="1162781"/>
                    <a:pt x="597347" y="1104964"/>
                  </a:cubicBezTo>
                  <a:cubicBezTo>
                    <a:pt x="579249" y="1088390"/>
                    <a:pt x="547340" y="1075913"/>
                    <a:pt x="523528" y="1078389"/>
                  </a:cubicBezTo>
                  <a:cubicBezTo>
                    <a:pt x="380843" y="1093439"/>
                    <a:pt x="264638" y="1045623"/>
                    <a:pt x="170912" y="940086"/>
                  </a:cubicBezTo>
                  <a:cubicBezTo>
                    <a:pt x="84711" y="842931"/>
                    <a:pt x="31466" y="728536"/>
                    <a:pt x="6892" y="601949"/>
                  </a:cubicBezTo>
                  <a:cubicBezTo>
                    <a:pt x="-14158" y="493840"/>
                    <a:pt x="14417" y="394399"/>
                    <a:pt x="73472" y="303245"/>
                  </a:cubicBezTo>
                  <a:cubicBezTo>
                    <a:pt x="253875" y="25019"/>
                    <a:pt x="546674" y="-66135"/>
                    <a:pt x="883097" y="47975"/>
                  </a:cubicBezTo>
                  <a:cubicBezTo>
                    <a:pt x="1226854" y="164561"/>
                    <a:pt x="1399161" y="413735"/>
                    <a:pt x="1442119" y="763683"/>
                  </a:cubicBezTo>
                  <a:cubicBezTo>
                    <a:pt x="1448501" y="815499"/>
                    <a:pt x="1452025" y="867982"/>
                    <a:pt x="1451834" y="920179"/>
                  </a:cubicBezTo>
                  <a:cubicBezTo>
                    <a:pt x="1451739" y="953040"/>
                    <a:pt x="1464788" y="966661"/>
                    <a:pt x="1494030" y="978091"/>
                  </a:cubicBezTo>
                  <a:cubicBezTo>
                    <a:pt x="1785876" y="1091629"/>
                    <a:pt x="2026097" y="1276128"/>
                    <a:pt x="2228884" y="1512539"/>
                  </a:cubicBezTo>
                  <a:cubicBezTo>
                    <a:pt x="2256983" y="1545305"/>
                    <a:pt x="2262126" y="1568165"/>
                    <a:pt x="2234218" y="1604836"/>
                  </a:cubicBezTo>
                  <a:cubicBezTo>
                    <a:pt x="2163447" y="1698086"/>
                    <a:pt x="2097344" y="1794955"/>
                    <a:pt x="2026001" y="1895063"/>
                  </a:cubicBezTo>
                  <a:close/>
                  <a:moveTo>
                    <a:pt x="721934" y="115983"/>
                  </a:moveTo>
                  <a:cubicBezTo>
                    <a:pt x="687263" y="117698"/>
                    <a:pt x="664974" y="118174"/>
                    <a:pt x="642876" y="119984"/>
                  </a:cubicBezTo>
                  <a:cubicBezTo>
                    <a:pt x="360936" y="143320"/>
                    <a:pt x="208631" y="411544"/>
                    <a:pt x="333504" y="664528"/>
                  </a:cubicBezTo>
                  <a:cubicBezTo>
                    <a:pt x="444756" y="889985"/>
                    <a:pt x="738888" y="1024382"/>
                    <a:pt x="986443" y="963041"/>
                  </a:cubicBezTo>
                  <a:cubicBezTo>
                    <a:pt x="1249523" y="897890"/>
                    <a:pt x="1363442" y="639287"/>
                    <a:pt x="1223996" y="406115"/>
                  </a:cubicBezTo>
                  <a:cubicBezTo>
                    <a:pt x="1109696" y="214853"/>
                    <a:pt x="933008" y="121127"/>
                    <a:pt x="721934" y="11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7D19D26-8561-4737-A33C-D509CF755632}"/>
                </a:ext>
              </a:extLst>
            </p:cNvPr>
            <p:cNvSpPr/>
            <p:nvPr/>
          </p:nvSpPr>
          <p:spPr>
            <a:xfrm>
              <a:off x="5294626" y="3506260"/>
              <a:ext cx="3867185" cy="647148"/>
            </a:xfrm>
            <a:custGeom>
              <a:avLst/>
              <a:gdLst>
                <a:gd name="connsiteX0" fmla="*/ 3866423 w 3867185"/>
                <a:gd name="connsiteY0" fmla="*/ 586441 h 647148"/>
                <a:gd name="connsiteX1" fmla="*/ 3554670 w 3867185"/>
                <a:gd name="connsiteY1" fmla="*/ 610540 h 647148"/>
                <a:gd name="connsiteX2" fmla="*/ 1460694 w 3867185"/>
                <a:gd name="connsiteY2" fmla="*/ 636352 h 647148"/>
                <a:gd name="connsiteX3" fmla="*/ 137576 w 3867185"/>
                <a:gd name="connsiteY3" fmla="*/ 604158 h 647148"/>
                <a:gd name="connsiteX4" fmla="*/ 66805 w 3867185"/>
                <a:gd name="connsiteY4" fmla="*/ 553294 h 647148"/>
                <a:gd name="connsiteX5" fmla="*/ 2893 w 3867185"/>
                <a:gd name="connsiteY5" fmla="*/ 379558 h 647148"/>
                <a:gd name="connsiteX6" fmla="*/ 10036 w 3867185"/>
                <a:gd name="connsiteY6" fmla="*/ 320694 h 647148"/>
                <a:gd name="connsiteX7" fmla="*/ 222444 w 3867185"/>
                <a:gd name="connsiteY7" fmla="*/ 22466 h 647148"/>
                <a:gd name="connsiteX8" fmla="*/ 272260 w 3867185"/>
                <a:gd name="connsiteY8" fmla="*/ 177 h 647148"/>
                <a:gd name="connsiteX9" fmla="*/ 957964 w 3867185"/>
                <a:gd name="connsiteY9" fmla="*/ 76758 h 647148"/>
                <a:gd name="connsiteX10" fmla="*/ 1007590 w 3867185"/>
                <a:gd name="connsiteY10" fmla="*/ 129146 h 647148"/>
                <a:gd name="connsiteX11" fmla="*/ 1028068 w 3867185"/>
                <a:gd name="connsiteY11" fmla="*/ 413658 h 647148"/>
                <a:gd name="connsiteX12" fmla="*/ 1067026 w 3867185"/>
                <a:gd name="connsiteY12" fmla="*/ 453758 h 647148"/>
                <a:gd name="connsiteX13" fmla="*/ 1798070 w 3867185"/>
                <a:gd name="connsiteY13" fmla="*/ 506526 h 647148"/>
                <a:gd name="connsiteX14" fmla="*/ 3791366 w 3867185"/>
                <a:gd name="connsiteY14" fmla="*/ 574630 h 647148"/>
                <a:gd name="connsiteX15" fmla="*/ 3867185 w 3867185"/>
                <a:gd name="connsiteY15" fmla="*/ 574630 h 647148"/>
                <a:gd name="connsiteX16" fmla="*/ 3866423 w 3867185"/>
                <a:gd name="connsiteY16" fmla="*/ 586441 h 647148"/>
                <a:gd name="connsiteX17" fmla="*/ 473237 w 3867185"/>
                <a:gd name="connsiteY17" fmla="*/ 300501 h 647148"/>
                <a:gd name="connsiteX18" fmla="*/ 650497 w 3867185"/>
                <a:gd name="connsiteY18" fmla="*/ 489667 h 647148"/>
                <a:gd name="connsiteX19" fmla="*/ 826234 w 3867185"/>
                <a:gd name="connsiteY19" fmla="*/ 297453 h 647148"/>
                <a:gd name="connsiteX20" fmla="*/ 648307 w 3867185"/>
                <a:gd name="connsiteY20" fmla="*/ 107810 h 647148"/>
                <a:gd name="connsiteX21" fmla="*/ 473237 w 3867185"/>
                <a:gd name="connsiteY21" fmla="*/ 300501 h 6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7185" h="647148">
                  <a:moveTo>
                    <a:pt x="3866423" y="586441"/>
                  </a:moveTo>
                  <a:cubicBezTo>
                    <a:pt x="3762506" y="594537"/>
                    <a:pt x="3658587" y="603491"/>
                    <a:pt x="3554670" y="610540"/>
                  </a:cubicBezTo>
                  <a:cubicBezTo>
                    <a:pt x="2857154" y="657498"/>
                    <a:pt x="2158972" y="651021"/>
                    <a:pt x="1460694" y="636352"/>
                  </a:cubicBezTo>
                  <a:cubicBezTo>
                    <a:pt x="1019591" y="627018"/>
                    <a:pt x="578584" y="613778"/>
                    <a:pt x="137576" y="604158"/>
                  </a:cubicBezTo>
                  <a:cubicBezTo>
                    <a:pt x="97571" y="603300"/>
                    <a:pt x="78712" y="591013"/>
                    <a:pt x="66805" y="553294"/>
                  </a:cubicBezTo>
                  <a:cubicBezTo>
                    <a:pt x="48232" y="494525"/>
                    <a:pt x="21657" y="438232"/>
                    <a:pt x="2893" y="379558"/>
                  </a:cubicBezTo>
                  <a:cubicBezTo>
                    <a:pt x="-2727" y="362127"/>
                    <a:pt x="-60" y="335457"/>
                    <a:pt x="10036" y="320694"/>
                  </a:cubicBezTo>
                  <a:cubicBezTo>
                    <a:pt x="78807" y="219919"/>
                    <a:pt x="149768" y="120478"/>
                    <a:pt x="222444" y="22466"/>
                  </a:cubicBezTo>
                  <a:cubicBezTo>
                    <a:pt x="232064" y="9417"/>
                    <a:pt x="256258" y="-1537"/>
                    <a:pt x="272260" y="177"/>
                  </a:cubicBezTo>
                  <a:cubicBezTo>
                    <a:pt x="500955" y="24752"/>
                    <a:pt x="729174" y="52851"/>
                    <a:pt x="957964" y="76758"/>
                  </a:cubicBezTo>
                  <a:cubicBezTo>
                    <a:pt x="995969" y="80759"/>
                    <a:pt x="1005399" y="96570"/>
                    <a:pt x="1007590" y="129146"/>
                  </a:cubicBezTo>
                  <a:cubicBezTo>
                    <a:pt x="1013876" y="224015"/>
                    <a:pt x="1022544" y="318694"/>
                    <a:pt x="1028068" y="413658"/>
                  </a:cubicBezTo>
                  <a:cubicBezTo>
                    <a:pt x="1029688" y="441375"/>
                    <a:pt x="1038737" y="451758"/>
                    <a:pt x="1067026" y="453758"/>
                  </a:cubicBezTo>
                  <a:cubicBezTo>
                    <a:pt x="1310771" y="470712"/>
                    <a:pt x="1554230" y="491572"/>
                    <a:pt x="1798070" y="506526"/>
                  </a:cubicBezTo>
                  <a:cubicBezTo>
                    <a:pt x="2461867" y="547294"/>
                    <a:pt x="3126236" y="572820"/>
                    <a:pt x="3791366" y="574630"/>
                  </a:cubicBezTo>
                  <a:cubicBezTo>
                    <a:pt x="3816608" y="574725"/>
                    <a:pt x="3841944" y="574630"/>
                    <a:pt x="3867185" y="574630"/>
                  </a:cubicBezTo>
                  <a:cubicBezTo>
                    <a:pt x="3866900" y="578440"/>
                    <a:pt x="3866614" y="582441"/>
                    <a:pt x="3866423" y="586441"/>
                  </a:cubicBezTo>
                  <a:close/>
                  <a:moveTo>
                    <a:pt x="473237" y="300501"/>
                  </a:moveTo>
                  <a:cubicBezTo>
                    <a:pt x="473428" y="407276"/>
                    <a:pt x="551247" y="490334"/>
                    <a:pt x="650497" y="489667"/>
                  </a:cubicBezTo>
                  <a:cubicBezTo>
                    <a:pt x="747652" y="489000"/>
                    <a:pt x="826615" y="402704"/>
                    <a:pt x="826234" y="297453"/>
                  </a:cubicBezTo>
                  <a:cubicBezTo>
                    <a:pt x="825948" y="192011"/>
                    <a:pt x="746129" y="106953"/>
                    <a:pt x="648307" y="107810"/>
                  </a:cubicBezTo>
                  <a:cubicBezTo>
                    <a:pt x="550961" y="108667"/>
                    <a:pt x="473047" y="194487"/>
                    <a:pt x="473237" y="30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5B9962-12F5-4B4B-A273-B18A6926CC1E}"/>
                </a:ext>
              </a:extLst>
            </p:cNvPr>
            <p:cNvSpPr/>
            <p:nvPr/>
          </p:nvSpPr>
          <p:spPr>
            <a:xfrm>
              <a:off x="6315360" y="3591591"/>
              <a:ext cx="2934271" cy="472497"/>
            </a:xfrm>
            <a:custGeom>
              <a:avLst/>
              <a:gdLst>
                <a:gd name="connsiteX0" fmla="*/ 0 w 2934271"/>
                <a:gd name="connsiteY0" fmla="*/ 0 h 472497"/>
                <a:gd name="connsiteX1" fmla="*/ 2934272 w 2934271"/>
                <a:gd name="connsiteY1" fmla="*/ 410242 h 472497"/>
                <a:gd name="connsiteX2" fmla="*/ 2843498 w 2934271"/>
                <a:gd name="connsiteY2" fmla="*/ 472440 h 472497"/>
                <a:gd name="connsiteX3" fmla="*/ 1158812 w 2934271"/>
                <a:gd name="connsiteY3" fmla="*/ 423100 h 472497"/>
                <a:gd name="connsiteX4" fmla="*/ 75533 w 2934271"/>
                <a:gd name="connsiteY4" fmla="*/ 355378 h 472497"/>
                <a:gd name="connsiteX5" fmla="*/ 22860 w 2934271"/>
                <a:gd name="connsiteY5" fmla="*/ 306610 h 472497"/>
                <a:gd name="connsiteX6" fmla="*/ 0 w 2934271"/>
                <a:gd name="connsiteY6" fmla="*/ 0 h 47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4271" h="472497">
                  <a:moveTo>
                    <a:pt x="0" y="0"/>
                  </a:moveTo>
                  <a:cubicBezTo>
                    <a:pt x="983361" y="137446"/>
                    <a:pt x="1956721" y="273558"/>
                    <a:pt x="2934272" y="410242"/>
                  </a:cubicBezTo>
                  <a:cubicBezTo>
                    <a:pt x="2912745" y="451961"/>
                    <a:pt x="2889028" y="473773"/>
                    <a:pt x="2843498" y="472440"/>
                  </a:cubicBezTo>
                  <a:cubicBezTo>
                    <a:pt x="2281904" y="455771"/>
                    <a:pt x="1720120" y="445294"/>
                    <a:pt x="1158812" y="423100"/>
                  </a:cubicBezTo>
                  <a:cubicBezTo>
                    <a:pt x="797433" y="408813"/>
                    <a:pt x="436626" y="377761"/>
                    <a:pt x="75533" y="355378"/>
                  </a:cubicBezTo>
                  <a:cubicBezTo>
                    <a:pt x="41243" y="353282"/>
                    <a:pt x="24860" y="344234"/>
                    <a:pt x="22860" y="306610"/>
                  </a:cubicBezTo>
                  <a:cubicBezTo>
                    <a:pt x="17526" y="207454"/>
                    <a:pt x="8382" y="10849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B11BE4-E798-4F4B-A591-9AF0CAF78EC4}"/>
                </a:ext>
              </a:extLst>
            </p:cNvPr>
            <p:cNvSpPr/>
            <p:nvPr/>
          </p:nvSpPr>
          <p:spPr>
            <a:xfrm>
              <a:off x="5394293" y="4133469"/>
              <a:ext cx="445198" cy="146153"/>
            </a:xfrm>
            <a:custGeom>
              <a:avLst/>
              <a:gdLst>
                <a:gd name="connsiteX0" fmla="*/ 445199 w 445198"/>
                <a:gd name="connsiteY0" fmla="*/ 15430 h 146153"/>
                <a:gd name="connsiteX1" fmla="*/ 105156 w 445198"/>
                <a:gd name="connsiteY1" fmla="*/ 145351 h 146153"/>
                <a:gd name="connsiteX2" fmla="*/ 77724 w 445198"/>
                <a:gd name="connsiteY2" fmla="*/ 137065 h 146153"/>
                <a:gd name="connsiteX3" fmla="*/ 0 w 445198"/>
                <a:gd name="connsiteY3" fmla="*/ 0 h 146153"/>
                <a:gd name="connsiteX4" fmla="*/ 442913 w 445198"/>
                <a:gd name="connsiteY4" fmla="*/ 0 h 146153"/>
                <a:gd name="connsiteX5" fmla="*/ 445199 w 445198"/>
                <a:gd name="connsiteY5" fmla="*/ 15430 h 14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198" h="146153">
                  <a:moveTo>
                    <a:pt x="445199" y="15430"/>
                  </a:moveTo>
                  <a:cubicBezTo>
                    <a:pt x="331946" y="58960"/>
                    <a:pt x="218789" y="102870"/>
                    <a:pt x="105156" y="145351"/>
                  </a:cubicBezTo>
                  <a:cubicBezTo>
                    <a:pt x="97727" y="148114"/>
                    <a:pt x="81534" y="143351"/>
                    <a:pt x="77724" y="137065"/>
                  </a:cubicBezTo>
                  <a:cubicBezTo>
                    <a:pt x="51054" y="93059"/>
                    <a:pt x="26670" y="47720"/>
                    <a:pt x="0" y="0"/>
                  </a:cubicBezTo>
                  <a:cubicBezTo>
                    <a:pt x="153067" y="0"/>
                    <a:pt x="298037" y="0"/>
                    <a:pt x="442913" y="0"/>
                  </a:cubicBezTo>
                  <a:cubicBezTo>
                    <a:pt x="443579" y="5143"/>
                    <a:pt x="444341" y="10287"/>
                    <a:pt x="445199" y="15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ADCBF6-3129-4E1B-B2E8-E9D3EEC355A6}"/>
                </a:ext>
              </a:extLst>
            </p:cNvPr>
            <p:cNvSpPr/>
            <p:nvPr/>
          </p:nvSpPr>
          <p:spPr>
            <a:xfrm>
              <a:off x="5767863" y="3614064"/>
              <a:ext cx="352997" cy="381867"/>
            </a:xfrm>
            <a:custGeom>
              <a:avLst/>
              <a:gdLst>
                <a:gd name="connsiteX0" fmla="*/ 0 w 352997"/>
                <a:gd name="connsiteY0" fmla="*/ 192697 h 381867"/>
                <a:gd name="connsiteX1" fmla="*/ 175070 w 352997"/>
                <a:gd name="connsiteY1" fmla="*/ 6 h 381867"/>
                <a:gd name="connsiteX2" fmla="*/ 352997 w 352997"/>
                <a:gd name="connsiteY2" fmla="*/ 189649 h 381867"/>
                <a:gd name="connsiteX3" fmla="*/ 177261 w 352997"/>
                <a:gd name="connsiteY3" fmla="*/ 381864 h 381867"/>
                <a:gd name="connsiteX4" fmla="*/ 0 w 352997"/>
                <a:gd name="connsiteY4" fmla="*/ 192697 h 381867"/>
                <a:gd name="connsiteX5" fmla="*/ 167736 w 352997"/>
                <a:gd name="connsiteY5" fmla="*/ 361671 h 381867"/>
                <a:gd name="connsiteX6" fmla="*/ 127636 w 352997"/>
                <a:gd name="connsiteY6" fmla="*/ 35344 h 381867"/>
                <a:gd name="connsiteX7" fmla="*/ 16669 w 352997"/>
                <a:gd name="connsiteY7" fmla="*/ 202127 h 381867"/>
                <a:gd name="connsiteX8" fmla="*/ 167736 w 352997"/>
                <a:gd name="connsiteY8" fmla="*/ 361671 h 381867"/>
                <a:gd name="connsiteX9" fmla="*/ 184500 w 352997"/>
                <a:gd name="connsiteY9" fmla="*/ 20962 h 381867"/>
                <a:gd name="connsiteX10" fmla="*/ 226696 w 352997"/>
                <a:gd name="connsiteY10" fmla="*/ 346717 h 381867"/>
                <a:gd name="connsiteX11" fmla="*/ 334899 w 352997"/>
                <a:gd name="connsiteY11" fmla="*/ 173838 h 381867"/>
                <a:gd name="connsiteX12" fmla="*/ 184500 w 352997"/>
                <a:gd name="connsiteY12" fmla="*/ 20962 h 381867"/>
                <a:gd name="connsiteX13" fmla="*/ 165545 w 352997"/>
                <a:gd name="connsiteY13" fmla="*/ 22485 h 381867"/>
                <a:gd name="connsiteX14" fmla="*/ 142971 w 352997"/>
                <a:gd name="connsiteY14" fmla="*/ 24867 h 381867"/>
                <a:gd name="connsiteX15" fmla="*/ 186786 w 352997"/>
                <a:gd name="connsiteY15" fmla="*/ 360623 h 381867"/>
                <a:gd name="connsiteX16" fmla="*/ 208884 w 352997"/>
                <a:gd name="connsiteY16" fmla="*/ 357670 h 381867"/>
                <a:gd name="connsiteX17" fmla="*/ 165545 w 352997"/>
                <a:gd name="connsiteY17" fmla="*/ 22485 h 38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997" h="381867">
                  <a:moveTo>
                    <a:pt x="0" y="192697"/>
                  </a:moveTo>
                  <a:cubicBezTo>
                    <a:pt x="-190" y="86684"/>
                    <a:pt x="77724" y="959"/>
                    <a:pt x="175070" y="6"/>
                  </a:cubicBezTo>
                  <a:cubicBezTo>
                    <a:pt x="272892" y="-851"/>
                    <a:pt x="352616" y="84112"/>
                    <a:pt x="352997" y="189649"/>
                  </a:cubicBezTo>
                  <a:cubicBezTo>
                    <a:pt x="353283" y="294901"/>
                    <a:pt x="274416" y="381292"/>
                    <a:pt x="177261" y="381864"/>
                  </a:cubicBezTo>
                  <a:cubicBezTo>
                    <a:pt x="78010" y="382530"/>
                    <a:pt x="191" y="299472"/>
                    <a:pt x="0" y="192697"/>
                  </a:cubicBezTo>
                  <a:close/>
                  <a:moveTo>
                    <a:pt x="167736" y="361671"/>
                  </a:moveTo>
                  <a:cubicBezTo>
                    <a:pt x="154020" y="250228"/>
                    <a:pt x="140875" y="143358"/>
                    <a:pt x="127636" y="35344"/>
                  </a:cubicBezTo>
                  <a:cubicBezTo>
                    <a:pt x="55436" y="55156"/>
                    <a:pt x="12097" y="123927"/>
                    <a:pt x="16669" y="202127"/>
                  </a:cubicBezTo>
                  <a:cubicBezTo>
                    <a:pt x="21622" y="288233"/>
                    <a:pt x="74296" y="347479"/>
                    <a:pt x="167736" y="361671"/>
                  </a:cubicBezTo>
                  <a:close/>
                  <a:moveTo>
                    <a:pt x="184500" y="20962"/>
                  </a:moveTo>
                  <a:cubicBezTo>
                    <a:pt x="198882" y="132118"/>
                    <a:pt x="212789" y="238893"/>
                    <a:pt x="226696" y="346717"/>
                  </a:cubicBezTo>
                  <a:cubicBezTo>
                    <a:pt x="298895" y="326238"/>
                    <a:pt x="342615" y="252895"/>
                    <a:pt x="334899" y="173838"/>
                  </a:cubicBezTo>
                  <a:cubicBezTo>
                    <a:pt x="326517" y="88399"/>
                    <a:pt x="272892" y="30867"/>
                    <a:pt x="184500" y="20962"/>
                  </a:cubicBezTo>
                  <a:close/>
                  <a:moveTo>
                    <a:pt x="165545" y="22485"/>
                  </a:moveTo>
                  <a:cubicBezTo>
                    <a:pt x="158020" y="23247"/>
                    <a:pt x="150496" y="24105"/>
                    <a:pt x="142971" y="24867"/>
                  </a:cubicBezTo>
                  <a:cubicBezTo>
                    <a:pt x="157544" y="136785"/>
                    <a:pt x="172213" y="248704"/>
                    <a:pt x="186786" y="360623"/>
                  </a:cubicBezTo>
                  <a:cubicBezTo>
                    <a:pt x="194120" y="359671"/>
                    <a:pt x="201549" y="358623"/>
                    <a:pt x="208884" y="357670"/>
                  </a:cubicBezTo>
                  <a:cubicBezTo>
                    <a:pt x="194406" y="246037"/>
                    <a:pt x="179928" y="134214"/>
                    <a:pt x="165545" y="22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82AE8C3-CDC0-4CED-8739-D97822378E88}"/>
                </a:ext>
              </a:extLst>
            </p:cNvPr>
            <p:cNvSpPr/>
            <p:nvPr/>
          </p:nvSpPr>
          <p:spPr>
            <a:xfrm>
              <a:off x="5784215" y="3649503"/>
              <a:ext cx="151383" cy="326231"/>
            </a:xfrm>
            <a:custGeom>
              <a:avLst/>
              <a:gdLst>
                <a:gd name="connsiteX0" fmla="*/ 151384 w 151383"/>
                <a:gd name="connsiteY0" fmla="*/ 326231 h 326231"/>
                <a:gd name="connsiteX1" fmla="*/ 317 w 151383"/>
                <a:gd name="connsiteY1" fmla="*/ 166783 h 326231"/>
                <a:gd name="connsiteX2" fmla="*/ 111283 w 151383"/>
                <a:gd name="connsiteY2" fmla="*/ 0 h 326231"/>
                <a:gd name="connsiteX3" fmla="*/ 151384 w 151383"/>
                <a:gd name="connsiteY3" fmla="*/ 326231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383" h="326231">
                  <a:moveTo>
                    <a:pt x="151384" y="326231"/>
                  </a:moveTo>
                  <a:cubicBezTo>
                    <a:pt x="57943" y="312039"/>
                    <a:pt x="5270" y="252889"/>
                    <a:pt x="317" y="166783"/>
                  </a:cubicBezTo>
                  <a:cubicBezTo>
                    <a:pt x="-4160" y="88487"/>
                    <a:pt x="39084" y="19717"/>
                    <a:pt x="111283" y="0"/>
                  </a:cubicBezTo>
                  <a:cubicBezTo>
                    <a:pt x="124523" y="107823"/>
                    <a:pt x="137668" y="214789"/>
                    <a:pt x="151384" y="3262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121244-6C35-4A14-BD2C-2D6F78926C40}"/>
                </a:ext>
              </a:extLst>
            </p:cNvPr>
            <p:cNvSpPr/>
            <p:nvPr/>
          </p:nvSpPr>
          <p:spPr>
            <a:xfrm>
              <a:off x="5952363" y="3635025"/>
              <a:ext cx="151277" cy="325754"/>
            </a:xfrm>
            <a:custGeom>
              <a:avLst/>
              <a:gdLst>
                <a:gd name="connsiteX0" fmla="*/ 0 w 151277"/>
                <a:gd name="connsiteY0" fmla="*/ 0 h 325754"/>
                <a:gd name="connsiteX1" fmla="*/ 150400 w 151277"/>
                <a:gd name="connsiteY1" fmla="*/ 152876 h 325754"/>
                <a:gd name="connsiteX2" fmla="*/ 42196 w 151277"/>
                <a:gd name="connsiteY2" fmla="*/ 325755 h 325754"/>
                <a:gd name="connsiteX3" fmla="*/ 0 w 151277"/>
                <a:gd name="connsiteY3" fmla="*/ 0 h 32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77" h="325754">
                  <a:moveTo>
                    <a:pt x="0" y="0"/>
                  </a:moveTo>
                  <a:cubicBezTo>
                    <a:pt x="88487" y="9906"/>
                    <a:pt x="142018" y="67437"/>
                    <a:pt x="150400" y="152876"/>
                  </a:cubicBezTo>
                  <a:cubicBezTo>
                    <a:pt x="158115" y="231838"/>
                    <a:pt x="114395" y="305181"/>
                    <a:pt x="42196" y="325755"/>
                  </a:cubicBezTo>
                  <a:cubicBezTo>
                    <a:pt x="28289" y="218027"/>
                    <a:pt x="14383" y="111157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55AF98-1704-4977-B7E8-B7C9FD7FBDCC}"/>
                </a:ext>
              </a:extLst>
            </p:cNvPr>
            <p:cNvSpPr/>
            <p:nvPr/>
          </p:nvSpPr>
          <p:spPr>
            <a:xfrm>
              <a:off x="5910833" y="3636549"/>
              <a:ext cx="65913" cy="338137"/>
            </a:xfrm>
            <a:custGeom>
              <a:avLst/>
              <a:gdLst>
                <a:gd name="connsiteX0" fmla="*/ 22574 w 65913"/>
                <a:gd name="connsiteY0" fmla="*/ 0 h 338137"/>
                <a:gd name="connsiteX1" fmla="*/ 65913 w 65913"/>
                <a:gd name="connsiteY1" fmla="*/ 335185 h 338137"/>
                <a:gd name="connsiteX2" fmla="*/ 43815 w 65913"/>
                <a:gd name="connsiteY2" fmla="*/ 338138 h 338137"/>
                <a:gd name="connsiteX3" fmla="*/ 0 w 65913"/>
                <a:gd name="connsiteY3" fmla="*/ 2381 h 338137"/>
                <a:gd name="connsiteX4" fmla="*/ 22574 w 65913"/>
                <a:gd name="connsiteY4" fmla="*/ 0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13" h="338137">
                  <a:moveTo>
                    <a:pt x="22574" y="0"/>
                  </a:moveTo>
                  <a:cubicBezTo>
                    <a:pt x="37052" y="111728"/>
                    <a:pt x="51435" y="223457"/>
                    <a:pt x="65913" y="335185"/>
                  </a:cubicBezTo>
                  <a:cubicBezTo>
                    <a:pt x="58579" y="336137"/>
                    <a:pt x="51149" y="337185"/>
                    <a:pt x="43815" y="338138"/>
                  </a:cubicBezTo>
                  <a:cubicBezTo>
                    <a:pt x="29242" y="226219"/>
                    <a:pt x="14573" y="114300"/>
                    <a:pt x="0" y="2381"/>
                  </a:cubicBezTo>
                  <a:cubicBezTo>
                    <a:pt x="7525" y="1619"/>
                    <a:pt x="15050" y="857"/>
                    <a:pt x="2257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F3509B2-A3A8-4EBF-A461-3D9D13DF5E6F}"/>
              </a:ext>
            </a:extLst>
          </p:cNvPr>
          <p:cNvSpPr/>
          <p:nvPr/>
        </p:nvSpPr>
        <p:spPr>
          <a:xfrm>
            <a:off x="3918299" y="3492608"/>
            <a:ext cx="676575" cy="2947260"/>
          </a:xfrm>
          <a:custGeom>
            <a:avLst/>
            <a:gdLst>
              <a:gd name="connsiteX0" fmla="*/ 234909 w 413477"/>
              <a:gd name="connsiteY0" fmla="*/ 1622789 h 1801164"/>
              <a:gd name="connsiteX1" fmla="*/ 359305 w 413477"/>
              <a:gd name="connsiteY1" fmla="*/ 1595833 h 1801164"/>
              <a:gd name="connsiteX2" fmla="*/ 395024 w 413477"/>
              <a:gd name="connsiteY2" fmla="*/ 1614026 h 1801164"/>
              <a:gd name="connsiteX3" fmla="*/ 358829 w 413477"/>
              <a:gd name="connsiteY3" fmla="*/ 1630599 h 1801164"/>
              <a:gd name="connsiteX4" fmla="*/ 267484 w 413477"/>
              <a:gd name="connsiteY4" fmla="*/ 1648125 h 1801164"/>
              <a:gd name="connsiteX5" fmla="*/ 395786 w 413477"/>
              <a:gd name="connsiteY5" fmla="*/ 1745947 h 1801164"/>
              <a:gd name="connsiteX6" fmla="*/ 408263 w 413477"/>
              <a:gd name="connsiteY6" fmla="*/ 1780999 h 1801164"/>
              <a:gd name="connsiteX7" fmla="*/ 371973 w 413477"/>
              <a:gd name="connsiteY7" fmla="*/ 1766045 h 1801164"/>
              <a:gd name="connsiteX8" fmla="*/ 240052 w 413477"/>
              <a:gd name="connsiteY8" fmla="*/ 1677081 h 1801164"/>
              <a:gd name="connsiteX9" fmla="*/ 204905 w 413477"/>
              <a:gd name="connsiteY9" fmla="*/ 1683368 h 1801164"/>
              <a:gd name="connsiteX10" fmla="*/ 97653 w 413477"/>
              <a:gd name="connsiteY10" fmla="*/ 1780999 h 1801164"/>
              <a:gd name="connsiteX11" fmla="*/ 63268 w 413477"/>
              <a:gd name="connsiteY11" fmla="*/ 1798334 h 1801164"/>
              <a:gd name="connsiteX12" fmla="*/ 69650 w 413477"/>
              <a:gd name="connsiteY12" fmla="*/ 1759092 h 1801164"/>
              <a:gd name="connsiteX13" fmla="*/ 174329 w 413477"/>
              <a:gd name="connsiteY13" fmla="*/ 1663651 h 1801164"/>
              <a:gd name="connsiteX14" fmla="*/ 82604 w 413477"/>
              <a:gd name="connsiteY14" fmla="*/ 1648887 h 1801164"/>
              <a:gd name="connsiteX15" fmla="*/ 56124 w 413477"/>
              <a:gd name="connsiteY15" fmla="*/ 1630504 h 1801164"/>
              <a:gd name="connsiteX16" fmla="*/ 80413 w 413477"/>
              <a:gd name="connsiteY16" fmla="*/ 1614216 h 1801164"/>
              <a:gd name="connsiteX17" fmla="*/ 174044 w 413477"/>
              <a:gd name="connsiteY17" fmla="*/ 1625742 h 1801164"/>
              <a:gd name="connsiteX18" fmla="*/ 205952 w 413477"/>
              <a:gd name="connsiteY18" fmla="*/ 1602691 h 1801164"/>
              <a:gd name="connsiteX19" fmla="*/ 207381 w 413477"/>
              <a:gd name="connsiteY19" fmla="*/ 1103962 h 1801164"/>
              <a:gd name="connsiteX20" fmla="*/ 182807 w 413477"/>
              <a:gd name="connsiteY20" fmla="*/ 1076911 h 1801164"/>
              <a:gd name="connsiteX21" fmla="*/ 144993 w 413477"/>
              <a:gd name="connsiteY21" fmla="*/ 1072911 h 1801164"/>
              <a:gd name="connsiteX22" fmla="*/ 51267 w 413477"/>
              <a:gd name="connsiteY22" fmla="*/ 975756 h 1801164"/>
              <a:gd name="connsiteX23" fmla="*/ 82127 w 413477"/>
              <a:gd name="connsiteY23" fmla="*/ 545226 h 1801164"/>
              <a:gd name="connsiteX24" fmla="*/ 25739 w 413477"/>
              <a:gd name="connsiteY24" fmla="*/ 273858 h 1801164"/>
              <a:gd name="connsiteX25" fmla="*/ 76317 w 413477"/>
              <a:gd name="connsiteY25" fmla="*/ 125840 h 1801164"/>
              <a:gd name="connsiteX26" fmla="*/ 152612 w 413477"/>
              <a:gd name="connsiteY26" fmla="*/ 42877 h 1801164"/>
              <a:gd name="connsiteX27" fmla="*/ 220811 w 413477"/>
              <a:gd name="connsiteY27" fmla="*/ 1157 h 1801164"/>
              <a:gd name="connsiteX28" fmla="*/ 278819 w 413477"/>
              <a:gd name="connsiteY28" fmla="*/ 50497 h 1801164"/>
              <a:gd name="connsiteX29" fmla="*/ 346256 w 413477"/>
              <a:gd name="connsiteY29" fmla="*/ 131174 h 1801164"/>
              <a:gd name="connsiteX30" fmla="*/ 410264 w 413477"/>
              <a:gd name="connsiteY30" fmla="*/ 199849 h 1801164"/>
              <a:gd name="connsiteX31" fmla="*/ 386261 w 413477"/>
              <a:gd name="connsiteY31" fmla="*/ 413495 h 1801164"/>
              <a:gd name="connsiteX32" fmla="*/ 373878 w 413477"/>
              <a:gd name="connsiteY32" fmla="*/ 599137 h 1801164"/>
              <a:gd name="connsiteX33" fmla="*/ 379022 w 413477"/>
              <a:gd name="connsiteY33" fmla="*/ 1014808 h 1801164"/>
              <a:gd name="connsiteX34" fmla="*/ 305965 w 413477"/>
              <a:gd name="connsiteY34" fmla="*/ 1069005 h 1801164"/>
              <a:gd name="connsiteX35" fmla="*/ 235099 w 413477"/>
              <a:gd name="connsiteY35" fmla="*/ 1151968 h 1801164"/>
              <a:gd name="connsiteX36" fmla="*/ 235099 w 413477"/>
              <a:gd name="connsiteY36" fmla="*/ 1574688 h 1801164"/>
              <a:gd name="connsiteX37" fmla="*/ 234909 w 413477"/>
              <a:gd name="connsiteY37" fmla="*/ 1622789 h 180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3477" h="1801164">
                <a:moveTo>
                  <a:pt x="234909" y="1622789"/>
                </a:moveTo>
                <a:cubicBezTo>
                  <a:pt x="280057" y="1616502"/>
                  <a:pt x="317490" y="1595357"/>
                  <a:pt x="359305" y="1595833"/>
                </a:cubicBezTo>
                <a:cubicBezTo>
                  <a:pt x="373497" y="1596024"/>
                  <a:pt x="396643" y="1590118"/>
                  <a:pt x="395024" y="1614026"/>
                </a:cubicBezTo>
                <a:cubicBezTo>
                  <a:pt x="393881" y="1632314"/>
                  <a:pt x="378069" y="1635838"/>
                  <a:pt x="358829" y="1630599"/>
                </a:cubicBezTo>
                <a:cubicBezTo>
                  <a:pt x="329396" y="1622503"/>
                  <a:pt x="304251" y="1642029"/>
                  <a:pt x="267484" y="1648125"/>
                </a:cubicBezTo>
                <a:cubicBezTo>
                  <a:pt x="317300" y="1680225"/>
                  <a:pt x="362162" y="1706418"/>
                  <a:pt x="395786" y="1745947"/>
                </a:cubicBezTo>
                <a:cubicBezTo>
                  <a:pt x="404072" y="1755663"/>
                  <a:pt x="422456" y="1767378"/>
                  <a:pt x="408263" y="1780999"/>
                </a:cubicBezTo>
                <a:cubicBezTo>
                  <a:pt x="391214" y="1797382"/>
                  <a:pt x="380927" y="1778618"/>
                  <a:pt x="371973" y="1766045"/>
                </a:cubicBezTo>
                <a:cubicBezTo>
                  <a:pt x="339017" y="1719944"/>
                  <a:pt x="287677" y="1701370"/>
                  <a:pt x="240052" y="1677081"/>
                </a:cubicBezTo>
                <a:cubicBezTo>
                  <a:pt x="226622" y="1670223"/>
                  <a:pt x="215382" y="1675557"/>
                  <a:pt x="204905" y="1683368"/>
                </a:cubicBezTo>
                <a:cubicBezTo>
                  <a:pt x="165852" y="1712229"/>
                  <a:pt x="121561" y="1735374"/>
                  <a:pt x="97653" y="1780999"/>
                </a:cubicBezTo>
                <a:cubicBezTo>
                  <a:pt x="90510" y="1794525"/>
                  <a:pt x="76508" y="1806907"/>
                  <a:pt x="63268" y="1798334"/>
                </a:cubicBezTo>
                <a:cubicBezTo>
                  <a:pt x="43265" y="1785381"/>
                  <a:pt x="61839" y="1770521"/>
                  <a:pt x="69650" y="1759092"/>
                </a:cubicBezTo>
                <a:cubicBezTo>
                  <a:pt x="95748" y="1720515"/>
                  <a:pt x="134705" y="1695084"/>
                  <a:pt x="174329" y="1663651"/>
                </a:cubicBezTo>
                <a:cubicBezTo>
                  <a:pt x="142897" y="1648602"/>
                  <a:pt x="113465" y="1646125"/>
                  <a:pt x="82604" y="1648887"/>
                </a:cubicBezTo>
                <a:cubicBezTo>
                  <a:pt x="69745" y="1650030"/>
                  <a:pt x="55934" y="1648887"/>
                  <a:pt x="56124" y="1630504"/>
                </a:cubicBezTo>
                <a:cubicBezTo>
                  <a:pt x="56315" y="1614216"/>
                  <a:pt x="70412" y="1615359"/>
                  <a:pt x="80413" y="1614216"/>
                </a:cubicBezTo>
                <a:cubicBezTo>
                  <a:pt x="112417" y="1610502"/>
                  <a:pt x="143564" y="1616312"/>
                  <a:pt x="174044" y="1625742"/>
                </a:cubicBezTo>
                <a:cubicBezTo>
                  <a:pt x="195380" y="1632409"/>
                  <a:pt x="205952" y="1628313"/>
                  <a:pt x="205952" y="1602691"/>
                </a:cubicBezTo>
                <a:cubicBezTo>
                  <a:pt x="205762" y="1436480"/>
                  <a:pt x="206429" y="1270173"/>
                  <a:pt x="207381" y="1103962"/>
                </a:cubicBezTo>
                <a:cubicBezTo>
                  <a:pt x="207477" y="1085865"/>
                  <a:pt x="200237" y="1077959"/>
                  <a:pt x="182807" y="1076911"/>
                </a:cubicBezTo>
                <a:cubicBezTo>
                  <a:pt x="170138" y="1076149"/>
                  <a:pt x="157470" y="1075006"/>
                  <a:pt x="144993" y="1072911"/>
                </a:cubicBezTo>
                <a:cubicBezTo>
                  <a:pt x="76794" y="1061481"/>
                  <a:pt x="55553" y="1043955"/>
                  <a:pt x="51267" y="975756"/>
                </a:cubicBezTo>
                <a:cubicBezTo>
                  <a:pt x="42218" y="831357"/>
                  <a:pt x="24311" y="688101"/>
                  <a:pt x="82127" y="545226"/>
                </a:cubicBezTo>
                <a:cubicBezTo>
                  <a:pt x="120227" y="451023"/>
                  <a:pt x="87938" y="354059"/>
                  <a:pt x="25739" y="273858"/>
                </a:cubicBezTo>
                <a:cubicBezTo>
                  <a:pt x="-22457" y="211755"/>
                  <a:pt x="-1502" y="139079"/>
                  <a:pt x="76317" y="125840"/>
                </a:cubicBezTo>
                <a:cubicBezTo>
                  <a:pt x="126038" y="117362"/>
                  <a:pt x="153470" y="96026"/>
                  <a:pt x="152612" y="42877"/>
                </a:cubicBezTo>
                <a:cubicBezTo>
                  <a:pt x="151755" y="-6558"/>
                  <a:pt x="190617" y="-557"/>
                  <a:pt x="220811" y="1157"/>
                </a:cubicBezTo>
                <a:cubicBezTo>
                  <a:pt x="250053" y="2872"/>
                  <a:pt x="285010" y="4967"/>
                  <a:pt x="278819" y="50497"/>
                </a:cubicBezTo>
                <a:cubicBezTo>
                  <a:pt x="271770" y="102408"/>
                  <a:pt x="295487" y="126506"/>
                  <a:pt x="346256" y="131174"/>
                </a:cubicBezTo>
                <a:cubicBezTo>
                  <a:pt x="386451" y="134889"/>
                  <a:pt x="413407" y="159844"/>
                  <a:pt x="410264" y="199849"/>
                </a:cubicBezTo>
                <a:cubicBezTo>
                  <a:pt x="404644" y="271096"/>
                  <a:pt x="418931" y="344058"/>
                  <a:pt x="386261" y="413495"/>
                </a:cubicBezTo>
                <a:cubicBezTo>
                  <a:pt x="358638" y="472264"/>
                  <a:pt x="356924" y="535605"/>
                  <a:pt x="373878" y="599137"/>
                </a:cubicBezTo>
                <a:cubicBezTo>
                  <a:pt x="410645" y="737059"/>
                  <a:pt x="383022" y="876219"/>
                  <a:pt x="379022" y="1014808"/>
                </a:cubicBezTo>
                <a:cubicBezTo>
                  <a:pt x="377879" y="1056242"/>
                  <a:pt x="339588" y="1063290"/>
                  <a:pt x="305965" y="1069005"/>
                </a:cubicBezTo>
                <a:cubicBezTo>
                  <a:pt x="235099" y="1081007"/>
                  <a:pt x="235099" y="1081007"/>
                  <a:pt x="235099" y="1151968"/>
                </a:cubicBezTo>
                <a:cubicBezTo>
                  <a:pt x="235099" y="1292843"/>
                  <a:pt x="235099" y="1433813"/>
                  <a:pt x="235099" y="1574688"/>
                </a:cubicBezTo>
                <a:cubicBezTo>
                  <a:pt x="234909" y="1590309"/>
                  <a:pt x="234909" y="1605834"/>
                  <a:pt x="234909" y="16227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B3EB2EF5-A3F0-47E3-B0FB-2A6A45B6BAD8}"/>
              </a:ext>
            </a:extLst>
          </p:cNvPr>
          <p:cNvGrpSpPr/>
          <p:nvPr/>
        </p:nvGrpSpPr>
        <p:grpSpPr>
          <a:xfrm>
            <a:off x="9331662" y="1003713"/>
            <a:ext cx="2434513" cy="5487870"/>
            <a:chOff x="4574837" y="0"/>
            <a:chExt cx="3042326" cy="68580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BCBA19E-BBCE-4D83-AE9A-EA09D29C4818}"/>
                </a:ext>
              </a:extLst>
            </p:cNvPr>
            <p:cNvSpPr/>
            <p:nvPr/>
          </p:nvSpPr>
          <p:spPr>
            <a:xfrm>
              <a:off x="4682329" y="981832"/>
              <a:ext cx="1113596" cy="996482"/>
            </a:xfrm>
            <a:custGeom>
              <a:avLst/>
              <a:gdLst>
                <a:gd name="connsiteX0" fmla="*/ 1099881 w 1113596"/>
                <a:gd name="connsiteY0" fmla="*/ 380502 h 996482"/>
                <a:gd name="connsiteX1" fmla="*/ 858611 w 1113596"/>
                <a:gd name="connsiteY1" fmla="*/ 161703 h 996482"/>
                <a:gd name="connsiteX2" fmla="*/ 813450 w 1113596"/>
                <a:gd name="connsiteY2" fmla="*/ 96406 h 996482"/>
                <a:gd name="connsiteX3" fmla="*/ 772083 w 1113596"/>
                <a:gd name="connsiteY3" fmla="*/ 61532 h 996482"/>
                <a:gd name="connsiteX4" fmla="*/ 491999 w 1113596"/>
                <a:gd name="connsiteY4" fmla="*/ 1707 h 996482"/>
                <a:gd name="connsiteX5" fmla="*/ 468215 w 1113596"/>
                <a:gd name="connsiteY5" fmla="*/ 10316 h 996482"/>
                <a:gd name="connsiteX6" fmla="*/ 435749 w 1113596"/>
                <a:gd name="connsiteY6" fmla="*/ 51245 h 996482"/>
                <a:gd name="connsiteX7" fmla="*/ 228769 w 1113596"/>
                <a:gd name="connsiteY7" fmla="*/ 147987 h 996482"/>
                <a:gd name="connsiteX8" fmla="*/ 9386 w 1113596"/>
                <a:gd name="connsiteY8" fmla="*/ 307034 h 996482"/>
                <a:gd name="connsiteX9" fmla="*/ 59799 w 1113596"/>
                <a:gd name="connsiteY9" fmla="*/ 676053 h 996482"/>
                <a:gd name="connsiteX10" fmla="*/ 101312 w 1113596"/>
                <a:gd name="connsiteY10" fmla="*/ 816131 h 996482"/>
                <a:gd name="connsiteX11" fmla="*/ 165952 w 1113596"/>
                <a:gd name="connsiteY11" fmla="*/ 942348 h 996482"/>
                <a:gd name="connsiteX12" fmla="*/ 299465 w 1113596"/>
                <a:gd name="connsiteY12" fmla="*/ 950300 h 996482"/>
                <a:gd name="connsiteX13" fmla="*/ 475803 w 1113596"/>
                <a:gd name="connsiteY13" fmla="*/ 960149 h 996482"/>
                <a:gd name="connsiteX14" fmla="*/ 1112649 w 1113596"/>
                <a:gd name="connsiteY14" fmla="*/ 996409 h 996482"/>
                <a:gd name="connsiteX15" fmla="*/ 1113597 w 1113596"/>
                <a:gd name="connsiteY15" fmla="*/ 996482 h 996482"/>
                <a:gd name="connsiteX16" fmla="*/ 1099881 w 1113596"/>
                <a:gd name="connsiteY16" fmla="*/ 380502 h 996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3596" h="996482">
                  <a:moveTo>
                    <a:pt x="1099881" y="380502"/>
                  </a:moveTo>
                  <a:cubicBezTo>
                    <a:pt x="1099881" y="380502"/>
                    <a:pt x="863499" y="165861"/>
                    <a:pt x="858611" y="161703"/>
                  </a:cubicBezTo>
                  <a:cubicBezTo>
                    <a:pt x="837745" y="143901"/>
                    <a:pt x="815201" y="124567"/>
                    <a:pt x="813450" y="96406"/>
                  </a:cubicBezTo>
                  <a:cubicBezTo>
                    <a:pt x="811553" y="66566"/>
                    <a:pt x="789739" y="63794"/>
                    <a:pt x="772083" y="61532"/>
                  </a:cubicBezTo>
                  <a:cubicBezTo>
                    <a:pt x="737064" y="57009"/>
                    <a:pt x="521109" y="15788"/>
                    <a:pt x="491999" y="1707"/>
                  </a:cubicBezTo>
                  <a:cubicBezTo>
                    <a:pt x="483682" y="-2306"/>
                    <a:pt x="472155" y="832"/>
                    <a:pt x="468215" y="10316"/>
                  </a:cubicBezTo>
                  <a:cubicBezTo>
                    <a:pt x="461065" y="27315"/>
                    <a:pt x="446255" y="37383"/>
                    <a:pt x="435749" y="51245"/>
                  </a:cubicBezTo>
                  <a:cubicBezTo>
                    <a:pt x="396279" y="103410"/>
                    <a:pt x="286916" y="126756"/>
                    <a:pt x="228769" y="147987"/>
                  </a:cubicBezTo>
                  <a:cubicBezTo>
                    <a:pt x="143992" y="178921"/>
                    <a:pt x="34118" y="207155"/>
                    <a:pt x="9386" y="307034"/>
                  </a:cubicBezTo>
                  <a:cubicBezTo>
                    <a:pt x="-20819" y="429019"/>
                    <a:pt x="28865" y="559394"/>
                    <a:pt x="59799" y="676053"/>
                  </a:cubicBezTo>
                  <a:cubicBezTo>
                    <a:pt x="72275" y="723110"/>
                    <a:pt x="84824" y="770314"/>
                    <a:pt x="101312" y="816131"/>
                  </a:cubicBezTo>
                  <a:cubicBezTo>
                    <a:pt x="112839" y="848160"/>
                    <a:pt x="133924" y="925859"/>
                    <a:pt x="165952" y="942348"/>
                  </a:cubicBezTo>
                  <a:cubicBezTo>
                    <a:pt x="199586" y="959638"/>
                    <a:pt x="262329" y="948257"/>
                    <a:pt x="299465" y="950300"/>
                  </a:cubicBezTo>
                  <a:cubicBezTo>
                    <a:pt x="358268" y="953583"/>
                    <a:pt x="416999" y="956866"/>
                    <a:pt x="475803" y="960149"/>
                  </a:cubicBezTo>
                  <a:cubicBezTo>
                    <a:pt x="688109" y="972041"/>
                    <a:pt x="900342" y="984225"/>
                    <a:pt x="1112649" y="996409"/>
                  </a:cubicBezTo>
                  <a:cubicBezTo>
                    <a:pt x="1112940" y="996409"/>
                    <a:pt x="1113305" y="996409"/>
                    <a:pt x="1113597" y="996482"/>
                  </a:cubicBezTo>
                  <a:lnTo>
                    <a:pt x="1099881" y="38050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B906E07-5EDB-4034-8186-E9B000695E16}"/>
                </a:ext>
              </a:extLst>
            </p:cNvPr>
            <p:cNvSpPr/>
            <p:nvPr/>
          </p:nvSpPr>
          <p:spPr>
            <a:xfrm>
              <a:off x="4574862" y="1110704"/>
              <a:ext cx="1463336" cy="3529028"/>
            </a:xfrm>
            <a:custGeom>
              <a:avLst/>
              <a:gdLst>
                <a:gd name="connsiteX0" fmla="*/ 1458029 w 1463336"/>
                <a:gd name="connsiteY0" fmla="*/ 2495437 h 3529028"/>
                <a:gd name="connsiteX1" fmla="*/ 1410388 w 1463336"/>
                <a:gd name="connsiteY1" fmla="*/ 2028144 h 3529028"/>
                <a:gd name="connsiteX2" fmla="*/ 1263671 w 1463336"/>
                <a:gd name="connsiteY2" fmla="*/ 1485559 h 3529028"/>
                <a:gd name="connsiteX3" fmla="*/ 1213111 w 1463336"/>
                <a:gd name="connsiteY3" fmla="*/ 1140033 h 3529028"/>
                <a:gd name="connsiteX4" fmla="*/ 1225003 w 1463336"/>
                <a:gd name="connsiteY4" fmla="*/ 1032567 h 3529028"/>
                <a:gd name="connsiteX5" fmla="*/ 1296064 w 1463336"/>
                <a:gd name="connsiteY5" fmla="*/ 753286 h 3529028"/>
                <a:gd name="connsiteX6" fmla="*/ 1301827 w 1463336"/>
                <a:gd name="connsiteY6" fmla="*/ 693971 h 3529028"/>
                <a:gd name="connsiteX7" fmla="*/ 1292489 w 1463336"/>
                <a:gd name="connsiteY7" fmla="*/ 594530 h 3529028"/>
                <a:gd name="connsiteX8" fmla="*/ 1278992 w 1463336"/>
                <a:gd name="connsiteY8" fmla="*/ 452409 h 3529028"/>
                <a:gd name="connsiteX9" fmla="*/ 1297158 w 1463336"/>
                <a:gd name="connsiteY9" fmla="*/ 381349 h 3529028"/>
                <a:gd name="connsiteX10" fmla="*/ 1301317 w 1463336"/>
                <a:gd name="connsiteY10" fmla="*/ 335896 h 3529028"/>
                <a:gd name="connsiteX11" fmla="*/ 1301681 w 1463336"/>
                <a:gd name="connsiteY11" fmla="*/ 309631 h 3529028"/>
                <a:gd name="connsiteX12" fmla="*/ 1165470 w 1463336"/>
                <a:gd name="connsiteY12" fmla="*/ 228940 h 3529028"/>
                <a:gd name="connsiteX13" fmla="*/ 1075586 w 1463336"/>
                <a:gd name="connsiteY13" fmla="*/ 241489 h 3529028"/>
                <a:gd name="connsiteX14" fmla="*/ 1071720 w 1463336"/>
                <a:gd name="connsiteY14" fmla="*/ 242584 h 3529028"/>
                <a:gd name="connsiteX15" fmla="*/ 1055669 w 1463336"/>
                <a:gd name="connsiteY15" fmla="*/ 263085 h 3529028"/>
                <a:gd name="connsiteX16" fmla="*/ 994166 w 1463336"/>
                <a:gd name="connsiteY16" fmla="*/ 392073 h 3529028"/>
                <a:gd name="connsiteX17" fmla="*/ 889545 w 1463336"/>
                <a:gd name="connsiteY17" fmla="*/ 607590 h 3529028"/>
                <a:gd name="connsiteX18" fmla="*/ 842925 w 1463336"/>
                <a:gd name="connsiteY18" fmla="*/ 557760 h 3529028"/>
                <a:gd name="connsiteX19" fmla="*/ 663741 w 1463336"/>
                <a:gd name="connsiteY19" fmla="*/ 339617 h 3529028"/>
                <a:gd name="connsiteX20" fmla="*/ 436114 w 1463336"/>
                <a:gd name="connsiteY20" fmla="*/ 16634 h 3529028"/>
                <a:gd name="connsiteX21" fmla="*/ 418750 w 1463336"/>
                <a:gd name="connsiteY21" fmla="*/ 0 h 3529028"/>
                <a:gd name="connsiteX22" fmla="*/ 327043 w 1463336"/>
                <a:gd name="connsiteY22" fmla="*/ 25170 h 3529028"/>
                <a:gd name="connsiteX23" fmla="*/ 270282 w 1463336"/>
                <a:gd name="connsiteY23" fmla="*/ 44723 h 3529028"/>
                <a:gd name="connsiteX24" fmla="*/ 266926 w 1463336"/>
                <a:gd name="connsiteY24" fmla="*/ 70039 h 3529028"/>
                <a:gd name="connsiteX25" fmla="*/ 277724 w 1463336"/>
                <a:gd name="connsiteY25" fmla="*/ 140808 h 3529028"/>
                <a:gd name="connsiteX26" fmla="*/ 305228 w 1463336"/>
                <a:gd name="connsiteY26" fmla="*/ 435702 h 3529028"/>
                <a:gd name="connsiteX27" fmla="*/ 216658 w 1463336"/>
                <a:gd name="connsiteY27" fmla="*/ 645309 h 3529028"/>
                <a:gd name="connsiteX28" fmla="*/ 197397 w 1463336"/>
                <a:gd name="connsiteY28" fmla="*/ 668874 h 3529028"/>
                <a:gd name="connsiteX29" fmla="*/ 187621 w 1463336"/>
                <a:gd name="connsiteY29" fmla="*/ 699297 h 3529028"/>
                <a:gd name="connsiteX30" fmla="*/ 240005 w 1463336"/>
                <a:gd name="connsiteY30" fmla="*/ 833831 h 3529028"/>
                <a:gd name="connsiteX31" fmla="*/ 330253 w 1463336"/>
                <a:gd name="connsiteY31" fmla="*/ 1103700 h 3529028"/>
                <a:gd name="connsiteX32" fmla="*/ 328137 w 1463336"/>
                <a:gd name="connsiteY32" fmla="*/ 1335851 h 3529028"/>
                <a:gd name="connsiteX33" fmla="*/ 276410 w 1463336"/>
                <a:gd name="connsiteY33" fmla="*/ 1501391 h 3529028"/>
                <a:gd name="connsiteX34" fmla="*/ 55641 w 1463336"/>
                <a:gd name="connsiteY34" fmla="*/ 2536657 h 3529028"/>
                <a:gd name="connsiteX35" fmla="*/ 47 w 1463336"/>
                <a:gd name="connsiteY35" fmla="*/ 3478903 h 3529028"/>
                <a:gd name="connsiteX36" fmla="*/ 16025 w 1463336"/>
                <a:gd name="connsiteY36" fmla="*/ 3496121 h 3529028"/>
                <a:gd name="connsiteX37" fmla="*/ 1426877 w 1463336"/>
                <a:gd name="connsiteY37" fmla="*/ 3529025 h 3529028"/>
                <a:gd name="connsiteX38" fmla="*/ 1444824 w 1463336"/>
                <a:gd name="connsiteY38" fmla="*/ 3511515 h 3529028"/>
                <a:gd name="connsiteX39" fmla="*/ 1447450 w 1463336"/>
                <a:gd name="connsiteY39" fmla="*/ 3382672 h 3529028"/>
                <a:gd name="connsiteX40" fmla="*/ 1458029 w 1463336"/>
                <a:gd name="connsiteY40" fmla="*/ 2495437 h 352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3336" h="3529028">
                  <a:moveTo>
                    <a:pt x="1458029" y="2495437"/>
                  </a:moveTo>
                  <a:cubicBezTo>
                    <a:pt x="1451536" y="2347917"/>
                    <a:pt x="1411920" y="2036899"/>
                    <a:pt x="1410388" y="2028144"/>
                  </a:cubicBezTo>
                  <a:cubicBezTo>
                    <a:pt x="1377922" y="1842030"/>
                    <a:pt x="1318024" y="1665691"/>
                    <a:pt x="1263671" y="1485559"/>
                  </a:cubicBezTo>
                  <a:cubicBezTo>
                    <a:pt x="1220991" y="1382033"/>
                    <a:pt x="1210047" y="1310900"/>
                    <a:pt x="1213111" y="1140033"/>
                  </a:cubicBezTo>
                  <a:cubicBezTo>
                    <a:pt x="1213768" y="1103481"/>
                    <a:pt x="1218218" y="1067805"/>
                    <a:pt x="1225003" y="1032567"/>
                  </a:cubicBezTo>
                  <a:cubicBezTo>
                    <a:pt x="1243316" y="938160"/>
                    <a:pt x="1267391" y="845139"/>
                    <a:pt x="1296064" y="753286"/>
                  </a:cubicBezTo>
                  <a:cubicBezTo>
                    <a:pt x="1298471" y="745625"/>
                    <a:pt x="1303651" y="707177"/>
                    <a:pt x="1301827" y="693971"/>
                  </a:cubicBezTo>
                  <a:cubicBezTo>
                    <a:pt x="1297158" y="661067"/>
                    <a:pt x="1295480" y="627653"/>
                    <a:pt x="1292489" y="594530"/>
                  </a:cubicBezTo>
                  <a:cubicBezTo>
                    <a:pt x="1288257" y="547108"/>
                    <a:pt x="1285339" y="499540"/>
                    <a:pt x="1278992" y="452409"/>
                  </a:cubicBezTo>
                  <a:cubicBezTo>
                    <a:pt x="1275344" y="425196"/>
                    <a:pt x="1271185" y="400026"/>
                    <a:pt x="1297158" y="381349"/>
                  </a:cubicBezTo>
                  <a:cubicBezTo>
                    <a:pt x="1294532" y="365809"/>
                    <a:pt x="1300295" y="351071"/>
                    <a:pt x="1301317" y="335896"/>
                  </a:cubicBezTo>
                  <a:cubicBezTo>
                    <a:pt x="1300441" y="327141"/>
                    <a:pt x="1303943" y="318605"/>
                    <a:pt x="1301681" y="309631"/>
                  </a:cubicBezTo>
                  <a:cubicBezTo>
                    <a:pt x="1283807" y="239081"/>
                    <a:pt x="1241492" y="207272"/>
                    <a:pt x="1165470" y="228940"/>
                  </a:cubicBezTo>
                  <a:cubicBezTo>
                    <a:pt x="1136287" y="237258"/>
                    <a:pt x="1107615" y="252433"/>
                    <a:pt x="1075586" y="241489"/>
                  </a:cubicBezTo>
                  <a:cubicBezTo>
                    <a:pt x="1074492" y="241124"/>
                    <a:pt x="1072960" y="242073"/>
                    <a:pt x="1071720" y="242584"/>
                  </a:cubicBezTo>
                  <a:cubicBezTo>
                    <a:pt x="1063111" y="246888"/>
                    <a:pt x="1059244" y="255059"/>
                    <a:pt x="1055669" y="263085"/>
                  </a:cubicBezTo>
                  <a:cubicBezTo>
                    <a:pt x="1035970" y="306494"/>
                    <a:pt x="1013645" y="348664"/>
                    <a:pt x="994166" y="392073"/>
                  </a:cubicBezTo>
                  <a:cubicBezTo>
                    <a:pt x="981106" y="421256"/>
                    <a:pt x="896184" y="604015"/>
                    <a:pt x="889545" y="607590"/>
                  </a:cubicBezTo>
                  <a:cubicBezTo>
                    <a:pt x="871962" y="592123"/>
                    <a:pt x="858246" y="574248"/>
                    <a:pt x="842925" y="557760"/>
                  </a:cubicBezTo>
                  <a:cubicBezTo>
                    <a:pt x="778722" y="488669"/>
                    <a:pt x="720429" y="414763"/>
                    <a:pt x="663741" y="339617"/>
                  </a:cubicBezTo>
                  <a:cubicBezTo>
                    <a:pt x="584437" y="234412"/>
                    <a:pt x="509728" y="125925"/>
                    <a:pt x="436114" y="16634"/>
                  </a:cubicBezTo>
                  <a:cubicBezTo>
                    <a:pt x="431445" y="9703"/>
                    <a:pt x="426703" y="3283"/>
                    <a:pt x="418750" y="0"/>
                  </a:cubicBezTo>
                  <a:cubicBezTo>
                    <a:pt x="388108" y="8244"/>
                    <a:pt x="357028" y="14956"/>
                    <a:pt x="327043" y="25170"/>
                  </a:cubicBezTo>
                  <a:cubicBezTo>
                    <a:pt x="308147" y="31591"/>
                    <a:pt x="286260" y="29840"/>
                    <a:pt x="270282" y="44723"/>
                  </a:cubicBezTo>
                  <a:cubicBezTo>
                    <a:pt x="263497" y="52383"/>
                    <a:pt x="265467" y="61357"/>
                    <a:pt x="266926" y="70039"/>
                  </a:cubicBezTo>
                  <a:cubicBezTo>
                    <a:pt x="270866" y="93604"/>
                    <a:pt x="274222" y="117243"/>
                    <a:pt x="277724" y="140808"/>
                  </a:cubicBezTo>
                  <a:cubicBezTo>
                    <a:pt x="292242" y="238571"/>
                    <a:pt x="305666" y="336480"/>
                    <a:pt x="305228" y="435702"/>
                  </a:cubicBezTo>
                  <a:cubicBezTo>
                    <a:pt x="304864" y="518144"/>
                    <a:pt x="280131" y="589788"/>
                    <a:pt x="216658" y="645309"/>
                  </a:cubicBezTo>
                  <a:cubicBezTo>
                    <a:pt x="208925" y="652021"/>
                    <a:pt x="201483" y="659098"/>
                    <a:pt x="197397" y="668874"/>
                  </a:cubicBezTo>
                  <a:cubicBezTo>
                    <a:pt x="190977" y="677921"/>
                    <a:pt x="181347" y="684633"/>
                    <a:pt x="187621" y="699297"/>
                  </a:cubicBezTo>
                  <a:cubicBezTo>
                    <a:pt x="206590" y="743509"/>
                    <a:pt x="222641" y="788962"/>
                    <a:pt x="240005" y="833831"/>
                  </a:cubicBezTo>
                  <a:cubicBezTo>
                    <a:pt x="274222" y="922474"/>
                    <a:pt x="305228" y="1011847"/>
                    <a:pt x="330253" y="1103700"/>
                  </a:cubicBezTo>
                  <a:cubicBezTo>
                    <a:pt x="351629" y="1182276"/>
                    <a:pt x="353089" y="1258516"/>
                    <a:pt x="328137" y="1335851"/>
                  </a:cubicBezTo>
                  <a:cubicBezTo>
                    <a:pt x="310408" y="1390861"/>
                    <a:pt x="292096" y="1445652"/>
                    <a:pt x="276410" y="1501391"/>
                  </a:cubicBezTo>
                  <a:cubicBezTo>
                    <a:pt x="180909" y="1841081"/>
                    <a:pt x="87013" y="2184054"/>
                    <a:pt x="55641" y="2536657"/>
                  </a:cubicBezTo>
                  <a:cubicBezTo>
                    <a:pt x="27698" y="2850375"/>
                    <a:pt x="13836" y="3164383"/>
                    <a:pt x="47" y="3478903"/>
                  </a:cubicBezTo>
                  <a:cubicBezTo>
                    <a:pt x="-463" y="3490795"/>
                    <a:pt x="3039" y="3496194"/>
                    <a:pt x="16025" y="3496121"/>
                  </a:cubicBezTo>
                  <a:cubicBezTo>
                    <a:pt x="374976" y="3494881"/>
                    <a:pt x="1346404" y="3528222"/>
                    <a:pt x="1426877" y="3529025"/>
                  </a:cubicBezTo>
                  <a:cubicBezTo>
                    <a:pt x="1440082" y="3529170"/>
                    <a:pt x="1444678" y="3524939"/>
                    <a:pt x="1444824" y="3511515"/>
                  </a:cubicBezTo>
                  <a:cubicBezTo>
                    <a:pt x="1445335" y="3468543"/>
                    <a:pt x="1446064" y="3425571"/>
                    <a:pt x="1447450" y="3382672"/>
                  </a:cubicBezTo>
                  <a:cubicBezTo>
                    <a:pt x="1457300" y="3087268"/>
                    <a:pt x="1471016" y="2790549"/>
                    <a:pt x="1458029" y="2495437"/>
                  </a:cubicBezTo>
                  <a:close/>
                </a:path>
              </a:pathLst>
            </a:custGeom>
            <a:solidFill>
              <a:schemeClr val="accent4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00E19CC-EBD3-42B9-ABE5-6E951A87ECC2}"/>
                </a:ext>
              </a:extLst>
            </p:cNvPr>
            <p:cNvSpPr/>
            <p:nvPr/>
          </p:nvSpPr>
          <p:spPr>
            <a:xfrm>
              <a:off x="5399622" y="1296149"/>
              <a:ext cx="333747" cy="5094197"/>
            </a:xfrm>
            <a:custGeom>
              <a:avLst/>
              <a:gdLst>
                <a:gd name="connsiteX0" fmla="*/ 333705 w 333747"/>
                <a:gd name="connsiteY0" fmla="*/ 2843311 h 5094197"/>
                <a:gd name="connsiteX1" fmla="*/ 332830 w 333747"/>
                <a:gd name="connsiteY1" fmla="*/ 2335746 h 5094197"/>
                <a:gd name="connsiteX2" fmla="*/ 312475 w 333747"/>
                <a:gd name="connsiteY2" fmla="*/ 1594206 h 5094197"/>
                <a:gd name="connsiteX3" fmla="*/ 263812 w 333747"/>
                <a:gd name="connsiteY3" fmla="*/ 1039511 h 5094197"/>
                <a:gd name="connsiteX4" fmla="*/ 173929 w 333747"/>
                <a:gd name="connsiteY4" fmla="*/ 471610 h 5094197"/>
                <a:gd name="connsiteX5" fmla="*/ 91925 w 333747"/>
                <a:gd name="connsiteY5" fmla="*/ 85665 h 5094197"/>
                <a:gd name="connsiteX6" fmla="*/ 69308 w 333747"/>
                <a:gd name="connsiteY6" fmla="*/ 19420 h 5094197"/>
                <a:gd name="connsiteX7" fmla="*/ 1384 w 333747"/>
                <a:gd name="connsiteY7" fmla="*/ 232 h 5094197"/>
                <a:gd name="connsiteX8" fmla="*/ 12766 w 333747"/>
                <a:gd name="connsiteY8" fmla="*/ 53053 h 5094197"/>
                <a:gd name="connsiteX9" fmla="*/ 105130 w 333747"/>
                <a:gd name="connsiteY9" fmla="*/ 487806 h 5094197"/>
                <a:gd name="connsiteX10" fmla="*/ 191293 w 333747"/>
                <a:gd name="connsiteY10" fmla="*/ 903226 h 5094197"/>
                <a:gd name="connsiteX11" fmla="*/ 240466 w 333747"/>
                <a:gd name="connsiteY11" fmla="*/ 1461569 h 5094197"/>
                <a:gd name="connsiteX12" fmla="*/ 265126 w 333747"/>
                <a:gd name="connsiteY12" fmla="*/ 2016921 h 5094197"/>
                <a:gd name="connsiteX13" fmla="*/ 275704 w 333747"/>
                <a:gd name="connsiteY13" fmla="*/ 2649973 h 5094197"/>
                <a:gd name="connsiteX14" fmla="*/ 288180 w 333747"/>
                <a:gd name="connsiteY14" fmla="*/ 4327338 h 5094197"/>
                <a:gd name="connsiteX15" fmla="*/ 292557 w 333747"/>
                <a:gd name="connsiteY15" fmla="*/ 5065667 h 5094197"/>
                <a:gd name="connsiteX16" fmla="*/ 302990 w 333747"/>
                <a:gd name="connsiteY16" fmla="*/ 5092589 h 5094197"/>
                <a:gd name="connsiteX17" fmla="*/ 331371 w 333747"/>
                <a:gd name="connsiteY17" fmla="*/ 5055454 h 5094197"/>
                <a:gd name="connsiteX18" fmla="*/ 332465 w 333747"/>
                <a:gd name="connsiteY18" fmla="*/ 3687574 h 5094197"/>
                <a:gd name="connsiteX19" fmla="*/ 333705 w 333747"/>
                <a:gd name="connsiteY19" fmla="*/ 2843311 h 509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747" h="5094197">
                  <a:moveTo>
                    <a:pt x="333705" y="2843311"/>
                  </a:moveTo>
                  <a:cubicBezTo>
                    <a:pt x="333851" y="2674122"/>
                    <a:pt x="333633" y="2504934"/>
                    <a:pt x="332830" y="2335746"/>
                  </a:cubicBezTo>
                  <a:cubicBezTo>
                    <a:pt x="332392" y="2247540"/>
                    <a:pt x="321084" y="1753180"/>
                    <a:pt x="312475" y="1594206"/>
                  </a:cubicBezTo>
                  <a:cubicBezTo>
                    <a:pt x="302407" y="1408967"/>
                    <a:pt x="285481" y="1223582"/>
                    <a:pt x="263812" y="1039511"/>
                  </a:cubicBezTo>
                  <a:cubicBezTo>
                    <a:pt x="244697" y="848362"/>
                    <a:pt x="211137" y="660424"/>
                    <a:pt x="173929" y="471610"/>
                  </a:cubicBezTo>
                  <a:cubicBezTo>
                    <a:pt x="148466" y="342475"/>
                    <a:pt x="118992" y="214362"/>
                    <a:pt x="91925" y="85665"/>
                  </a:cubicBezTo>
                  <a:cubicBezTo>
                    <a:pt x="86234" y="63121"/>
                    <a:pt x="86745" y="38097"/>
                    <a:pt x="69308" y="19420"/>
                  </a:cubicBezTo>
                  <a:cubicBezTo>
                    <a:pt x="46107" y="21973"/>
                    <a:pt x="9629" y="5558"/>
                    <a:pt x="1384" y="232"/>
                  </a:cubicBezTo>
                  <a:cubicBezTo>
                    <a:pt x="-4744" y="-3781"/>
                    <a:pt x="11379" y="45538"/>
                    <a:pt x="12766" y="53053"/>
                  </a:cubicBezTo>
                  <a:cubicBezTo>
                    <a:pt x="39906" y="198749"/>
                    <a:pt x="72080" y="343424"/>
                    <a:pt x="105130" y="487806"/>
                  </a:cubicBezTo>
                  <a:cubicBezTo>
                    <a:pt x="136429" y="624602"/>
                    <a:pt x="179109" y="763440"/>
                    <a:pt x="191293" y="903226"/>
                  </a:cubicBezTo>
                  <a:cubicBezTo>
                    <a:pt x="207489" y="1089341"/>
                    <a:pt x="226385" y="1275236"/>
                    <a:pt x="240466" y="1461569"/>
                  </a:cubicBezTo>
                  <a:cubicBezTo>
                    <a:pt x="254474" y="1646735"/>
                    <a:pt x="257027" y="1831610"/>
                    <a:pt x="265126" y="2016921"/>
                  </a:cubicBezTo>
                  <a:cubicBezTo>
                    <a:pt x="269795" y="2124826"/>
                    <a:pt x="275704" y="2593140"/>
                    <a:pt x="275704" y="2649973"/>
                  </a:cubicBezTo>
                  <a:cubicBezTo>
                    <a:pt x="275704" y="2755908"/>
                    <a:pt x="288107" y="4309172"/>
                    <a:pt x="288180" y="4327338"/>
                  </a:cubicBezTo>
                  <a:cubicBezTo>
                    <a:pt x="289639" y="4573424"/>
                    <a:pt x="291098" y="4819582"/>
                    <a:pt x="292557" y="5065667"/>
                  </a:cubicBezTo>
                  <a:cubicBezTo>
                    <a:pt x="292631" y="5075809"/>
                    <a:pt x="293871" y="5088065"/>
                    <a:pt x="302990" y="5092589"/>
                  </a:cubicBezTo>
                  <a:cubicBezTo>
                    <a:pt x="319844" y="5101052"/>
                    <a:pt x="331371" y="5074276"/>
                    <a:pt x="331371" y="5055454"/>
                  </a:cubicBezTo>
                  <a:cubicBezTo>
                    <a:pt x="331736" y="4599542"/>
                    <a:pt x="332101" y="4143558"/>
                    <a:pt x="332465" y="3687574"/>
                  </a:cubicBezTo>
                  <a:cubicBezTo>
                    <a:pt x="332538" y="3406178"/>
                    <a:pt x="333560" y="3124708"/>
                    <a:pt x="333705" y="2843311"/>
                  </a:cubicBezTo>
                  <a:close/>
                </a:path>
              </a:pathLst>
            </a:custGeom>
            <a:solidFill>
              <a:schemeClr val="accent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B292B6-ABE1-41C0-9612-45CBCE789FE6}"/>
                </a:ext>
              </a:extLst>
            </p:cNvPr>
            <p:cNvSpPr/>
            <p:nvPr/>
          </p:nvSpPr>
          <p:spPr>
            <a:xfrm>
              <a:off x="5845679" y="1084338"/>
              <a:ext cx="1769533" cy="2180095"/>
            </a:xfrm>
            <a:custGeom>
              <a:avLst/>
              <a:gdLst>
                <a:gd name="connsiteX0" fmla="*/ 1396044 w 1769533"/>
                <a:gd name="connsiteY0" fmla="*/ 17392 h 2180095"/>
                <a:gd name="connsiteX1" fmla="*/ 1522407 w 1769533"/>
                <a:gd name="connsiteY1" fmla="*/ 15057 h 2180095"/>
                <a:gd name="connsiteX2" fmla="*/ 1736756 w 1769533"/>
                <a:gd name="connsiteY2" fmla="*/ 253920 h 2180095"/>
                <a:gd name="connsiteX3" fmla="*/ 1769222 w 1769533"/>
                <a:gd name="connsiteY3" fmla="*/ 514524 h 2180095"/>
                <a:gd name="connsiteX4" fmla="*/ 1760467 w 1769533"/>
                <a:gd name="connsiteY4" fmla="*/ 774107 h 2180095"/>
                <a:gd name="connsiteX5" fmla="*/ 1515403 w 1769533"/>
                <a:gd name="connsiteY5" fmla="*/ 1461803 h 2180095"/>
                <a:gd name="connsiteX6" fmla="*/ 1502124 w 1769533"/>
                <a:gd name="connsiteY6" fmla="*/ 1511706 h 2180095"/>
                <a:gd name="connsiteX7" fmla="*/ 1487314 w 1769533"/>
                <a:gd name="connsiteY7" fmla="*/ 1625009 h 2180095"/>
                <a:gd name="connsiteX8" fmla="*/ 1486803 w 1769533"/>
                <a:gd name="connsiteY8" fmla="*/ 1629095 h 2180095"/>
                <a:gd name="connsiteX9" fmla="*/ 1478851 w 1769533"/>
                <a:gd name="connsiteY9" fmla="*/ 1904145 h 2180095"/>
                <a:gd name="connsiteX10" fmla="*/ 1512047 w 1769533"/>
                <a:gd name="connsiteY10" fmla="*/ 2008912 h 2180095"/>
                <a:gd name="connsiteX11" fmla="*/ 1496434 w 1769533"/>
                <a:gd name="connsiteY11" fmla="*/ 2137390 h 2180095"/>
                <a:gd name="connsiteX12" fmla="*/ 1492056 w 1769533"/>
                <a:gd name="connsiteY12" fmla="*/ 2164822 h 2180095"/>
                <a:gd name="connsiteX13" fmla="*/ 1458204 w 1769533"/>
                <a:gd name="connsiteY13" fmla="*/ 2168761 h 2180095"/>
                <a:gd name="connsiteX14" fmla="*/ 1216861 w 1769533"/>
                <a:gd name="connsiteY14" fmla="*/ 2027151 h 2180095"/>
                <a:gd name="connsiteX15" fmla="*/ 983908 w 1769533"/>
                <a:gd name="connsiteY15" fmla="*/ 1974111 h 2180095"/>
                <a:gd name="connsiteX16" fmla="*/ 761314 w 1769533"/>
                <a:gd name="connsiteY16" fmla="*/ 1962219 h 2180095"/>
                <a:gd name="connsiteX17" fmla="*/ 561119 w 1769533"/>
                <a:gd name="connsiteY17" fmla="*/ 1972506 h 2180095"/>
                <a:gd name="connsiteX18" fmla="*/ 342028 w 1769533"/>
                <a:gd name="connsiteY18" fmla="*/ 1979729 h 2180095"/>
                <a:gd name="connsiteX19" fmla="*/ 310145 w 1769533"/>
                <a:gd name="connsiteY19" fmla="*/ 1953391 h 2180095"/>
                <a:gd name="connsiteX20" fmla="*/ 352607 w 1769533"/>
                <a:gd name="connsiteY20" fmla="*/ 1825496 h 2180095"/>
                <a:gd name="connsiteX21" fmla="*/ 399518 w 1769533"/>
                <a:gd name="connsiteY21" fmla="*/ 1654484 h 2180095"/>
                <a:gd name="connsiteX22" fmla="*/ 442636 w 1769533"/>
                <a:gd name="connsiteY22" fmla="*/ 1499450 h 2180095"/>
                <a:gd name="connsiteX23" fmla="*/ 426804 w 1769533"/>
                <a:gd name="connsiteY23" fmla="*/ 1477708 h 2180095"/>
                <a:gd name="connsiteX24" fmla="*/ 277023 w 1769533"/>
                <a:gd name="connsiteY24" fmla="*/ 1470340 h 2180095"/>
                <a:gd name="connsiteX25" fmla="*/ 268414 w 1769533"/>
                <a:gd name="connsiteY25" fmla="*/ 1456988 h 2180095"/>
                <a:gd name="connsiteX26" fmla="*/ 281984 w 1769533"/>
                <a:gd name="connsiteY26" fmla="*/ 1288894 h 2180095"/>
                <a:gd name="connsiteX27" fmla="*/ 300880 w 1769533"/>
                <a:gd name="connsiteY27" fmla="*/ 1267080 h 2180095"/>
                <a:gd name="connsiteX28" fmla="*/ 482398 w 1769533"/>
                <a:gd name="connsiteY28" fmla="*/ 1274157 h 2180095"/>
                <a:gd name="connsiteX29" fmla="*/ 494363 w 1769533"/>
                <a:gd name="connsiteY29" fmla="*/ 1262849 h 2180095"/>
                <a:gd name="connsiteX30" fmla="*/ 494728 w 1769533"/>
                <a:gd name="connsiteY30" fmla="*/ 1258763 h 2180095"/>
                <a:gd name="connsiteX31" fmla="*/ 489694 w 1769533"/>
                <a:gd name="connsiteY31" fmla="*/ 865449 h 2180095"/>
                <a:gd name="connsiteX32" fmla="*/ 433589 w 1769533"/>
                <a:gd name="connsiteY32" fmla="*/ 708518 h 2180095"/>
                <a:gd name="connsiteX33" fmla="*/ 333930 w 1769533"/>
                <a:gd name="connsiteY33" fmla="*/ 604262 h 2180095"/>
                <a:gd name="connsiteX34" fmla="*/ 24298 w 1769533"/>
                <a:gd name="connsiteY34" fmla="*/ 755794 h 2180095"/>
                <a:gd name="connsiteX35" fmla="*/ 368 w 1769533"/>
                <a:gd name="connsiteY35" fmla="*/ 430550 h 2180095"/>
                <a:gd name="connsiteX36" fmla="*/ 211069 w 1769533"/>
                <a:gd name="connsiteY36" fmla="*/ 273400 h 2180095"/>
                <a:gd name="connsiteX37" fmla="*/ 410608 w 1769533"/>
                <a:gd name="connsiteY37" fmla="*/ 134635 h 2180095"/>
                <a:gd name="connsiteX38" fmla="*/ 523108 w 1769533"/>
                <a:gd name="connsiteY38" fmla="*/ 72402 h 2180095"/>
                <a:gd name="connsiteX39" fmla="*/ 664719 w 1769533"/>
                <a:gd name="connsiteY39" fmla="*/ 42781 h 2180095"/>
                <a:gd name="connsiteX40" fmla="*/ 797209 w 1769533"/>
                <a:gd name="connsiteY40" fmla="*/ 17611 h 2180095"/>
                <a:gd name="connsiteX41" fmla="*/ 805673 w 1769533"/>
                <a:gd name="connsiteY41" fmla="*/ 27898 h 2180095"/>
                <a:gd name="connsiteX42" fmla="*/ 872429 w 1769533"/>
                <a:gd name="connsiteY42" fmla="*/ 82543 h 2180095"/>
                <a:gd name="connsiteX43" fmla="*/ 873523 w 1769533"/>
                <a:gd name="connsiteY43" fmla="*/ 88525 h 2180095"/>
                <a:gd name="connsiteX44" fmla="*/ 816251 w 1769533"/>
                <a:gd name="connsiteY44" fmla="*/ 210437 h 2180095"/>
                <a:gd name="connsiteX45" fmla="*/ 819170 w 1769533"/>
                <a:gd name="connsiteY45" fmla="*/ 334976 h 2180095"/>
                <a:gd name="connsiteX46" fmla="*/ 928460 w 1769533"/>
                <a:gd name="connsiteY46" fmla="*/ 395020 h 2180095"/>
                <a:gd name="connsiteX47" fmla="*/ 1152658 w 1769533"/>
                <a:gd name="connsiteY47" fmla="*/ 274786 h 2180095"/>
                <a:gd name="connsiteX48" fmla="*/ 1270484 w 1769533"/>
                <a:gd name="connsiteY48" fmla="*/ 133321 h 2180095"/>
                <a:gd name="connsiteX49" fmla="*/ 1361900 w 1769533"/>
                <a:gd name="connsiteY49" fmla="*/ 31254 h 2180095"/>
                <a:gd name="connsiteX50" fmla="*/ 1396044 w 1769533"/>
                <a:gd name="connsiteY50" fmla="*/ 17392 h 218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69533" h="2180095">
                  <a:moveTo>
                    <a:pt x="1396044" y="17392"/>
                  </a:moveTo>
                  <a:cubicBezTo>
                    <a:pt x="1437703" y="-10405"/>
                    <a:pt x="1479143" y="-45"/>
                    <a:pt x="1522407" y="15057"/>
                  </a:cubicBezTo>
                  <a:cubicBezTo>
                    <a:pt x="1623526" y="50515"/>
                    <a:pt x="1703195" y="155646"/>
                    <a:pt x="1736756" y="253920"/>
                  </a:cubicBezTo>
                  <a:cubicBezTo>
                    <a:pt x="1765282" y="337529"/>
                    <a:pt x="1770097" y="426829"/>
                    <a:pt x="1769222" y="514524"/>
                  </a:cubicBezTo>
                  <a:cubicBezTo>
                    <a:pt x="1768419" y="599228"/>
                    <a:pt x="1773453" y="690935"/>
                    <a:pt x="1760467" y="774107"/>
                  </a:cubicBezTo>
                  <a:cubicBezTo>
                    <a:pt x="1722237" y="1018733"/>
                    <a:pt x="1626882" y="1242858"/>
                    <a:pt x="1515403" y="1461803"/>
                  </a:cubicBezTo>
                  <a:cubicBezTo>
                    <a:pt x="1507158" y="1477927"/>
                    <a:pt x="1504824" y="1494197"/>
                    <a:pt x="1502124" y="1511706"/>
                  </a:cubicBezTo>
                  <a:cubicBezTo>
                    <a:pt x="1496361" y="1549425"/>
                    <a:pt x="1500009" y="1588312"/>
                    <a:pt x="1487314" y="1625009"/>
                  </a:cubicBezTo>
                  <a:cubicBezTo>
                    <a:pt x="1486876" y="1626250"/>
                    <a:pt x="1486949" y="1627709"/>
                    <a:pt x="1486803" y="1629095"/>
                  </a:cubicBezTo>
                  <a:cubicBezTo>
                    <a:pt x="1476516" y="1720511"/>
                    <a:pt x="1477611" y="1812364"/>
                    <a:pt x="1478851" y="1904145"/>
                  </a:cubicBezTo>
                  <a:cubicBezTo>
                    <a:pt x="1479362" y="1940259"/>
                    <a:pt x="1508180" y="1971411"/>
                    <a:pt x="1512047" y="2008912"/>
                  </a:cubicBezTo>
                  <a:cubicBezTo>
                    <a:pt x="1516497" y="2052102"/>
                    <a:pt x="1508107" y="2095950"/>
                    <a:pt x="1496434" y="2137390"/>
                  </a:cubicBezTo>
                  <a:cubicBezTo>
                    <a:pt x="1493880" y="2146363"/>
                    <a:pt x="1491181" y="2155556"/>
                    <a:pt x="1492056" y="2164822"/>
                  </a:cubicBezTo>
                  <a:cubicBezTo>
                    <a:pt x="1494537" y="2191159"/>
                    <a:pt x="1469294" y="2177224"/>
                    <a:pt x="1458204" y="2168761"/>
                  </a:cubicBezTo>
                  <a:cubicBezTo>
                    <a:pt x="1383350" y="2112073"/>
                    <a:pt x="1304337" y="2062535"/>
                    <a:pt x="1216861" y="2027151"/>
                  </a:cubicBezTo>
                  <a:cubicBezTo>
                    <a:pt x="1142006" y="1996873"/>
                    <a:pt x="1063504" y="1983303"/>
                    <a:pt x="983908" y="1974111"/>
                  </a:cubicBezTo>
                  <a:cubicBezTo>
                    <a:pt x="909929" y="1965575"/>
                    <a:pt x="835585" y="1961708"/>
                    <a:pt x="761314" y="1962219"/>
                  </a:cubicBezTo>
                  <a:cubicBezTo>
                    <a:pt x="694558" y="1962657"/>
                    <a:pt x="627802" y="1967982"/>
                    <a:pt x="561119" y="1972506"/>
                  </a:cubicBezTo>
                  <a:cubicBezTo>
                    <a:pt x="495822" y="1976883"/>
                    <a:pt x="348667" y="1985857"/>
                    <a:pt x="342028" y="1979729"/>
                  </a:cubicBezTo>
                  <a:cubicBezTo>
                    <a:pt x="319995" y="1959228"/>
                    <a:pt x="302266" y="1995560"/>
                    <a:pt x="310145" y="1953391"/>
                  </a:cubicBezTo>
                  <a:cubicBezTo>
                    <a:pt x="317879" y="1911805"/>
                    <a:pt x="340277" y="1866790"/>
                    <a:pt x="352607" y="1825496"/>
                  </a:cubicBezTo>
                  <a:cubicBezTo>
                    <a:pt x="369533" y="1768881"/>
                    <a:pt x="385146" y="1711829"/>
                    <a:pt x="399518" y="1654484"/>
                  </a:cubicBezTo>
                  <a:cubicBezTo>
                    <a:pt x="411994" y="1604727"/>
                    <a:pt x="417977" y="1544975"/>
                    <a:pt x="442636" y="1499450"/>
                  </a:cubicBezTo>
                  <a:cubicBezTo>
                    <a:pt x="449202" y="1487266"/>
                    <a:pt x="443074" y="1480699"/>
                    <a:pt x="426804" y="1477708"/>
                  </a:cubicBezTo>
                  <a:cubicBezTo>
                    <a:pt x="376975" y="1468516"/>
                    <a:pt x="326999" y="1470850"/>
                    <a:pt x="277023" y="1470340"/>
                  </a:cubicBezTo>
                  <a:cubicBezTo>
                    <a:pt x="266517" y="1470267"/>
                    <a:pt x="262869" y="1466911"/>
                    <a:pt x="268414" y="1456988"/>
                  </a:cubicBezTo>
                  <a:cubicBezTo>
                    <a:pt x="273375" y="1448087"/>
                    <a:pt x="284173" y="1298963"/>
                    <a:pt x="281984" y="1288894"/>
                  </a:cubicBezTo>
                  <a:cubicBezTo>
                    <a:pt x="278628" y="1272990"/>
                    <a:pt x="287091" y="1267299"/>
                    <a:pt x="300880" y="1267080"/>
                  </a:cubicBezTo>
                  <a:cubicBezTo>
                    <a:pt x="324007" y="1266715"/>
                    <a:pt x="444898" y="1274303"/>
                    <a:pt x="482398" y="1274157"/>
                  </a:cubicBezTo>
                  <a:cubicBezTo>
                    <a:pt x="489475" y="1274157"/>
                    <a:pt x="493852" y="1270363"/>
                    <a:pt x="494363" y="1262849"/>
                  </a:cubicBezTo>
                  <a:cubicBezTo>
                    <a:pt x="494436" y="1261462"/>
                    <a:pt x="494801" y="1260149"/>
                    <a:pt x="494728" y="1258763"/>
                  </a:cubicBezTo>
                  <a:cubicBezTo>
                    <a:pt x="486411" y="1127002"/>
                    <a:pt x="514207" y="997648"/>
                    <a:pt x="489694" y="865449"/>
                  </a:cubicBezTo>
                  <a:cubicBezTo>
                    <a:pt x="479553" y="810658"/>
                    <a:pt x="461678" y="756816"/>
                    <a:pt x="433589" y="708518"/>
                  </a:cubicBezTo>
                  <a:cubicBezTo>
                    <a:pt x="420530" y="686047"/>
                    <a:pt x="362237" y="590254"/>
                    <a:pt x="333930" y="604262"/>
                  </a:cubicBezTo>
                  <a:cubicBezTo>
                    <a:pt x="277461" y="632204"/>
                    <a:pt x="24298" y="758640"/>
                    <a:pt x="24298" y="755794"/>
                  </a:cubicBezTo>
                  <a:cubicBezTo>
                    <a:pt x="24371" y="699179"/>
                    <a:pt x="-3499" y="443172"/>
                    <a:pt x="368" y="430550"/>
                  </a:cubicBezTo>
                  <a:cubicBezTo>
                    <a:pt x="4162" y="418074"/>
                    <a:pt x="152995" y="313745"/>
                    <a:pt x="211069" y="273400"/>
                  </a:cubicBezTo>
                  <a:cubicBezTo>
                    <a:pt x="277607" y="227145"/>
                    <a:pt x="344071" y="180890"/>
                    <a:pt x="410608" y="134635"/>
                  </a:cubicBezTo>
                  <a:cubicBezTo>
                    <a:pt x="445336" y="110486"/>
                    <a:pt x="481814" y="83418"/>
                    <a:pt x="523108" y="72402"/>
                  </a:cubicBezTo>
                  <a:cubicBezTo>
                    <a:pt x="569072" y="60072"/>
                    <a:pt x="618099" y="53433"/>
                    <a:pt x="664719" y="42781"/>
                  </a:cubicBezTo>
                  <a:cubicBezTo>
                    <a:pt x="704991" y="33588"/>
                    <a:pt x="759855" y="31546"/>
                    <a:pt x="797209" y="17611"/>
                  </a:cubicBezTo>
                  <a:cubicBezTo>
                    <a:pt x="801076" y="16152"/>
                    <a:pt x="804140" y="25052"/>
                    <a:pt x="805673" y="27898"/>
                  </a:cubicBezTo>
                  <a:cubicBezTo>
                    <a:pt x="820921" y="55986"/>
                    <a:pt x="843610" y="76779"/>
                    <a:pt x="872429" y="82543"/>
                  </a:cubicBezTo>
                  <a:cubicBezTo>
                    <a:pt x="873231" y="84440"/>
                    <a:pt x="873596" y="86410"/>
                    <a:pt x="873523" y="88525"/>
                  </a:cubicBezTo>
                  <a:cubicBezTo>
                    <a:pt x="851052" y="127558"/>
                    <a:pt x="827997" y="166444"/>
                    <a:pt x="816251" y="210437"/>
                  </a:cubicBezTo>
                  <a:cubicBezTo>
                    <a:pt x="805089" y="252096"/>
                    <a:pt x="802317" y="293536"/>
                    <a:pt x="819170" y="334976"/>
                  </a:cubicBezTo>
                  <a:cubicBezTo>
                    <a:pt x="836388" y="377437"/>
                    <a:pt x="883081" y="402826"/>
                    <a:pt x="928460" y="395020"/>
                  </a:cubicBezTo>
                  <a:cubicBezTo>
                    <a:pt x="1016811" y="379918"/>
                    <a:pt x="1088237" y="333808"/>
                    <a:pt x="1152658" y="274786"/>
                  </a:cubicBezTo>
                  <a:cubicBezTo>
                    <a:pt x="1198257" y="232981"/>
                    <a:pt x="1232620" y="181546"/>
                    <a:pt x="1270484" y="133321"/>
                  </a:cubicBezTo>
                  <a:cubicBezTo>
                    <a:pt x="1298792" y="97280"/>
                    <a:pt x="1327829" y="61969"/>
                    <a:pt x="1361900" y="31254"/>
                  </a:cubicBezTo>
                  <a:cubicBezTo>
                    <a:pt x="1371531" y="23010"/>
                    <a:pt x="1381234" y="13598"/>
                    <a:pt x="1396044" y="1739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D26803A-DA13-4A8F-BD5C-9AD8DC5CA8A6}"/>
                </a:ext>
              </a:extLst>
            </p:cNvPr>
            <p:cNvSpPr/>
            <p:nvPr/>
          </p:nvSpPr>
          <p:spPr>
            <a:xfrm>
              <a:off x="6179237" y="3039235"/>
              <a:ext cx="1149702" cy="3085818"/>
            </a:xfrm>
            <a:custGeom>
              <a:avLst/>
              <a:gdLst>
                <a:gd name="connsiteX0" fmla="*/ 8543 w 1149702"/>
                <a:gd name="connsiteY0" fmla="*/ 24831 h 3085818"/>
                <a:gd name="connsiteX1" fmla="*/ 293807 w 1149702"/>
                <a:gd name="connsiteY1" fmla="*/ 7102 h 3085818"/>
                <a:gd name="connsiteX2" fmla="*/ 465184 w 1149702"/>
                <a:gd name="connsiteY2" fmla="*/ 463 h 3085818"/>
                <a:gd name="connsiteX3" fmla="*/ 804874 w 1149702"/>
                <a:gd name="connsiteY3" fmla="*/ 39350 h 3085818"/>
                <a:gd name="connsiteX4" fmla="*/ 1149306 w 1149702"/>
                <a:gd name="connsiteY4" fmla="*/ 225464 h 3085818"/>
                <a:gd name="connsiteX5" fmla="*/ 1139676 w 1149702"/>
                <a:gd name="connsiteY5" fmla="*/ 375975 h 3085818"/>
                <a:gd name="connsiteX6" fmla="*/ 1124646 w 1149702"/>
                <a:gd name="connsiteY6" fmla="*/ 511676 h 3085818"/>
                <a:gd name="connsiteX7" fmla="*/ 1094442 w 1149702"/>
                <a:gd name="connsiteY7" fmla="*/ 715373 h 3085818"/>
                <a:gd name="connsiteX8" fmla="*/ 1042205 w 1149702"/>
                <a:gd name="connsiteY8" fmla="*/ 1016688 h 3085818"/>
                <a:gd name="connsiteX9" fmla="*/ 1012584 w 1149702"/>
                <a:gd name="connsiteY9" fmla="*/ 1278021 h 3085818"/>
                <a:gd name="connsiteX10" fmla="*/ 1014408 w 1149702"/>
                <a:gd name="connsiteY10" fmla="*/ 1562409 h 3085818"/>
                <a:gd name="connsiteX11" fmla="*/ 1030239 w 1149702"/>
                <a:gd name="connsiteY11" fmla="*/ 1755601 h 3085818"/>
                <a:gd name="connsiteX12" fmla="*/ 1049792 w 1149702"/>
                <a:gd name="connsiteY12" fmla="*/ 1948354 h 3085818"/>
                <a:gd name="connsiteX13" fmla="*/ 1047020 w 1149702"/>
                <a:gd name="connsiteY13" fmla="*/ 2176857 h 3085818"/>
                <a:gd name="connsiteX14" fmla="*/ 1001713 w 1149702"/>
                <a:gd name="connsiteY14" fmla="*/ 2506041 h 3085818"/>
                <a:gd name="connsiteX15" fmla="*/ 972165 w 1149702"/>
                <a:gd name="connsiteY15" fmla="*/ 2763289 h 3085818"/>
                <a:gd name="connsiteX16" fmla="*/ 944514 w 1149702"/>
                <a:gd name="connsiteY16" fmla="*/ 2994054 h 3085818"/>
                <a:gd name="connsiteX17" fmla="*/ 936489 w 1149702"/>
                <a:gd name="connsiteY17" fmla="*/ 3069054 h 3085818"/>
                <a:gd name="connsiteX18" fmla="*/ 913216 w 1149702"/>
                <a:gd name="connsiteY18" fmla="*/ 3085177 h 3085818"/>
                <a:gd name="connsiteX19" fmla="*/ 828366 w 1149702"/>
                <a:gd name="connsiteY19" fmla="*/ 3073942 h 3085818"/>
                <a:gd name="connsiteX20" fmla="*/ 807938 w 1149702"/>
                <a:gd name="connsiteY20" fmla="*/ 3072774 h 3085818"/>
                <a:gd name="connsiteX21" fmla="*/ 743371 w 1149702"/>
                <a:gd name="connsiteY21" fmla="*/ 3071170 h 3085818"/>
                <a:gd name="connsiteX22" fmla="*/ 660418 w 1149702"/>
                <a:gd name="connsiteY22" fmla="*/ 3060736 h 3085818"/>
                <a:gd name="connsiteX23" fmla="*/ 603949 w 1149702"/>
                <a:gd name="connsiteY23" fmla="*/ 3052565 h 3085818"/>
                <a:gd name="connsiteX24" fmla="*/ 579581 w 1149702"/>
                <a:gd name="connsiteY24" fmla="*/ 3022726 h 3085818"/>
                <a:gd name="connsiteX25" fmla="*/ 579362 w 1149702"/>
                <a:gd name="connsiteY25" fmla="*/ 2930434 h 3085818"/>
                <a:gd name="connsiteX26" fmla="*/ 554338 w 1149702"/>
                <a:gd name="connsiteY26" fmla="*/ 2903878 h 3085818"/>
                <a:gd name="connsiteX27" fmla="*/ 533472 w 1149702"/>
                <a:gd name="connsiteY27" fmla="*/ 2896874 h 3085818"/>
                <a:gd name="connsiteX28" fmla="*/ 472261 w 1149702"/>
                <a:gd name="connsiteY28" fmla="*/ 2900084 h 3085818"/>
                <a:gd name="connsiteX29" fmla="*/ 450811 w 1149702"/>
                <a:gd name="connsiteY29" fmla="*/ 2882720 h 3085818"/>
                <a:gd name="connsiteX30" fmla="*/ 431186 w 1149702"/>
                <a:gd name="connsiteY30" fmla="*/ 2615988 h 3085818"/>
                <a:gd name="connsiteX31" fmla="*/ 418272 w 1149702"/>
                <a:gd name="connsiteY31" fmla="*/ 2420316 h 3085818"/>
                <a:gd name="connsiteX32" fmla="*/ 398647 w 1149702"/>
                <a:gd name="connsiteY32" fmla="*/ 2204946 h 3085818"/>
                <a:gd name="connsiteX33" fmla="*/ 385587 w 1149702"/>
                <a:gd name="connsiteY33" fmla="*/ 2060636 h 3085818"/>
                <a:gd name="connsiteX34" fmla="*/ 341594 w 1149702"/>
                <a:gd name="connsiteY34" fmla="*/ 1826588 h 3085818"/>
                <a:gd name="connsiteX35" fmla="*/ 263675 w 1149702"/>
                <a:gd name="connsiteY35" fmla="*/ 1635221 h 3085818"/>
                <a:gd name="connsiteX36" fmla="*/ 204872 w 1149702"/>
                <a:gd name="connsiteY36" fmla="*/ 1408323 h 3085818"/>
                <a:gd name="connsiteX37" fmla="*/ 170436 w 1149702"/>
                <a:gd name="connsiteY37" fmla="*/ 1197039 h 3085818"/>
                <a:gd name="connsiteX38" fmla="*/ 102148 w 1149702"/>
                <a:gd name="connsiteY38" fmla="*/ 819775 h 3085818"/>
                <a:gd name="connsiteX39" fmla="*/ 43636 w 1149702"/>
                <a:gd name="connsiteY39" fmla="*/ 509050 h 3085818"/>
                <a:gd name="connsiteX40" fmla="*/ 7814 w 1149702"/>
                <a:gd name="connsiteY40" fmla="*/ 273251 h 3085818"/>
                <a:gd name="connsiteX41" fmla="*/ 518 w 1149702"/>
                <a:gd name="connsiteY41" fmla="*/ 103771 h 3085818"/>
                <a:gd name="connsiteX42" fmla="*/ 8543 w 1149702"/>
                <a:gd name="connsiteY42" fmla="*/ 24831 h 308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9702" h="3085818">
                  <a:moveTo>
                    <a:pt x="8543" y="24831"/>
                  </a:moveTo>
                  <a:cubicBezTo>
                    <a:pt x="103680" y="19141"/>
                    <a:pt x="198597" y="11626"/>
                    <a:pt x="293807" y="7102"/>
                  </a:cubicBezTo>
                  <a:cubicBezTo>
                    <a:pt x="350933" y="4403"/>
                    <a:pt x="408058" y="-1725"/>
                    <a:pt x="465184" y="463"/>
                  </a:cubicBezTo>
                  <a:cubicBezTo>
                    <a:pt x="579362" y="4841"/>
                    <a:pt x="693614" y="9729"/>
                    <a:pt x="804874" y="39350"/>
                  </a:cubicBezTo>
                  <a:cubicBezTo>
                    <a:pt x="934446" y="73859"/>
                    <a:pt x="1045998" y="142074"/>
                    <a:pt x="1149306" y="225464"/>
                  </a:cubicBezTo>
                  <a:cubicBezTo>
                    <a:pt x="1151641" y="275951"/>
                    <a:pt x="1143032" y="325853"/>
                    <a:pt x="1139676" y="375975"/>
                  </a:cubicBezTo>
                  <a:cubicBezTo>
                    <a:pt x="1136684" y="421355"/>
                    <a:pt x="1128805" y="466370"/>
                    <a:pt x="1124646" y="511676"/>
                  </a:cubicBezTo>
                  <a:cubicBezTo>
                    <a:pt x="1118372" y="580183"/>
                    <a:pt x="1106042" y="647669"/>
                    <a:pt x="1094442" y="715373"/>
                  </a:cubicBezTo>
                  <a:cubicBezTo>
                    <a:pt x="1077224" y="815836"/>
                    <a:pt x="1059277" y="916225"/>
                    <a:pt x="1042205" y="1016688"/>
                  </a:cubicBezTo>
                  <a:cubicBezTo>
                    <a:pt x="1027467" y="1103215"/>
                    <a:pt x="1018639" y="1190326"/>
                    <a:pt x="1012584" y="1278021"/>
                  </a:cubicBezTo>
                  <a:cubicBezTo>
                    <a:pt x="1006018" y="1373012"/>
                    <a:pt x="1010614" y="1467711"/>
                    <a:pt x="1014408" y="1562409"/>
                  </a:cubicBezTo>
                  <a:cubicBezTo>
                    <a:pt x="1016961" y="1626904"/>
                    <a:pt x="1024184" y="1691252"/>
                    <a:pt x="1030239" y="1755601"/>
                  </a:cubicBezTo>
                  <a:cubicBezTo>
                    <a:pt x="1036295" y="1819876"/>
                    <a:pt x="1044831" y="1884006"/>
                    <a:pt x="1049792" y="1948354"/>
                  </a:cubicBezTo>
                  <a:cubicBezTo>
                    <a:pt x="1055629" y="2024522"/>
                    <a:pt x="1057963" y="2100763"/>
                    <a:pt x="1047020" y="2176857"/>
                  </a:cubicBezTo>
                  <a:cubicBezTo>
                    <a:pt x="1031334" y="2286512"/>
                    <a:pt x="1015867" y="2396167"/>
                    <a:pt x="1001713" y="2506041"/>
                  </a:cubicBezTo>
                  <a:cubicBezTo>
                    <a:pt x="990697" y="2591620"/>
                    <a:pt x="982234" y="2677564"/>
                    <a:pt x="972165" y="2763289"/>
                  </a:cubicBezTo>
                  <a:cubicBezTo>
                    <a:pt x="963119" y="2840259"/>
                    <a:pt x="952832" y="2917011"/>
                    <a:pt x="944514" y="2994054"/>
                  </a:cubicBezTo>
                  <a:cubicBezTo>
                    <a:pt x="941815" y="3019078"/>
                    <a:pt x="938313" y="3044029"/>
                    <a:pt x="936489" y="3069054"/>
                  </a:cubicBezTo>
                  <a:cubicBezTo>
                    <a:pt x="935176" y="3087366"/>
                    <a:pt x="924962" y="3086564"/>
                    <a:pt x="913216" y="3085177"/>
                  </a:cubicBezTo>
                  <a:cubicBezTo>
                    <a:pt x="884908" y="3081821"/>
                    <a:pt x="856674" y="3077589"/>
                    <a:pt x="828366" y="3073942"/>
                  </a:cubicBezTo>
                  <a:cubicBezTo>
                    <a:pt x="821581" y="3073066"/>
                    <a:pt x="814723" y="3073139"/>
                    <a:pt x="807938" y="3072774"/>
                  </a:cubicBezTo>
                  <a:cubicBezTo>
                    <a:pt x="786270" y="3077663"/>
                    <a:pt x="765331" y="3075255"/>
                    <a:pt x="743371" y="3071170"/>
                  </a:cubicBezTo>
                  <a:cubicBezTo>
                    <a:pt x="716158" y="3066063"/>
                    <a:pt x="688142" y="3064093"/>
                    <a:pt x="660418" y="3060736"/>
                  </a:cubicBezTo>
                  <a:cubicBezTo>
                    <a:pt x="641449" y="3058475"/>
                    <a:pt x="622699" y="3056724"/>
                    <a:pt x="603949" y="3052565"/>
                  </a:cubicBezTo>
                  <a:cubicBezTo>
                    <a:pt x="586658" y="3048772"/>
                    <a:pt x="579727" y="3039506"/>
                    <a:pt x="579581" y="3022726"/>
                  </a:cubicBezTo>
                  <a:cubicBezTo>
                    <a:pt x="579289" y="2991938"/>
                    <a:pt x="579727" y="2961223"/>
                    <a:pt x="579362" y="2930434"/>
                  </a:cubicBezTo>
                  <a:cubicBezTo>
                    <a:pt x="579071" y="2906139"/>
                    <a:pt x="578925" y="2906067"/>
                    <a:pt x="554338" y="2903878"/>
                  </a:cubicBezTo>
                  <a:cubicBezTo>
                    <a:pt x="546750" y="2903221"/>
                    <a:pt x="539309" y="2902492"/>
                    <a:pt x="533472" y="2896874"/>
                  </a:cubicBezTo>
                  <a:cubicBezTo>
                    <a:pt x="513044" y="2897166"/>
                    <a:pt x="492616" y="2895342"/>
                    <a:pt x="472261" y="2900084"/>
                  </a:cubicBezTo>
                  <a:cubicBezTo>
                    <a:pt x="459055" y="2903148"/>
                    <a:pt x="451906" y="2899647"/>
                    <a:pt x="450811" y="2882720"/>
                  </a:cubicBezTo>
                  <a:cubicBezTo>
                    <a:pt x="445194" y="2793785"/>
                    <a:pt x="437533" y="2704923"/>
                    <a:pt x="431186" y="2615988"/>
                  </a:cubicBezTo>
                  <a:cubicBezTo>
                    <a:pt x="426516" y="2550764"/>
                    <a:pt x="423452" y="2485467"/>
                    <a:pt x="418272" y="2420316"/>
                  </a:cubicBezTo>
                  <a:cubicBezTo>
                    <a:pt x="412582" y="2348453"/>
                    <a:pt x="405140" y="2276736"/>
                    <a:pt x="398647" y="2204946"/>
                  </a:cubicBezTo>
                  <a:cubicBezTo>
                    <a:pt x="394269" y="2156867"/>
                    <a:pt x="390694" y="2108642"/>
                    <a:pt x="385587" y="2060636"/>
                  </a:cubicBezTo>
                  <a:cubicBezTo>
                    <a:pt x="377197" y="1981404"/>
                    <a:pt x="369464" y="1901370"/>
                    <a:pt x="341594" y="1826588"/>
                  </a:cubicBezTo>
                  <a:cubicBezTo>
                    <a:pt x="317591" y="1762167"/>
                    <a:pt x="287314" y="1700007"/>
                    <a:pt x="263675" y="1635221"/>
                  </a:cubicBezTo>
                  <a:cubicBezTo>
                    <a:pt x="236754" y="1561461"/>
                    <a:pt x="215888" y="1486388"/>
                    <a:pt x="204872" y="1408323"/>
                  </a:cubicBezTo>
                  <a:cubicBezTo>
                    <a:pt x="194877" y="1337700"/>
                    <a:pt x="181088" y="1267588"/>
                    <a:pt x="170436" y="1197039"/>
                  </a:cubicBezTo>
                  <a:cubicBezTo>
                    <a:pt x="151321" y="1070603"/>
                    <a:pt x="124327" y="945627"/>
                    <a:pt x="102148" y="819775"/>
                  </a:cubicBezTo>
                  <a:cubicBezTo>
                    <a:pt x="83835" y="715957"/>
                    <a:pt x="62751" y="612722"/>
                    <a:pt x="43636" y="509050"/>
                  </a:cubicBezTo>
                  <a:cubicBezTo>
                    <a:pt x="29190" y="430839"/>
                    <a:pt x="17444" y="352264"/>
                    <a:pt x="7814" y="273251"/>
                  </a:cubicBezTo>
                  <a:cubicBezTo>
                    <a:pt x="956" y="216782"/>
                    <a:pt x="-1087" y="160386"/>
                    <a:pt x="518" y="103771"/>
                  </a:cubicBezTo>
                  <a:cubicBezTo>
                    <a:pt x="1247" y="77506"/>
                    <a:pt x="5771" y="51242"/>
                    <a:pt x="8543" y="2483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849AD98-2519-47A9-8E59-344192F7EAB5}"/>
                </a:ext>
              </a:extLst>
            </p:cNvPr>
            <p:cNvSpPr/>
            <p:nvPr/>
          </p:nvSpPr>
          <p:spPr>
            <a:xfrm>
              <a:off x="4793182" y="5262384"/>
              <a:ext cx="1043209" cy="1510168"/>
            </a:xfrm>
            <a:custGeom>
              <a:avLst/>
              <a:gdLst>
                <a:gd name="connsiteX0" fmla="*/ 580976 w 1043209"/>
                <a:gd name="connsiteY0" fmla="*/ 839 h 1510168"/>
                <a:gd name="connsiteX1" fmla="*/ 619716 w 1043209"/>
                <a:gd name="connsiteY1" fmla="*/ 40747 h 1510168"/>
                <a:gd name="connsiteX2" fmla="*/ 597902 w 1043209"/>
                <a:gd name="connsiteY2" fmla="*/ 435666 h 1510168"/>
                <a:gd name="connsiteX3" fmla="*/ 568792 w 1043209"/>
                <a:gd name="connsiteY3" fmla="*/ 945055 h 1510168"/>
                <a:gd name="connsiteX4" fmla="*/ 560110 w 1043209"/>
                <a:gd name="connsiteY4" fmla="*/ 1079953 h 1510168"/>
                <a:gd name="connsiteX5" fmla="*/ 581487 w 1043209"/>
                <a:gd name="connsiteY5" fmla="*/ 1107531 h 1510168"/>
                <a:gd name="connsiteX6" fmla="*/ 838881 w 1043209"/>
                <a:gd name="connsiteY6" fmla="*/ 1181583 h 1510168"/>
                <a:gd name="connsiteX7" fmla="*/ 995739 w 1043209"/>
                <a:gd name="connsiteY7" fmla="*/ 1264316 h 1510168"/>
                <a:gd name="connsiteX8" fmla="*/ 1029737 w 1043209"/>
                <a:gd name="connsiteY8" fmla="*/ 1302327 h 1510168"/>
                <a:gd name="connsiteX9" fmla="*/ 1012884 w 1043209"/>
                <a:gd name="connsiteY9" fmla="*/ 1395494 h 1510168"/>
                <a:gd name="connsiteX10" fmla="*/ 859455 w 1043209"/>
                <a:gd name="connsiteY10" fmla="*/ 1461083 h 1510168"/>
                <a:gd name="connsiteX11" fmla="*/ 413028 w 1043209"/>
                <a:gd name="connsiteY11" fmla="*/ 1509526 h 1510168"/>
                <a:gd name="connsiteX12" fmla="*/ 115434 w 1043209"/>
                <a:gd name="connsiteY12" fmla="*/ 1470056 h 1510168"/>
                <a:gd name="connsiteX13" fmla="*/ 41966 w 1043209"/>
                <a:gd name="connsiteY13" fmla="*/ 1439268 h 1510168"/>
                <a:gd name="connsiteX14" fmla="*/ 17817 w 1043209"/>
                <a:gd name="connsiteY14" fmla="*/ 1333261 h 1510168"/>
                <a:gd name="connsiteX15" fmla="*/ 101791 w 1043209"/>
                <a:gd name="connsiteY15" fmla="*/ 1250017 h 1510168"/>
                <a:gd name="connsiteX16" fmla="*/ 434550 w 1043209"/>
                <a:gd name="connsiteY16" fmla="*/ 1110011 h 1510168"/>
                <a:gd name="connsiteX17" fmla="*/ 447099 w 1043209"/>
                <a:gd name="connsiteY17" fmla="*/ 1098922 h 1510168"/>
                <a:gd name="connsiteX18" fmla="*/ 441044 w 1043209"/>
                <a:gd name="connsiteY18" fmla="*/ 914485 h 1510168"/>
                <a:gd name="connsiteX19" fmla="*/ 435134 w 1043209"/>
                <a:gd name="connsiteY19" fmla="*/ 773240 h 1510168"/>
                <a:gd name="connsiteX20" fmla="*/ 421126 w 1043209"/>
                <a:gd name="connsiteY20" fmla="*/ 371682 h 1510168"/>
                <a:gd name="connsiteX21" fmla="*/ 406316 w 1043209"/>
                <a:gd name="connsiteY21" fmla="*/ 21486 h 1510168"/>
                <a:gd name="connsiteX22" fmla="*/ 425577 w 1043209"/>
                <a:gd name="connsiteY22" fmla="*/ 256 h 1510168"/>
                <a:gd name="connsiteX23" fmla="*/ 580976 w 1043209"/>
                <a:gd name="connsiteY23" fmla="*/ 839 h 15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3209" h="1510168">
                  <a:moveTo>
                    <a:pt x="580976" y="839"/>
                  </a:moveTo>
                  <a:cubicBezTo>
                    <a:pt x="621759" y="1860"/>
                    <a:pt x="621832" y="1277"/>
                    <a:pt x="619716" y="40747"/>
                  </a:cubicBezTo>
                  <a:cubicBezTo>
                    <a:pt x="612494" y="172362"/>
                    <a:pt x="605344" y="304050"/>
                    <a:pt x="597902" y="435666"/>
                  </a:cubicBezTo>
                  <a:cubicBezTo>
                    <a:pt x="588345" y="605510"/>
                    <a:pt x="578495" y="775282"/>
                    <a:pt x="568792" y="945055"/>
                  </a:cubicBezTo>
                  <a:cubicBezTo>
                    <a:pt x="566239" y="990069"/>
                    <a:pt x="565071" y="1035230"/>
                    <a:pt x="560110" y="1079953"/>
                  </a:cubicBezTo>
                  <a:cubicBezTo>
                    <a:pt x="557921" y="1099725"/>
                    <a:pt x="565217" y="1104029"/>
                    <a:pt x="581487" y="1107531"/>
                  </a:cubicBezTo>
                  <a:cubicBezTo>
                    <a:pt x="668963" y="1126208"/>
                    <a:pt x="755052" y="1150138"/>
                    <a:pt x="838881" y="1181583"/>
                  </a:cubicBezTo>
                  <a:cubicBezTo>
                    <a:pt x="894620" y="1202448"/>
                    <a:pt x="948973" y="1226232"/>
                    <a:pt x="995739" y="1264316"/>
                  </a:cubicBezTo>
                  <a:cubicBezTo>
                    <a:pt x="1009090" y="1275187"/>
                    <a:pt x="1020545" y="1287663"/>
                    <a:pt x="1029737" y="1302327"/>
                  </a:cubicBezTo>
                  <a:cubicBezTo>
                    <a:pt x="1052135" y="1338149"/>
                    <a:pt x="1046663" y="1369959"/>
                    <a:pt x="1012884" y="1395494"/>
                  </a:cubicBezTo>
                  <a:cubicBezTo>
                    <a:pt x="967213" y="1430003"/>
                    <a:pt x="913662" y="1446783"/>
                    <a:pt x="859455" y="1461083"/>
                  </a:cubicBezTo>
                  <a:cubicBezTo>
                    <a:pt x="713102" y="1499531"/>
                    <a:pt x="563831" y="1513466"/>
                    <a:pt x="413028" y="1509526"/>
                  </a:cubicBezTo>
                  <a:cubicBezTo>
                    <a:pt x="312638" y="1506900"/>
                    <a:pt x="212614" y="1498656"/>
                    <a:pt x="115434" y="1470056"/>
                  </a:cubicBezTo>
                  <a:cubicBezTo>
                    <a:pt x="89826" y="1462542"/>
                    <a:pt x="64875" y="1453203"/>
                    <a:pt x="41966" y="1439268"/>
                  </a:cubicBezTo>
                  <a:cubicBezTo>
                    <a:pt x="-4872" y="1410961"/>
                    <a:pt x="-11876" y="1378932"/>
                    <a:pt x="17817" y="1333261"/>
                  </a:cubicBezTo>
                  <a:cubicBezTo>
                    <a:pt x="39778" y="1299409"/>
                    <a:pt x="69909" y="1273728"/>
                    <a:pt x="101791" y="1250017"/>
                  </a:cubicBezTo>
                  <a:cubicBezTo>
                    <a:pt x="173363" y="1196831"/>
                    <a:pt x="366481" y="1125843"/>
                    <a:pt x="434550" y="1110011"/>
                  </a:cubicBezTo>
                  <a:cubicBezTo>
                    <a:pt x="445859" y="1111908"/>
                    <a:pt x="447464" y="1108406"/>
                    <a:pt x="447099" y="1098922"/>
                  </a:cubicBezTo>
                  <a:cubicBezTo>
                    <a:pt x="444983" y="1037419"/>
                    <a:pt x="443232" y="975988"/>
                    <a:pt x="441044" y="914485"/>
                  </a:cubicBezTo>
                  <a:cubicBezTo>
                    <a:pt x="439366" y="867355"/>
                    <a:pt x="436812" y="820297"/>
                    <a:pt x="435134" y="773240"/>
                  </a:cubicBezTo>
                  <a:cubicBezTo>
                    <a:pt x="430319" y="639363"/>
                    <a:pt x="426160" y="505486"/>
                    <a:pt x="421126" y="371682"/>
                  </a:cubicBezTo>
                  <a:cubicBezTo>
                    <a:pt x="416749" y="254950"/>
                    <a:pt x="411642" y="138218"/>
                    <a:pt x="406316" y="21486"/>
                  </a:cubicBezTo>
                  <a:cubicBezTo>
                    <a:pt x="405659" y="6457"/>
                    <a:pt x="407702" y="-1568"/>
                    <a:pt x="425577" y="256"/>
                  </a:cubicBezTo>
                  <a:cubicBezTo>
                    <a:pt x="443086" y="2153"/>
                    <a:pt x="569886" y="547"/>
                    <a:pt x="580976" y="83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0EC73B-3262-4B99-8CB0-109B81D3E8A2}"/>
                </a:ext>
              </a:extLst>
            </p:cNvPr>
            <p:cNvSpPr/>
            <p:nvPr/>
          </p:nvSpPr>
          <p:spPr>
            <a:xfrm>
              <a:off x="6328490" y="463892"/>
              <a:ext cx="929794" cy="1022733"/>
            </a:xfrm>
            <a:custGeom>
              <a:avLst/>
              <a:gdLst>
                <a:gd name="connsiteX0" fmla="*/ 929795 w 929794"/>
                <a:gd name="connsiteY0" fmla="*/ 628791 h 1022733"/>
                <a:gd name="connsiteX1" fmla="*/ 791321 w 929794"/>
                <a:gd name="connsiteY1" fmla="*/ 760041 h 1022733"/>
                <a:gd name="connsiteX2" fmla="*/ 652921 w 929794"/>
                <a:gd name="connsiteY2" fmla="*/ 919380 h 1022733"/>
                <a:gd name="connsiteX3" fmla="*/ 486286 w 929794"/>
                <a:gd name="connsiteY3" fmla="*/ 1013204 h 1022733"/>
                <a:gd name="connsiteX4" fmla="*/ 379477 w 929794"/>
                <a:gd name="connsiteY4" fmla="*/ 1011744 h 1022733"/>
                <a:gd name="connsiteX5" fmla="*/ 319943 w 929794"/>
                <a:gd name="connsiteY5" fmla="*/ 916754 h 1022733"/>
                <a:gd name="connsiteX6" fmla="*/ 391223 w 929794"/>
                <a:gd name="connsiteY6" fmla="*/ 708168 h 1022733"/>
                <a:gd name="connsiteX7" fmla="*/ 388377 w 929794"/>
                <a:gd name="connsiteY7" fmla="*/ 704010 h 1022733"/>
                <a:gd name="connsiteX8" fmla="*/ 314690 w 929794"/>
                <a:gd name="connsiteY8" fmla="*/ 638275 h 1022733"/>
                <a:gd name="connsiteX9" fmla="*/ 241879 w 929794"/>
                <a:gd name="connsiteY9" fmla="*/ 544671 h 1022733"/>
                <a:gd name="connsiteX10" fmla="*/ 184388 w 929794"/>
                <a:gd name="connsiteY10" fmla="*/ 514758 h 1022733"/>
                <a:gd name="connsiteX11" fmla="*/ 158926 w 929794"/>
                <a:gd name="connsiteY11" fmla="*/ 484481 h 1022733"/>
                <a:gd name="connsiteX12" fmla="*/ 142438 w 929794"/>
                <a:gd name="connsiteY12" fmla="*/ 402550 h 1022733"/>
                <a:gd name="connsiteX13" fmla="*/ 129305 w 929794"/>
                <a:gd name="connsiteY13" fmla="*/ 361839 h 1022733"/>
                <a:gd name="connsiteX14" fmla="*/ 121864 w 929794"/>
                <a:gd name="connsiteY14" fmla="*/ 350750 h 1022733"/>
                <a:gd name="connsiteX15" fmla="*/ 73201 w 929794"/>
                <a:gd name="connsiteY15" fmla="*/ 302087 h 1022733"/>
                <a:gd name="connsiteX16" fmla="*/ 15856 w 929794"/>
                <a:gd name="connsiteY16" fmla="*/ 215268 h 1022733"/>
                <a:gd name="connsiteX17" fmla="*/ 3235 w 929794"/>
                <a:gd name="connsiteY17" fmla="*/ 166751 h 1022733"/>
                <a:gd name="connsiteX18" fmla="*/ 18848 w 929794"/>
                <a:gd name="connsiteY18" fmla="*/ 71396 h 1022733"/>
                <a:gd name="connsiteX19" fmla="*/ 140249 w 929794"/>
                <a:gd name="connsiteY19" fmla="*/ 262 h 1022733"/>
                <a:gd name="connsiteX20" fmla="*/ 327458 w 929794"/>
                <a:gd name="connsiteY20" fmla="*/ 46663 h 1022733"/>
                <a:gd name="connsiteX21" fmla="*/ 500221 w 929794"/>
                <a:gd name="connsiteY21" fmla="*/ 148731 h 1022733"/>
                <a:gd name="connsiteX22" fmla="*/ 524224 w 929794"/>
                <a:gd name="connsiteY22" fmla="*/ 158434 h 1022733"/>
                <a:gd name="connsiteX23" fmla="*/ 551948 w 929794"/>
                <a:gd name="connsiteY23" fmla="*/ 124947 h 1022733"/>
                <a:gd name="connsiteX24" fmla="*/ 550343 w 929794"/>
                <a:gd name="connsiteY24" fmla="*/ 108677 h 1022733"/>
                <a:gd name="connsiteX25" fmla="*/ 593753 w 929794"/>
                <a:gd name="connsiteY25" fmla="*/ 40243 h 1022733"/>
                <a:gd name="connsiteX26" fmla="*/ 682031 w 929794"/>
                <a:gd name="connsiteY26" fmla="*/ 71323 h 1022733"/>
                <a:gd name="connsiteX27" fmla="*/ 701365 w 929794"/>
                <a:gd name="connsiteY27" fmla="*/ 129251 h 1022733"/>
                <a:gd name="connsiteX28" fmla="*/ 704429 w 929794"/>
                <a:gd name="connsiteY28" fmla="*/ 282535 h 1022733"/>
                <a:gd name="connsiteX29" fmla="*/ 710922 w 929794"/>
                <a:gd name="connsiteY29" fmla="*/ 341630 h 1022733"/>
                <a:gd name="connsiteX30" fmla="*/ 854211 w 929794"/>
                <a:gd name="connsiteY30" fmla="*/ 576407 h 1022733"/>
                <a:gd name="connsiteX31" fmla="*/ 902727 w 929794"/>
                <a:gd name="connsiteY31" fmla="*/ 616315 h 1022733"/>
                <a:gd name="connsiteX32" fmla="*/ 929795 w 929794"/>
                <a:gd name="connsiteY32" fmla="*/ 628791 h 10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29794" h="1022733">
                  <a:moveTo>
                    <a:pt x="929795" y="628791"/>
                  </a:moveTo>
                  <a:cubicBezTo>
                    <a:pt x="876171" y="656588"/>
                    <a:pt x="827946" y="715464"/>
                    <a:pt x="791321" y="760041"/>
                  </a:cubicBezTo>
                  <a:cubicBezTo>
                    <a:pt x="746599" y="814395"/>
                    <a:pt x="708150" y="874074"/>
                    <a:pt x="652921" y="919380"/>
                  </a:cubicBezTo>
                  <a:cubicBezTo>
                    <a:pt x="602799" y="960455"/>
                    <a:pt x="549030" y="995110"/>
                    <a:pt x="486286" y="1013204"/>
                  </a:cubicBezTo>
                  <a:cubicBezTo>
                    <a:pt x="450975" y="1023345"/>
                    <a:pt x="415590" y="1028816"/>
                    <a:pt x="379477" y="1011744"/>
                  </a:cubicBezTo>
                  <a:cubicBezTo>
                    <a:pt x="338401" y="992338"/>
                    <a:pt x="323810" y="956078"/>
                    <a:pt x="319943" y="916754"/>
                  </a:cubicBezTo>
                  <a:cubicBezTo>
                    <a:pt x="312137" y="838106"/>
                    <a:pt x="344895" y="770036"/>
                    <a:pt x="391223" y="708168"/>
                  </a:cubicBezTo>
                  <a:cubicBezTo>
                    <a:pt x="392098" y="706563"/>
                    <a:pt x="391806" y="704594"/>
                    <a:pt x="388377" y="704010"/>
                  </a:cubicBezTo>
                  <a:cubicBezTo>
                    <a:pt x="349856" y="697736"/>
                    <a:pt x="332930" y="667239"/>
                    <a:pt x="314690" y="638275"/>
                  </a:cubicBezTo>
                  <a:cubicBezTo>
                    <a:pt x="299953" y="610551"/>
                    <a:pt x="253771" y="560721"/>
                    <a:pt x="241879" y="544671"/>
                  </a:cubicBezTo>
                  <a:cubicBezTo>
                    <a:pt x="227871" y="524826"/>
                    <a:pt x="208172" y="516655"/>
                    <a:pt x="184388" y="514758"/>
                  </a:cubicBezTo>
                  <a:cubicBezTo>
                    <a:pt x="167243" y="513372"/>
                    <a:pt x="161990" y="498781"/>
                    <a:pt x="158926" y="484481"/>
                  </a:cubicBezTo>
                  <a:cubicBezTo>
                    <a:pt x="153090" y="457268"/>
                    <a:pt x="148639" y="429690"/>
                    <a:pt x="142438" y="402550"/>
                  </a:cubicBezTo>
                  <a:cubicBezTo>
                    <a:pt x="139301" y="388688"/>
                    <a:pt x="133756" y="375410"/>
                    <a:pt x="129305" y="361839"/>
                  </a:cubicBezTo>
                  <a:cubicBezTo>
                    <a:pt x="125584" y="356951"/>
                    <a:pt x="126971" y="360088"/>
                    <a:pt x="121864" y="350750"/>
                  </a:cubicBezTo>
                  <a:cubicBezTo>
                    <a:pt x="102822" y="340536"/>
                    <a:pt x="93191" y="315730"/>
                    <a:pt x="73201" y="302087"/>
                  </a:cubicBezTo>
                  <a:cubicBezTo>
                    <a:pt x="46134" y="278376"/>
                    <a:pt x="28916" y="248245"/>
                    <a:pt x="15856" y="215268"/>
                  </a:cubicBezTo>
                  <a:cubicBezTo>
                    <a:pt x="9874" y="193381"/>
                    <a:pt x="6445" y="179665"/>
                    <a:pt x="3235" y="166751"/>
                  </a:cubicBezTo>
                  <a:cubicBezTo>
                    <a:pt x="-5593" y="130710"/>
                    <a:pt x="4986" y="104883"/>
                    <a:pt x="18848" y="71396"/>
                  </a:cubicBezTo>
                  <a:cubicBezTo>
                    <a:pt x="41173" y="17334"/>
                    <a:pt x="87866" y="2597"/>
                    <a:pt x="140249" y="262"/>
                  </a:cubicBezTo>
                  <a:cubicBezTo>
                    <a:pt x="206932" y="-2656"/>
                    <a:pt x="268070" y="19158"/>
                    <a:pt x="327458" y="46663"/>
                  </a:cubicBezTo>
                  <a:cubicBezTo>
                    <a:pt x="388450" y="74898"/>
                    <a:pt x="445430" y="109917"/>
                    <a:pt x="500221" y="148731"/>
                  </a:cubicBezTo>
                  <a:cubicBezTo>
                    <a:pt x="507444" y="153838"/>
                    <a:pt x="514594" y="160331"/>
                    <a:pt x="524224" y="158434"/>
                  </a:cubicBezTo>
                  <a:cubicBezTo>
                    <a:pt x="548373" y="153619"/>
                    <a:pt x="557201" y="145885"/>
                    <a:pt x="551948" y="124947"/>
                  </a:cubicBezTo>
                  <a:cubicBezTo>
                    <a:pt x="550635" y="119694"/>
                    <a:pt x="550489" y="114149"/>
                    <a:pt x="550343" y="108677"/>
                  </a:cubicBezTo>
                  <a:cubicBezTo>
                    <a:pt x="549322" y="72563"/>
                    <a:pt x="564205" y="49071"/>
                    <a:pt x="593753" y="40243"/>
                  </a:cubicBezTo>
                  <a:cubicBezTo>
                    <a:pt x="627532" y="30175"/>
                    <a:pt x="664813" y="43307"/>
                    <a:pt x="682031" y="71323"/>
                  </a:cubicBezTo>
                  <a:cubicBezTo>
                    <a:pt x="692975" y="89125"/>
                    <a:pt x="698665" y="108750"/>
                    <a:pt x="701365" y="129251"/>
                  </a:cubicBezTo>
                  <a:cubicBezTo>
                    <a:pt x="708077" y="180175"/>
                    <a:pt x="709171" y="231319"/>
                    <a:pt x="704429" y="282535"/>
                  </a:cubicBezTo>
                  <a:cubicBezTo>
                    <a:pt x="697279" y="303182"/>
                    <a:pt x="705377" y="323391"/>
                    <a:pt x="710922" y="341630"/>
                  </a:cubicBezTo>
                  <a:cubicBezTo>
                    <a:pt x="738573" y="431806"/>
                    <a:pt x="784755" y="511548"/>
                    <a:pt x="854211" y="576407"/>
                  </a:cubicBezTo>
                  <a:cubicBezTo>
                    <a:pt x="869386" y="590634"/>
                    <a:pt x="884342" y="605371"/>
                    <a:pt x="902727" y="616315"/>
                  </a:cubicBezTo>
                  <a:cubicBezTo>
                    <a:pt x="909075" y="620036"/>
                    <a:pt x="921113" y="624413"/>
                    <a:pt x="929795" y="628791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2A2210-9FA9-41FA-9021-62A3C375B1CD}"/>
                </a:ext>
              </a:extLst>
            </p:cNvPr>
            <p:cNvSpPr/>
            <p:nvPr/>
          </p:nvSpPr>
          <p:spPr>
            <a:xfrm>
              <a:off x="6315564" y="35"/>
              <a:ext cx="768812" cy="746319"/>
            </a:xfrm>
            <a:custGeom>
              <a:avLst/>
              <a:gdLst>
                <a:gd name="connsiteX0" fmla="*/ 717282 w 768812"/>
                <a:gd name="connsiteY0" fmla="*/ 746319 h 746319"/>
                <a:gd name="connsiteX1" fmla="*/ 713343 w 768812"/>
                <a:gd name="connsiteY1" fmla="*/ 710935 h 746319"/>
                <a:gd name="connsiteX2" fmla="*/ 700867 w 768812"/>
                <a:gd name="connsiteY2" fmla="*/ 562613 h 746319"/>
                <a:gd name="connsiteX3" fmla="*/ 605730 w 768812"/>
                <a:gd name="connsiteY3" fmla="*/ 510667 h 746319"/>
                <a:gd name="connsiteX4" fmla="*/ 570054 w 768812"/>
                <a:gd name="connsiteY4" fmla="*/ 557506 h 746319"/>
                <a:gd name="connsiteX5" fmla="*/ 570711 w 768812"/>
                <a:gd name="connsiteY5" fmla="*/ 584062 h 746319"/>
                <a:gd name="connsiteX6" fmla="*/ 545103 w 768812"/>
                <a:gd name="connsiteY6" fmla="*/ 628055 h 746319"/>
                <a:gd name="connsiteX7" fmla="*/ 515701 w 768812"/>
                <a:gd name="connsiteY7" fmla="*/ 622657 h 746319"/>
                <a:gd name="connsiteX8" fmla="*/ 289970 w 768812"/>
                <a:gd name="connsiteY8" fmla="*/ 496075 h 746319"/>
                <a:gd name="connsiteX9" fmla="*/ 156312 w 768812"/>
                <a:gd name="connsiteY9" fmla="*/ 470394 h 746319"/>
                <a:gd name="connsiteX10" fmla="*/ 24259 w 768812"/>
                <a:gd name="connsiteY10" fmla="*/ 598508 h 746319"/>
                <a:gd name="connsiteX11" fmla="*/ 30023 w 768812"/>
                <a:gd name="connsiteY11" fmla="*/ 667671 h 746319"/>
                <a:gd name="connsiteX12" fmla="*/ 28710 w 768812"/>
                <a:gd name="connsiteY12" fmla="*/ 679053 h 746319"/>
                <a:gd name="connsiteX13" fmla="*/ 6312 w 768812"/>
                <a:gd name="connsiteY13" fmla="*/ 429100 h 746319"/>
                <a:gd name="connsiteX14" fmla="*/ 113705 w 768812"/>
                <a:gd name="connsiteY14" fmla="*/ 277422 h 746319"/>
                <a:gd name="connsiteX15" fmla="*/ 208550 w 768812"/>
                <a:gd name="connsiteY15" fmla="*/ 225184 h 746319"/>
                <a:gd name="connsiteX16" fmla="*/ 333964 w 768812"/>
                <a:gd name="connsiteY16" fmla="*/ 113924 h 746319"/>
                <a:gd name="connsiteX17" fmla="*/ 366941 w 768812"/>
                <a:gd name="connsiteY17" fmla="*/ 64605 h 746319"/>
                <a:gd name="connsiteX18" fmla="*/ 521975 w 768812"/>
                <a:gd name="connsiteY18" fmla="*/ 8647 h 746319"/>
                <a:gd name="connsiteX19" fmla="*/ 669276 w 768812"/>
                <a:gd name="connsiteY19" fmla="*/ 120126 h 746319"/>
                <a:gd name="connsiteX20" fmla="*/ 686859 w 768812"/>
                <a:gd name="connsiteY20" fmla="*/ 257942 h 746319"/>
                <a:gd name="connsiteX21" fmla="*/ 694738 w 768812"/>
                <a:gd name="connsiteY21" fmla="*/ 314630 h 746319"/>
                <a:gd name="connsiteX22" fmla="*/ 768644 w 768812"/>
                <a:gd name="connsiteY22" fmla="*/ 605293 h 746319"/>
                <a:gd name="connsiteX23" fmla="*/ 717282 w 768812"/>
                <a:gd name="connsiteY23" fmla="*/ 746319 h 74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8812" h="746319">
                  <a:moveTo>
                    <a:pt x="717282" y="746319"/>
                  </a:moveTo>
                  <a:cubicBezTo>
                    <a:pt x="709841" y="735230"/>
                    <a:pt x="713853" y="722754"/>
                    <a:pt x="713343" y="710935"/>
                  </a:cubicBezTo>
                  <a:cubicBezTo>
                    <a:pt x="711081" y="661324"/>
                    <a:pt x="715021" y="611202"/>
                    <a:pt x="700867" y="562613"/>
                  </a:cubicBezTo>
                  <a:cubicBezTo>
                    <a:pt x="687953" y="518109"/>
                    <a:pt x="647170" y="496440"/>
                    <a:pt x="605730" y="510667"/>
                  </a:cubicBezTo>
                  <a:cubicBezTo>
                    <a:pt x="582749" y="518546"/>
                    <a:pt x="571222" y="533940"/>
                    <a:pt x="570054" y="557506"/>
                  </a:cubicBezTo>
                  <a:cubicBezTo>
                    <a:pt x="569616" y="566333"/>
                    <a:pt x="569616" y="575307"/>
                    <a:pt x="570711" y="584062"/>
                  </a:cubicBezTo>
                  <a:cubicBezTo>
                    <a:pt x="574796" y="616601"/>
                    <a:pt x="574578" y="615653"/>
                    <a:pt x="545103" y="628055"/>
                  </a:cubicBezTo>
                  <a:cubicBezTo>
                    <a:pt x="532627" y="633308"/>
                    <a:pt x="524966" y="629296"/>
                    <a:pt x="515701" y="622657"/>
                  </a:cubicBezTo>
                  <a:cubicBezTo>
                    <a:pt x="445005" y="572389"/>
                    <a:pt x="371610" y="526791"/>
                    <a:pt x="289970" y="496075"/>
                  </a:cubicBezTo>
                  <a:cubicBezTo>
                    <a:pt x="246999" y="479879"/>
                    <a:pt x="202713" y="469665"/>
                    <a:pt x="156312" y="470394"/>
                  </a:cubicBezTo>
                  <a:cubicBezTo>
                    <a:pt x="71901" y="471781"/>
                    <a:pt x="28199" y="514096"/>
                    <a:pt x="24259" y="598508"/>
                  </a:cubicBezTo>
                  <a:cubicBezTo>
                    <a:pt x="23165" y="621854"/>
                    <a:pt x="26156" y="644763"/>
                    <a:pt x="30023" y="667671"/>
                  </a:cubicBezTo>
                  <a:cubicBezTo>
                    <a:pt x="30680" y="671684"/>
                    <a:pt x="32358" y="675624"/>
                    <a:pt x="28710" y="679053"/>
                  </a:cubicBezTo>
                  <a:cubicBezTo>
                    <a:pt x="5363" y="597194"/>
                    <a:pt x="-8936" y="514753"/>
                    <a:pt x="6312" y="429100"/>
                  </a:cubicBezTo>
                  <a:cubicBezTo>
                    <a:pt x="18423" y="361104"/>
                    <a:pt x="55850" y="312004"/>
                    <a:pt x="113705" y="277422"/>
                  </a:cubicBezTo>
                  <a:cubicBezTo>
                    <a:pt x="144712" y="258891"/>
                    <a:pt x="176157" y="241016"/>
                    <a:pt x="208550" y="225184"/>
                  </a:cubicBezTo>
                  <a:cubicBezTo>
                    <a:pt x="260860" y="199576"/>
                    <a:pt x="302446" y="162587"/>
                    <a:pt x="333964" y="113924"/>
                  </a:cubicBezTo>
                  <a:cubicBezTo>
                    <a:pt x="344688" y="97290"/>
                    <a:pt x="356070" y="81093"/>
                    <a:pt x="366941" y="64605"/>
                  </a:cubicBezTo>
                  <a:cubicBezTo>
                    <a:pt x="405754" y="5582"/>
                    <a:pt x="454781" y="-12803"/>
                    <a:pt x="521975" y="8647"/>
                  </a:cubicBezTo>
                  <a:cubicBezTo>
                    <a:pt x="583843" y="28418"/>
                    <a:pt x="632579" y="66648"/>
                    <a:pt x="669276" y="120126"/>
                  </a:cubicBezTo>
                  <a:cubicBezTo>
                    <a:pt x="698678" y="163025"/>
                    <a:pt x="697000" y="210228"/>
                    <a:pt x="686859" y="257942"/>
                  </a:cubicBezTo>
                  <a:cubicBezTo>
                    <a:pt x="682554" y="278370"/>
                    <a:pt x="684889" y="295880"/>
                    <a:pt x="694738" y="314630"/>
                  </a:cubicBezTo>
                  <a:cubicBezTo>
                    <a:pt x="742307" y="405535"/>
                    <a:pt x="764486" y="503444"/>
                    <a:pt x="768644" y="605293"/>
                  </a:cubicBezTo>
                  <a:cubicBezTo>
                    <a:pt x="770906" y="658552"/>
                    <a:pt x="750113" y="705026"/>
                    <a:pt x="717282" y="746319"/>
                  </a:cubicBezTo>
                  <a:close/>
                </a:path>
              </a:pathLst>
            </a:custGeom>
            <a:solidFill>
              <a:srgbClr val="64491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428DDB-A600-45DE-8682-1B47919DCB7E}"/>
                </a:ext>
              </a:extLst>
            </p:cNvPr>
            <p:cNvSpPr/>
            <p:nvPr/>
          </p:nvSpPr>
          <p:spPr>
            <a:xfrm>
              <a:off x="6331374" y="5936022"/>
              <a:ext cx="655873" cy="762485"/>
            </a:xfrm>
            <a:custGeom>
              <a:avLst/>
              <a:gdLst>
                <a:gd name="connsiteX0" fmla="*/ 381408 w 655873"/>
                <a:gd name="connsiteY0" fmla="*/ 232 h 762485"/>
                <a:gd name="connsiteX1" fmla="*/ 434740 w 655873"/>
                <a:gd name="connsiteY1" fmla="*/ 52908 h 762485"/>
                <a:gd name="connsiteX2" fmla="*/ 434594 w 655873"/>
                <a:gd name="connsiteY2" fmla="*/ 132650 h 762485"/>
                <a:gd name="connsiteX3" fmla="*/ 448164 w 655873"/>
                <a:gd name="connsiteY3" fmla="*/ 148190 h 762485"/>
                <a:gd name="connsiteX4" fmla="*/ 587075 w 655873"/>
                <a:gd name="connsiteY4" fmla="*/ 166284 h 762485"/>
                <a:gd name="connsiteX5" fmla="*/ 655874 w 655873"/>
                <a:gd name="connsiteY5" fmla="*/ 176060 h 762485"/>
                <a:gd name="connsiteX6" fmla="*/ 652153 w 655873"/>
                <a:gd name="connsiteY6" fmla="*/ 187295 h 762485"/>
                <a:gd name="connsiteX7" fmla="*/ 645587 w 655873"/>
                <a:gd name="connsiteY7" fmla="*/ 341674 h 762485"/>
                <a:gd name="connsiteX8" fmla="*/ 647557 w 655873"/>
                <a:gd name="connsiteY8" fmla="*/ 349553 h 762485"/>
                <a:gd name="connsiteX9" fmla="*/ 609911 w 655873"/>
                <a:gd name="connsiteY9" fmla="*/ 547049 h 762485"/>
                <a:gd name="connsiteX10" fmla="*/ 342887 w 655873"/>
                <a:gd name="connsiteY10" fmla="*/ 758771 h 762485"/>
                <a:gd name="connsiteX11" fmla="*/ 149184 w 655873"/>
                <a:gd name="connsiteY11" fmla="*/ 737103 h 762485"/>
                <a:gd name="connsiteX12" fmla="*/ 126568 w 655873"/>
                <a:gd name="connsiteY12" fmla="*/ 673776 h 762485"/>
                <a:gd name="connsiteX13" fmla="*/ 173698 w 655873"/>
                <a:gd name="connsiteY13" fmla="*/ 623362 h 762485"/>
                <a:gd name="connsiteX14" fmla="*/ 205726 w 655873"/>
                <a:gd name="connsiteY14" fmla="*/ 586081 h 762485"/>
                <a:gd name="connsiteX15" fmla="*/ 237901 w 655873"/>
                <a:gd name="connsiteY15" fmla="*/ 553396 h 762485"/>
                <a:gd name="connsiteX16" fmla="*/ 265187 w 655873"/>
                <a:gd name="connsiteY16" fmla="*/ 515750 h 762485"/>
                <a:gd name="connsiteX17" fmla="*/ 344783 w 655873"/>
                <a:gd name="connsiteY17" fmla="*/ 409013 h 762485"/>
                <a:gd name="connsiteX18" fmla="*/ 153343 w 655873"/>
                <a:gd name="connsiteY18" fmla="*/ 437102 h 762485"/>
                <a:gd name="connsiteX19" fmla="*/ 40989 w 655873"/>
                <a:gd name="connsiteY19" fmla="*/ 416893 h 762485"/>
                <a:gd name="connsiteX20" fmla="*/ 18736 w 655873"/>
                <a:gd name="connsiteY20" fmla="*/ 406679 h 762485"/>
                <a:gd name="connsiteX21" fmla="*/ 19904 w 655873"/>
                <a:gd name="connsiteY21" fmla="*/ 356265 h 762485"/>
                <a:gd name="connsiteX22" fmla="*/ 24427 w 655873"/>
                <a:gd name="connsiteY22" fmla="*/ 352398 h 762485"/>
                <a:gd name="connsiteX23" fmla="*/ 89870 w 655873"/>
                <a:gd name="connsiteY23" fmla="*/ 340944 h 762485"/>
                <a:gd name="connsiteX24" fmla="*/ 185298 w 655873"/>
                <a:gd name="connsiteY24" fmla="*/ 321829 h 762485"/>
                <a:gd name="connsiteX25" fmla="*/ 293859 w 655873"/>
                <a:gd name="connsiteY25" fmla="*/ 228006 h 762485"/>
                <a:gd name="connsiteX26" fmla="*/ 370100 w 655873"/>
                <a:gd name="connsiteY26" fmla="*/ 55972 h 762485"/>
                <a:gd name="connsiteX27" fmla="*/ 381408 w 655873"/>
                <a:gd name="connsiteY27" fmla="*/ 232 h 76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5873" h="762485">
                  <a:moveTo>
                    <a:pt x="381408" y="232"/>
                  </a:moveTo>
                  <a:cubicBezTo>
                    <a:pt x="434813" y="-789"/>
                    <a:pt x="434813" y="-789"/>
                    <a:pt x="434740" y="52908"/>
                  </a:cubicBezTo>
                  <a:cubicBezTo>
                    <a:pt x="434740" y="79465"/>
                    <a:pt x="434886" y="106094"/>
                    <a:pt x="434594" y="132650"/>
                  </a:cubicBezTo>
                  <a:cubicBezTo>
                    <a:pt x="434448" y="142354"/>
                    <a:pt x="437294" y="146585"/>
                    <a:pt x="448164" y="148190"/>
                  </a:cubicBezTo>
                  <a:cubicBezTo>
                    <a:pt x="494419" y="155194"/>
                    <a:pt x="541112" y="159207"/>
                    <a:pt x="587075" y="166284"/>
                  </a:cubicBezTo>
                  <a:cubicBezTo>
                    <a:pt x="609838" y="169786"/>
                    <a:pt x="633914" y="167087"/>
                    <a:pt x="655874" y="176060"/>
                  </a:cubicBezTo>
                  <a:cubicBezTo>
                    <a:pt x="652664" y="179124"/>
                    <a:pt x="652080" y="183137"/>
                    <a:pt x="652153" y="187295"/>
                  </a:cubicBezTo>
                  <a:cubicBezTo>
                    <a:pt x="653612" y="238876"/>
                    <a:pt x="648578" y="290238"/>
                    <a:pt x="645587" y="341674"/>
                  </a:cubicBezTo>
                  <a:cubicBezTo>
                    <a:pt x="645441" y="344227"/>
                    <a:pt x="646900" y="346926"/>
                    <a:pt x="647557" y="349553"/>
                  </a:cubicBezTo>
                  <a:cubicBezTo>
                    <a:pt x="646171" y="417476"/>
                    <a:pt x="635154" y="483868"/>
                    <a:pt x="609911" y="547049"/>
                  </a:cubicBezTo>
                  <a:cubicBezTo>
                    <a:pt x="561467" y="668304"/>
                    <a:pt x="471583" y="739073"/>
                    <a:pt x="342887" y="758771"/>
                  </a:cubicBezTo>
                  <a:cubicBezTo>
                    <a:pt x="276860" y="768913"/>
                    <a:pt x="212074" y="757166"/>
                    <a:pt x="149184" y="737103"/>
                  </a:cubicBezTo>
                  <a:cubicBezTo>
                    <a:pt x="117594" y="727035"/>
                    <a:pt x="109058" y="701427"/>
                    <a:pt x="126568" y="673776"/>
                  </a:cubicBezTo>
                  <a:cubicBezTo>
                    <a:pt x="138897" y="654296"/>
                    <a:pt x="154656" y="637078"/>
                    <a:pt x="173698" y="623362"/>
                  </a:cubicBezTo>
                  <a:cubicBezTo>
                    <a:pt x="178513" y="605925"/>
                    <a:pt x="193615" y="596952"/>
                    <a:pt x="205726" y="586081"/>
                  </a:cubicBezTo>
                  <a:cubicBezTo>
                    <a:pt x="217181" y="575794"/>
                    <a:pt x="228051" y="565215"/>
                    <a:pt x="237901" y="553396"/>
                  </a:cubicBezTo>
                  <a:cubicBezTo>
                    <a:pt x="242862" y="537856"/>
                    <a:pt x="255265" y="527642"/>
                    <a:pt x="265187" y="515750"/>
                  </a:cubicBezTo>
                  <a:cubicBezTo>
                    <a:pt x="292546" y="482700"/>
                    <a:pt x="320634" y="450234"/>
                    <a:pt x="344783" y="409013"/>
                  </a:cubicBezTo>
                  <a:cubicBezTo>
                    <a:pt x="281310" y="438780"/>
                    <a:pt x="217545" y="439582"/>
                    <a:pt x="153343" y="437102"/>
                  </a:cubicBezTo>
                  <a:cubicBezTo>
                    <a:pt x="114967" y="435570"/>
                    <a:pt x="77540" y="428566"/>
                    <a:pt x="40989" y="416893"/>
                  </a:cubicBezTo>
                  <a:cubicBezTo>
                    <a:pt x="33182" y="414412"/>
                    <a:pt x="25667" y="411056"/>
                    <a:pt x="18736" y="406679"/>
                  </a:cubicBezTo>
                  <a:cubicBezTo>
                    <a:pt x="-6653" y="390555"/>
                    <a:pt x="-6215" y="370419"/>
                    <a:pt x="19904" y="356265"/>
                  </a:cubicBezTo>
                  <a:cubicBezTo>
                    <a:pt x="21728" y="355244"/>
                    <a:pt x="23406" y="354222"/>
                    <a:pt x="24427" y="352398"/>
                  </a:cubicBezTo>
                  <a:cubicBezTo>
                    <a:pt x="44709" y="340214"/>
                    <a:pt x="68129" y="344956"/>
                    <a:pt x="89870" y="340944"/>
                  </a:cubicBezTo>
                  <a:cubicBezTo>
                    <a:pt x="121753" y="335034"/>
                    <a:pt x="154875" y="336421"/>
                    <a:pt x="185298" y="321829"/>
                  </a:cubicBezTo>
                  <a:cubicBezTo>
                    <a:pt x="230094" y="300234"/>
                    <a:pt x="264530" y="267257"/>
                    <a:pt x="293859" y="228006"/>
                  </a:cubicBezTo>
                  <a:cubicBezTo>
                    <a:pt x="332381" y="176425"/>
                    <a:pt x="354487" y="117913"/>
                    <a:pt x="370100" y="55972"/>
                  </a:cubicBezTo>
                  <a:cubicBezTo>
                    <a:pt x="374842" y="37441"/>
                    <a:pt x="376009" y="18472"/>
                    <a:pt x="381408" y="23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F60E4B-0DDC-4C5A-BCD5-206BF183978F}"/>
                </a:ext>
              </a:extLst>
            </p:cNvPr>
            <p:cNvSpPr/>
            <p:nvPr/>
          </p:nvSpPr>
          <p:spPr>
            <a:xfrm>
              <a:off x="5526398" y="2267312"/>
              <a:ext cx="605646" cy="385785"/>
            </a:xfrm>
            <a:custGeom>
              <a:avLst/>
              <a:gdLst>
                <a:gd name="connsiteX0" fmla="*/ 172932 w 605646"/>
                <a:gd name="connsiteY0" fmla="*/ 385785 h 385785"/>
                <a:gd name="connsiteX1" fmla="*/ 61380 w 605646"/>
                <a:gd name="connsiteY1" fmla="*/ 321509 h 385785"/>
                <a:gd name="connsiteX2" fmla="*/ 1409 w 605646"/>
                <a:gd name="connsiteY2" fmla="*/ 205580 h 385785"/>
                <a:gd name="connsiteX3" fmla="*/ 13082 w 605646"/>
                <a:gd name="connsiteY3" fmla="*/ 147214 h 385785"/>
                <a:gd name="connsiteX4" fmla="*/ 75534 w 605646"/>
                <a:gd name="connsiteY4" fmla="*/ 40623 h 385785"/>
                <a:gd name="connsiteX5" fmla="*/ 143384 w 605646"/>
                <a:gd name="connsiteY5" fmla="*/ 1956 h 385785"/>
                <a:gd name="connsiteX6" fmla="*/ 229182 w 605646"/>
                <a:gd name="connsiteY6" fmla="*/ 12972 h 385785"/>
                <a:gd name="connsiteX7" fmla="*/ 385968 w 605646"/>
                <a:gd name="connsiteY7" fmla="*/ 53463 h 385785"/>
                <a:gd name="connsiteX8" fmla="*/ 499198 w 605646"/>
                <a:gd name="connsiteY8" fmla="*/ 76810 h 385785"/>
                <a:gd name="connsiteX9" fmla="*/ 572958 w 605646"/>
                <a:gd name="connsiteY9" fmla="*/ 87024 h 385785"/>
                <a:gd name="connsiteX10" fmla="*/ 605424 w 605646"/>
                <a:gd name="connsiteY10" fmla="*/ 114018 h 385785"/>
                <a:gd name="connsiteX11" fmla="*/ 595137 w 605646"/>
                <a:gd name="connsiteY11" fmla="*/ 265186 h 385785"/>
                <a:gd name="connsiteX12" fmla="*/ 559534 w 605646"/>
                <a:gd name="connsiteY12" fmla="*/ 274014 h 385785"/>
                <a:gd name="connsiteX13" fmla="*/ 423979 w 605646"/>
                <a:gd name="connsiteY13" fmla="*/ 277808 h 385785"/>
                <a:gd name="connsiteX14" fmla="*/ 296303 w 605646"/>
                <a:gd name="connsiteY14" fmla="*/ 335736 h 385785"/>
                <a:gd name="connsiteX15" fmla="*/ 172932 w 605646"/>
                <a:gd name="connsiteY15" fmla="*/ 385785 h 38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5646" h="385785">
                  <a:moveTo>
                    <a:pt x="172932" y="385785"/>
                  </a:moveTo>
                  <a:cubicBezTo>
                    <a:pt x="121059" y="385493"/>
                    <a:pt x="94795" y="354778"/>
                    <a:pt x="61380" y="321509"/>
                  </a:cubicBezTo>
                  <a:cubicBezTo>
                    <a:pt x="28695" y="288970"/>
                    <a:pt x="12353" y="248625"/>
                    <a:pt x="1409" y="205580"/>
                  </a:cubicBezTo>
                  <a:cubicBezTo>
                    <a:pt x="-3771" y="185152"/>
                    <a:pt x="6516" y="166183"/>
                    <a:pt x="13082" y="147214"/>
                  </a:cubicBezTo>
                  <a:cubicBezTo>
                    <a:pt x="26871" y="107525"/>
                    <a:pt x="52479" y="74840"/>
                    <a:pt x="75534" y="40623"/>
                  </a:cubicBezTo>
                  <a:cubicBezTo>
                    <a:pt x="90709" y="18079"/>
                    <a:pt x="117776" y="7500"/>
                    <a:pt x="143384" y="1956"/>
                  </a:cubicBezTo>
                  <a:cubicBezTo>
                    <a:pt x="173516" y="-4538"/>
                    <a:pt x="199999" y="6698"/>
                    <a:pt x="229182" y="12972"/>
                  </a:cubicBezTo>
                  <a:cubicBezTo>
                    <a:pt x="282441" y="24426"/>
                    <a:pt x="333220" y="39966"/>
                    <a:pt x="385968" y="53463"/>
                  </a:cubicBezTo>
                  <a:cubicBezTo>
                    <a:pt x="423322" y="63094"/>
                    <a:pt x="461114" y="70827"/>
                    <a:pt x="499198" y="76810"/>
                  </a:cubicBezTo>
                  <a:cubicBezTo>
                    <a:pt x="523712" y="80676"/>
                    <a:pt x="548809" y="80823"/>
                    <a:pt x="572958" y="87024"/>
                  </a:cubicBezTo>
                  <a:cubicBezTo>
                    <a:pt x="601703" y="94392"/>
                    <a:pt x="606518" y="88410"/>
                    <a:pt x="605424" y="114018"/>
                  </a:cubicBezTo>
                  <a:cubicBezTo>
                    <a:pt x="607394" y="152540"/>
                    <a:pt x="595648" y="261319"/>
                    <a:pt x="595137" y="265186"/>
                  </a:cubicBezTo>
                  <a:cubicBezTo>
                    <a:pt x="593094" y="282769"/>
                    <a:pt x="574928" y="276130"/>
                    <a:pt x="559534" y="274014"/>
                  </a:cubicBezTo>
                  <a:cubicBezTo>
                    <a:pt x="514592" y="267813"/>
                    <a:pt x="468410" y="267739"/>
                    <a:pt x="423979" y="277808"/>
                  </a:cubicBezTo>
                  <a:cubicBezTo>
                    <a:pt x="376994" y="288459"/>
                    <a:pt x="337962" y="312827"/>
                    <a:pt x="296303" y="335736"/>
                  </a:cubicBezTo>
                  <a:cubicBezTo>
                    <a:pt x="260481" y="355288"/>
                    <a:pt x="215247" y="386003"/>
                    <a:pt x="172932" y="385785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82ED1B4-914A-4A47-AB5F-B9E2DA64C4F3}"/>
                </a:ext>
              </a:extLst>
            </p:cNvPr>
            <p:cNvSpPr/>
            <p:nvPr/>
          </p:nvSpPr>
          <p:spPr>
            <a:xfrm>
              <a:off x="6289464" y="6285721"/>
              <a:ext cx="723261" cy="574498"/>
            </a:xfrm>
            <a:custGeom>
              <a:avLst/>
              <a:gdLst>
                <a:gd name="connsiteX0" fmla="*/ 215681 w 723261"/>
                <a:gd name="connsiteY0" fmla="*/ 273810 h 574498"/>
                <a:gd name="connsiteX1" fmla="*/ 175263 w 723261"/>
                <a:gd name="connsiteY1" fmla="*/ 325171 h 574498"/>
                <a:gd name="connsiteX2" fmla="*/ 194888 w 723261"/>
                <a:gd name="connsiteY2" fmla="*/ 382662 h 574498"/>
                <a:gd name="connsiteX3" fmla="*/ 665464 w 723261"/>
                <a:gd name="connsiteY3" fmla="*/ 133439 h 574498"/>
                <a:gd name="connsiteX4" fmla="*/ 685892 w 723261"/>
                <a:gd name="connsiteY4" fmla="*/ 8609 h 574498"/>
                <a:gd name="connsiteX5" fmla="*/ 689613 w 723261"/>
                <a:gd name="connsiteY5" fmla="*/ 0 h 574498"/>
                <a:gd name="connsiteX6" fmla="*/ 720911 w 723261"/>
                <a:gd name="connsiteY6" fmla="*/ 113376 h 574498"/>
                <a:gd name="connsiteX7" fmla="*/ 720766 w 723261"/>
                <a:gd name="connsiteY7" fmla="*/ 162112 h 574498"/>
                <a:gd name="connsiteX8" fmla="*/ 680055 w 723261"/>
                <a:gd name="connsiteY8" fmla="*/ 195599 h 574498"/>
                <a:gd name="connsiteX9" fmla="*/ 670352 w 723261"/>
                <a:gd name="connsiteY9" fmla="*/ 210263 h 574498"/>
                <a:gd name="connsiteX10" fmla="*/ 687059 w 723261"/>
                <a:gd name="connsiteY10" fmla="*/ 339252 h 574498"/>
                <a:gd name="connsiteX11" fmla="*/ 625702 w 723261"/>
                <a:gd name="connsiteY11" fmla="*/ 421329 h 574498"/>
                <a:gd name="connsiteX12" fmla="*/ 467238 w 723261"/>
                <a:gd name="connsiteY12" fmla="*/ 507200 h 574498"/>
                <a:gd name="connsiteX13" fmla="*/ 314465 w 723261"/>
                <a:gd name="connsiteY13" fmla="*/ 563086 h 574498"/>
                <a:gd name="connsiteX14" fmla="*/ 83263 w 723261"/>
                <a:gd name="connsiteY14" fmla="*/ 561116 h 574498"/>
                <a:gd name="connsiteX15" fmla="*/ 19280 w 723261"/>
                <a:gd name="connsiteY15" fmla="*/ 531057 h 574498"/>
                <a:gd name="connsiteX16" fmla="*/ 7242 w 723261"/>
                <a:gd name="connsiteY16" fmla="*/ 469408 h 574498"/>
                <a:gd name="connsiteX17" fmla="*/ 45544 w 723261"/>
                <a:gd name="connsiteY17" fmla="*/ 421913 h 574498"/>
                <a:gd name="connsiteX18" fmla="*/ 206707 w 723261"/>
                <a:gd name="connsiteY18" fmla="*/ 276655 h 574498"/>
                <a:gd name="connsiteX19" fmla="*/ 215681 w 723261"/>
                <a:gd name="connsiteY19" fmla="*/ 273810 h 57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3261" h="574498">
                  <a:moveTo>
                    <a:pt x="215681" y="273810"/>
                  </a:moveTo>
                  <a:cubicBezTo>
                    <a:pt x="202111" y="290881"/>
                    <a:pt x="187155" y="307005"/>
                    <a:pt x="175263" y="325171"/>
                  </a:cubicBezTo>
                  <a:cubicBezTo>
                    <a:pt x="156148" y="354354"/>
                    <a:pt x="162057" y="371937"/>
                    <a:pt x="194888" y="382662"/>
                  </a:cubicBezTo>
                  <a:cubicBezTo>
                    <a:pt x="420254" y="456130"/>
                    <a:pt x="615926" y="352020"/>
                    <a:pt x="665464" y="133439"/>
                  </a:cubicBezTo>
                  <a:cubicBezTo>
                    <a:pt x="674802" y="92218"/>
                    <a:pt x="680785" y="50486"/>
                    <a:pt x="685892" y="8609"/>
                  </a:cubicBezTo>
                  <a:cubicBezTo>
                    <a:pt x="686257" y="5326"/>
                    <a:pt x="685600" y="1678"/>
                    <a:pt x="689613" y="0"/>
                  </a:cubicBezTo>
                  <a:cubicBezTo>
                    <a:pt x="699535" y="37938"/>
                    <a:pt x="714783" y="74417"/>
                    <a:pt x="720911" y="113376"/>
                  </a:cubicBezTo>
                  <a:cubicBezTo>
                    <a:pt x="723465" y="129719"/>
                    <a:pt x="724632" y="145988"/>
                    <a:pt x="720766" y="162112"/>
                  </a:cubicBezTo>
                  <a:cubicBezTo>
                    <a:pt x="713762" y="190784"/>
                    <a:pt x="709165" y="195380"/>
                    <a:pt x="680055" y="195599"/>
                  </a:cubicBezTo>
                  <a:cubicBezTo>
                    <a:pt x="666193" y="195672"/>
                    <a:pt x="668090" y="202019"/>
                    <a:pt x="670352" y="210263"/>
                  </a:cubicBezTo>
                  <a:cubicBezTo>
                    <a:pt x="681733" y="252506"/>
                    <a:pt x="688737" y="295113"/>
                    <a:pt x="687059" y="339252"/>
                  </a:cubicBezTo>
                  <a:cubicBezTo>
                    <a:pt x="685454" y="381494"/>
                    <a:pt x="664442" y="410240"/>
                    <a:pt x="625702" y="421329"/>
                  </a:cubicBezTo>
                  <a:cubicBezTo>
                    <a:pt x="566096" y="438474"/>
                    <a:pt x="513639" y="463426"/>
                    <a:pt x="467238" y="507200"/>
                  </a:cubicBezTo>
                  <a:cubicBezTo>
                    <a:pt x="426601" y="545649"/>
                    <a:pt x="368527" y="553310"/>
                    <a:pt x="314465" y="563086"/>
                  </a:cubicBezTo>
                  <a:cubicBezTo>
                    <a:pt x="237495" y="577021"/>
                    <a:pt x="160160" y="580231"/>
                    <a:pt x="83263" y="561116"/>
                  </a:cubicBezTo>
                  <a:cubicBezTo>
                    <a:pt x="60063" y="555352"/>
                    <a:pt x="37957" y="546670"/>
                    <a:pt x="19280" y="531057"/>
                  </a:cubicBezTo>
                  <a:cubicBezTo>
                    <a:pt x="-1586" y="513621"/>
                    <a:pt x="-5380" y="493776"/>
                    <a:pt x="7242" y="469408"/>
                  </a:cubicBezTo>
                  <a:cubicBezTo>
                    <a:pt x="16799" y="450950"/>
                    <a:pt x="30807" y="436140"/>
                    <a:pt x="45544" y="421913"/>
                  </a:cubicBezTo>
                  <a:cubicBezTo>
                    <a:pt x="97709" y="371718"/>
                    <a:pt x="155856" y="328235"/>
                    <a:pt x="206707" y="276655"/>
                  </a:cubicBezTo>
                  <a:cubicBezTo>
                    <a:pt x="209188" y="274174"/>
                    <a:pt x="211887" y="272131"/>
                    <a:pt x="215681" y="27381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5B00425-F31E-4877-B3E7-BE2E1C4833BD}"/>
                </a:ext>
              </a:extLst>
            </p:cNvPr>
            <p:cNvSpPr/>
            <p:nvPr/>
          </p:nvSpPr>
          <p:spPr>
            <a:xfrm>
              <a:off x="5383303" y="1039845"/>
              <a:ext cx="526313" cy="406754"/>
            </a:xfrm>
            <a:custGeom>
              <a:avLst/>
              <a:gdLst>
                <a:gd name="connsiteX0" fmla="*/ 36526 w 526313"/>
                <a:gd name="connsiteY0" fmla="*/ 266822 h 406754"/>
                <a:gd name="connsiteX1" fmla="*/ 10554 w 526313"/>
                <a:gd name="connsiteY1" fmla="*/ 251720 h 406754"/>
                <a:gd name="connsiteX2" fmla="*/ 13910 w 526313"/>
                <a:gd name="connsiteY2" fmla="*/ 217649 h 406754"/>
                <a:gd name="connsiteX3" fmla="*/ 99635 w 526313"/>
                <a:gd name="connsiteY3" fmla="*/ 177449 h 406754"/>
                <a:gd name="connsiteX4" fmla="*/ 152164 w 526313"/>
                <a:gd name="connsiteY4" fmla="*/ 124117 h 406754"/>
                <a:gd name="connsiteX5" fmla="*/ 251824 w 526313"/>
                <a:gd name="connsiteY5" fmla="*/ 22926 h 406754"/>
                <a:gd name="connsiteX6" fmla="*/ 326022 w 526313"/>
                <a:gd name="connsiteY6" fmla="*/ 12201 h 406754"/>
                <a:gd name="connsiteX7" fmla="*/ 428235 w 526313"/>
                <a:gd name="connsiteY7" fmla="*/ 108286 h 406754"/>
                <a:gd name="connsiteX8" fmla="*/ 491635 w 526313"/>
                <a:gd name="connsiteY8" fmla="*/ 185475 h 406754"/>
                <a:gd name="connsiteX9" fmla="*/ 524101 w 526313"/>
                <a:gd name="connsiteY9" fmla="*/ 317309 h 406754"/>
                <a:gd name="connsiteX10" fmla="*/ 493021 w 526313"/>
                <a:gd name="connsiteY10" fmla="*/ 406755 h 406754"/>
                <a:gd name="connsiteX11" fmla="*/ 472520 w 526313"/>
                <a:gd name="connsiteY11" fmla="*/ 342844 h 406754"/>
                <a:gd name="connsiteX12" fmla="*/ 367170 w 526313"/>
                <a:gd name="connsiteY12" fmla="*/ 303228 h 406754"/>
                <a:gd name="connsiteX13" fmla="*/ 314640 w 526313"/>
                <a:gd name="connsiteY13" fmla="*/ 317893 h 406754"/>
                <a:gd name="connsiteX14" fmla="*/ 262038 w 526313"/>
                <a:gd name="connsiteY14" fmla="*/ 317965 h 406754"/>
                <a:gd name="connsiteX15" fmla="*/ 235044 w 526313"/>
                <a:gd name="connsiteY15" fmla="*/ 313953 h 406754"/>
                <a:gd name="connsiteX16" fmla="*/ 170476 w 526313"/>
                <a:gd name="connsiteY16" fmla="*/ 283530 h 406754"/>
                <a:gd name="connsiteX17" fmla="*/ 84678 w 526313"/>
                <a:gd name="connsiteY17" fmla="*/ 278495 h 406754"/>
                <a:gd name="connsiteX18" fmla="*/ 36526 w 526313"/>
                <a:gd name="connsiteY18" fmla="*/ 266822 h 40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313" h="406754">
                  <a:moveTo>
                    <a:pt x="36526" y="266822"/>
                  </a:moveTo>
                  <a:cubicBezTo>
                    <a:pt x="27844" y="261861"/>
                    <a:pt x="18506" y="257703"/>
                    <a:pt x="10554" y="251720"/>
                  </a:cubicBezTo>
                  <a:cubicBezTo>
                    <a:pt x="-4986" y="240120"/>
                    <a:pt x="-2944" y="227279"/>
                    <a:pt x="13910" y="217649"/>
                  </a:cubicBezTo>
                  <a:cubicBezTo>
                    <a:pt x="41415" y="201890"/>
                    <a:pt x="71400" y="191457"/>
                    <a:pt x="99635" y="177449"/>
                  </a:cubicBezTo>
                  <a:cubicBezTo>
                    <a:pt x="123200" y="165776"/>
                    <a:pt x="143044" y="150163"/>
                    <a:pt x="152164" y="124117"/>
                  </a:cubicBezTo>
                  <a:cubicBezTo>
                    <a:pt x="180471" y="85669"/>
                    <a:pt x="221765" y="60134"/>
                    <a:pt x="251824" y="22926"/>
                  </a:cubicBezTo>
                  <a:cubicBezTo>
                    <a:pt x="274441" y="-5090"/>
                    <a:pt x="294285" y="-5893"/>
                    <a:pt x="326022" y="12201"/>
                  </a:cubicBezTo>
                  <a:cubicBezTo>
                    <a:pt x="367680" y="35985"/>
                    <a:pt x="396207" y="74215"/>
                    <a:pt x="428235" y="108286"/>
                  </a:cubicBezTo>
                  <a:cubicBezTo>
                    <a:pt x="450998" y="132508"/>
                    <a:pt x="469164" y="161034"/>
                    <a:pt x="491635" y="185475"/>
                  </a:cubicBezTo>
                  <a:cubicBezTo>
                    <a:pt x="527019" y="223996"/>
                    <a:pt x="529573" y="269595"/>
                    <a:pt x="524101" y="317309"/>
                  </a:cubicBezTo>
                  <a:cubicBezTo>
                    <a:pt x="520453" y="349191"/>
                    <a:pt x="512136" y="379979"/>
                    <a:pt x="493021" y="406755"/>
                  </a:cubicBezTo>
                  <a:cubicBezTo>
                    <a:pt x="485725" y="385597"/>
                    <a:pt x="482588" y="363272"/>
                    <a:pt x="472520" y="342844"/>
                  </a:cubicBezTo>
                  <a:cubicBezTo>
                    <a:pt x="454791" y="306803"/>
                    <a:pt x="404086" y="287615"/>
                    <a:pt x="367170" y="303228"/>
                  </a:cubicBezTo>
                  <a:cubicBezTo>
                    <a:pt x="350389" y="310305"/>
                    <a:pt x="332296" y="313442"/>
                    <a:pt x="314640" y="317893"/>
                  </a:cubicBezTo>
                  <a:cubicBezTo>
                    <a:pt x="296255" y="322489"/>
                    <a:pt x="279548" y="321905"/>
                    <a:pt x="262038" y="317965"/>
                  </a:cubicBezTo>
                  <a:cubicBezTo>
                    <a:pt x="252116" y="322927"/>
                    <a:pt x="243507" y="318184"/>
                    <a:pt x="235044" y="313953"/>
                  </a:cubicBezTo>
                  <a:cubicBezTo>
                    <a:pt x="213740" y="303374"/>
                    <a:pt x="192437" y="292795"/>
                    <a:pt x="170476" y="283530"/>
                  </a:cubicBezTo>
                  <a:cubicBezTo>
                    <a:pt x="142388" y="271783"/>
                    <a:pt x="113861" y="270616"/>
                    <a:pt x="84678" y="278495"/>
                  </a:cubicBezTo>
                  <a:cubicBezTo>
                    <a:pt x="68774" y="273826"/>
                    <a:pt x="54328" y="274556"/>
                    <a:pt x="36526" y="26682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524C5E8-8C69-4EF3-B5C2-B963891F0B51}"/>
                </a:ext>
              </a:extLst>
            </p:cNvPr>
            <p:cNvSpPr/>
            <p:nvPr/>
          </p:nvSpPr>
          <p:spPr>
            <a:xfrm>
              <a:off x="6097289" y="6288421"/>
              <a:ext cx="593386" cy="205363"/>
            </a:xfrm>
            <a:custGeom>
              <a:avLst/>
              <a:gdLst>
                <a:gd name="connsiteX0" fmla="*/ 258512 w 593386"/>
                <a:gd name="connsiteY0" fmla="*/ 0 h 205363"/>
                <a:gd name="connsiteX1" fmla="*/ 259460 w 593386"/>
                <a:gd name="connsiteY1" fmla="*/ 1751 h 205363"/>
                <a:gd name="connsiteX2" fmla="*/ 271061 w 593386"/>
                <a:gd name="connsiteY2" fmla="*/ 56834 h 205363"/>
                <a:gd name="connsiteX3" fmla="*/ 429816 w 593386"/>
                <a:gd name="connsiteY3" fmla="*/ 80618 h 205363"/>
                <a:gd name="connsiteX4" fmla="*/ 593387 w 593386"/>
                <a:gd name="connsiteY4" fmla="*/ 44650 h 205363"/>
                <a:gd name="connsiteX5" fmla="*/ 471985 w 593386"/>
                <a:gd name="connsiteY5" fmla="*/ 201144 h 205363"/>
                <a:gd name="connsiteX6" fmla="*/ 257126 w 593386"/>
                <a:gd name="connsiteY6" fmla="*/ 205011 h 205363"/>
                <a:gd name="connsiteX7" fmla="*/ 80350 w 593386"/>
                <a:gd name="connsiteY7" fmla="*/ 181300 h 205363"/>
                <a:gd name="connsiteX8" fmla="*/ 20889 w 593386"/>
                <a:gd name="connsiteY8" fmla="*/ 146426 h 205363"/>
                <a:gd name="connsiteX9" fmla="*/ 26507 w 593386"/>
                <a:gd name="connsiteY9" fmla="*/ 78502 h 205363"/>
                <a:gd name="connsiteX10" fmla="*/ 100705 w 593386"/>
                <a:gd name="connsiteY10" fmla="*/ 46109 h 205363"/>
                <a:gd name="connsiteX11" fmla="*/ 258512 w 593386"/>
                <a:gd name="connsiteY11" fmla="*/ 0 h 2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3386" h="205363">
                  <a:moveTo>
                    <a:pt x="258512" y="0"/>
                  </a:moveTo>
                  <a:cubicBezTo>
                    <a:pt x="258877" y="584"/>
                    <a:pt x="259606" y="1605"/>
                    <a:pt x="259460" y="1751"/>
                  </a:cubicBezTo>
                  <a:cubicBezTo>
                    <a:pt x="230131" y="28016"/>
                    <a:pt x="232685" y="42972"/>
                    <a:pt x="271061" y="56834"/>
                  </a:cubicBezTo>
                  <a:cubicBezTo>
                    <a:pt x="322204" y="75365"/>
                    <a:pt x="375900" y="80253"/>
                    <a:pt x="429816" y="80618"/>
                  </a:cubicBezTo>
                  <a:cubicBezTo>
                    <a:pt x="484826" y="80983"/>
                    <a:pt x="537939" y="70185"/>
                    <a:pt x="593387" y="44650"/>
                  </a:cubicBezTo>
                  <a:cubicBezTo>
                    <a:pt x="557783" y="104767"/>
                    <a:pt x="518168" y="155399"/>
                    <a:pt x="471985" y="201144"/>
                  </a:cubicBezTo>
                  <a:cubicBezTo>
                    <a:pt x="400341" y="200779"/>
                    <a:pt x="328770" y="203259"/>
                    <a:pt x="257126" y="205011"/>
                  </a:cubicBezTo>
                  <a:cubicBezTo>
                    <a:pt x="197228" y="206469"/>
                    <a:pt x="137257" y="204281"/>
                    <a:pt x="80350" y="181300"/>
                  </a:cubicBezTo>
                  <a:cubicBezTo>
                    <a:pt x="58827" y="172618"/>
                    <a:pt x="38326" y="161820"/>
                    <a:pt x="20889" y="146426"/>
                  </a:cubicBezTo>
                  <a:cubicBezTo>
                    <a:pt x="-8804" y="120234"/>
                    <a:pt x="-6762" y="99733"/>
                    <a:pt x="26507" y="78502"/>
                  </a:cubicBezTo>
                  <a:cubicBezTo>
                    <a:pt x="49562" y="63838"/>
                    <a:pt x="74878" y="54062"/>
                    <a:pt x="100705" y="46109"/>
                  </a:cubicBezTo>
                  <a:cubicBezTo>
                    <a:pt x="153088" y="29985"/>
                    <a:pt x="205909" y="15248"/>
                    <a:pt x="258512" y="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B7A15A0-6C0B-4660-B14F-4EF8642E4080}"/>
                </a:ext>
              </a:extLst>
            </p:cNvPr>
            <p:cNvSpPr/>
            <p:nvPr/>
          </p:nvSpPr>
          <p:spPr>
            <a:xfrm>
              <a:off x="5271945" y="4623824"/>
              <a:ext cx="78794" cy="645581"/>
            </a:xfrm>
            <a:custGeom>
              <a:avLst/>
              <a:gdLst>
                <a:gd name="connsiteX0" fmla="*/ 0 w 78794"/>
                <a:gd name="connsiteY0" fmla="*/ 639618 h 645581"/>
                <a:gd name="connsiteX1" fmla="*/ 4596 w 78794"/>
                <a:gd name="connsiteY1" fmla="*/ 244626 h 645581"/>
                <a:gd name="connsiteX2" fmla="*/ 5837 w 78794"/>
                <a:gd name="connsiteY2" fmla="*/ 56323 h 645581"/>
                <a:gd name="connsiteX3" fmla="*/ 5545 w 78794"/>
                <a:gd name="connsiteY3" fmla="*/ 0 h 645581"/>
                <a:gd name="connsiteX4" fmla="*/ 78794 w 78794"/>
                <a:gd name="connsiteY4" fmla="*/ 3283 h 645581"/>
                <a:gd name="connsiteX5" fmla="*/ 71206 w 78794"/>
                <a:gd name="connsiteY5" fmla="*/ 642317 h 645581"/>
                <a:gd name="connsiteX6" fmla="*/ 0 w 78794"/>
                <a:gd name="connsiteY6" fmla="*/ 639618 h 64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94" h="645581">
                  <a:moveTo>
                    <a:pt x="0" y="639618"/>
                  </a:moveTo>
                  <a:cubicBezTo>
                    <a:pt x="1532" y="507930"/>
                    <a:pt x="3210" y="376314"/>
                    <a:pt x="4596" y="244626"/>
                  </a:cubicBezTo>
                  <a:cubicBezTo>
                    <a:pt x="5253" y="181883"/>
                    <a:pt x="5399" y="119067"/>
                    <a:pt x="5837" y="56323"/>
                  </a:cubicBezTo>
                  <a:cubicBezTo>
                    <a:pt x="5326" y="41878"/>
                    <a:pt x="5107" y="15978"/>
                    <a:pt x="5545" y="0"/>
                  </a:cubicBezTo>
                  <a:cubicBezTo>
                    <a:pt x="24514" y="1605"/>
                    <a:pt x="59752" y="2189"/>
                    <a:pt x="78794" y="3283"/>
                  </a:cubicBezTo>
                  <a:cubicBezTo>
                    <a:pt x="75803" y="209826"/>
                    <a:pt x="74271" y="435775"/>
                    <a:pt x="71206" y="642317"/>
                  </a:cubicBezTo>
                  <a:cubicBezTo>
                    <a:pt x="44358" y="647424"/>
                    <a:pt x="31591" y="646549"/>
                    <a:pt x="0" y="6396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3E4333B-8D91-4090-94DB-2F1760ECF2EE}"/>
                </a:ext>
              </a:extLst>
            </p:cNvPr>
            <p:cNvSpPr/>
            <p:nvPr/>
          </p:nvSpPr>
          <p:spPr>
            <a:xfrm>
              <a:off x="6570223" y="950124"/>
              <a:ext cx="147446" cy="107039"/>
            </a:xfrm>
            <a:custGeom>
              <a:avLst/>
              <a:gdLst>
                <a:gd name="connsiteX0" fmla="*/ 0 w 147446"/>
                <a:gd name="connsiteY0" fmla="*/ 58366 h 107039"/>
                <a:gd name="connsiteX1" fmla="*/ 147447 w 147446"/>
                <a:gd name="connsiteY1" fmla="*/ 0 h 107039"/>
                <a:gd name="connsiteX2" fmla="*/ 103527 w 147446"/>
                <a:gd name="connsiteY2" fmla="*/ 90030 h 107039"/>
                <a:gd name="connsiteX3" fmla="*/ 49611 w 147446"/>
                <a:gd name="connsiteY3" fmla="*/ 98493 h 107039"/>
                <a:gd name="connsiteX4" fmla="*/ 7296 w 147446"/>
                <a:gd name="connsiteY4" fmla="*/ 66829 h 107039"/>
                <a:gd name="connsiteX5" fmla="*/ 0 w 147446"/>
                <a:gd name="connsiteY5" fmla="*/ 58366 h 107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446" h="107039">
                  <a:moveTo>
                    <a:pt x="0" y="58366"/>
                  </a:moveTo>
                  <a:cubicBezTo>
                    <a:pt x="47860" y="39397"/>
                    <a:pt x="95720" y="20501"/>
                    <a:pt x="147447" y="0"/>
                  </a:cubicBezTo>
                  <a:cubicBezTo>
                    <a:pt x="135044" y="34217"/>
                    <a:pt x="123225" y="64130"/>
                    <a:pt x="103527" y="90030"/>
                  </a:cubicBezTo>
                  <a:cubicBezTo>
                    <a:pt x="88789" y="109436"/>
                    <a:pt x="71352" y="112209"/>
                    <a:pt x="49611" y="98493"/>
                  </a:cubicBezTo>
                  <a:cubicBezTo>
                    <a:pt x="34728" y="89154"/>
                    <a:pt x="21304" y="77481"/>
                    <a:pt x="7296" y="66829"/>
                  </a:cubicBezTo>
                  <a:cubicBezTo>
                    <a:pt x="4888" y="64057"/>
                    <a:pt x="2481" y="61211"/>
                    <a:pt x="0" y="58366"/>
                  </a:cubicBezTo>
                  <a:close/>
                </a:path>
              </a:pathLst>
            </a:custGeom>
            <a:solidFill>
              <a:srgbClr val="DF2927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A8A426-C96D-4230-B350-E24C0A4AD509}"/>
                </a:ext>
              </a:extLst>
            </p:cNvPr>
            <p:cNvSpPr/>
            <p:nvPr/>
          </p:nvSpPr>
          <p:spPr>
            <a:xfrm>
              <a:off x="6401545" y="753212"/>
              <a:ext cx="45890" cy="20429"/>
            </a:xfrm>
            <a:custGeom>
              <a:avLst/>
              <a:gdLst>
                <a:gd name="connsiteX0" fmla="*/ 0 w 45890"/>
                <a:gd name="connsiteY0" fmla="*/ 12695 h 20429"/>
                <a:gd name="connsiteX1" fmla="*/ 45890 w 45890"/>
                <a:gd name="connsiteY1" fmla="*/ 0 h 20429"/>
                <a:gd name="connsiteX2" fmla="*/ 11673 w 45890"/>
                <a:gd name="connsiteY2" fmla="*/ 20428 h 20429"/>
                <a:gd name="connsiteX3" fmla="*/ 0 w 45890"/>
                <a:gd name="connsiteY3" fmla="*/ 12695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90" h="20429">
                  <a:moveTo>
                    <a:pt x="0" y="12695"/>
                  </a:moveTo>
                  <a:cubicBezTo>
                    <a:pt x="13497" y="7150"/>
                    <a:pt x="27286" y="2699"/>
                    <a:pt x="45890" y="0"/>
                  </a:cubicBezTo>
                  <a:cubicBezTo>
                    <a:pt x="32101" y="8244"/>
                    <a:pt x="21887" y="14373"/>
                    <a:pt x="11673" y="20428"/>
                  </a:cubicBezTo>
                  <a:cubicBezTo>
                    <a:pt x="6055" y="20501"/>
                    <a:pt x="2335" y="17656"/>
                    <a:pt x="0" y="12695"/>
                  </a:cubicBezTo>
                  <a:close/>
                </a:path>
              </a:pathLst>
            </a:custGeom>
            <a:solidFill>
              <a:srgbClr val="705528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170793-6620-4073-82FB-3D8F28907906}"/>
                </a:ext>
              </a:extLst>
            </p:cNvPr>
            <p:cNvSpPr/>
            <p:nvPr/>
          </p:nvSpPr>
          <p:spPr>
            <a:xfrm>
              <a:off x="6449820" y="803480"/>
              <a:ext cx="17022" cy="22252"/>
            </a:xfrm>
            <a:custGeom>
              <a:avLst/>
              <a:gdLst>
                <a:gd name="connsiteX0" fmla="*/ 4838 w 17022"/>
                <a:gd name="connsiteY0" fmla="*/ 6055 h 22252"/>
                <a:gd name="connsiteX1" fmla="*/ 17022 w 17022"/>
                <a:gd name="connsiteY1" fmla="*/ 0 h 22252"/>
                <a:gd name="connsiteX2" fmla="*/ 7757 w 17022"/>
                <a:gd name="connsiteY2" fmla="*/ 22252 h 22252"/>
                <a:gd name="connsiteX3" fmla="*/ 4838 w 17022"/>
                <a:gd name="connsiteY3" fmla="*/ 6055 h 22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2" h="22252">
                  <a:moveTo>
                    <a:pt x="4838" y="6055"/>
                  </a:moveTo>
                  <a:cubicBezTo>
                    <a:pt x="8778" y="4086"/>
                    <a:pt x="12645" y="2116"/>
                    <a:pt x="17022" y="0"/>
                  </a:cubicBezTo>
                  <a:cubicBezTo>
                    <a:pt x="14031" y="11090"/>
                    <a:pt x="9581" y="14591"/>
                    <a:pt x="7757" y="22252"/>
                  </a:cubicBezTo>
                  <a:cubicBezTo>
                    <a:pt x="2358" y="17656"/>
                    <a:pt x="-5011" y="13424"/>
                    <a:pt x="4838" y="6055"/>
                  </a:cubicBezTo>
                  <a:close/>
                </a:path>
              </a:pathLst>
            </a:custGeom>
            <a:solidFill>
              <a:srgbClr val="463920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8FA4C67-9BD0-48D3-AB3D-0043B9756333}"/>
                </a:ext>
              </a:extLst>
            </p:cNvPr>
            <p:cNvSpPr/>
            <p:nvPr/>
          </p:nvSpPr>
          <p:spPr>
            <a:xfrm>
              <a:off x="6716721" y="1007542"/>
              <a:ext cx="208694" cy="313775"/>
            </a:xfrm>
            <a:custGeom>
              <a:avLst/>
              <a:gdLst>
                <a:gd name="connsiteX0" fmla="*/ 0 w 208694"/>
                <a:gd name="connsiteY0" fmla="*/ 160360 h 313775"/>
                <a:gd name="connsiteX1" fmla="*/ 208658 w 208694"/>
                <a:gd name="connsiteY1" fmla="*/ 0 h 313775"/>
                <a:gd name="connsiteX2" fmla="*/ 149928 w 208694"/>
                <a:gd name="connsiteY2" fmla="*/ 246669 h 313775"/>
                <a:gd name="connsiteX3" fmla="*/ 137087 w 208694"/>
                <a:gd name="connsiteY3" fmla="*/ 296061 h 313775"/>
                <a:gd name="connsiteX4" fmla="*/ 129499 w 208694"/>
                <a:gd name="connsiteY4" fmla="*/ 313352 h 313775"/>
                <a:gd name="connsiteX5" fmla="*/ 115711 w 208694"/>
                <a:gd name="connsiteY5" fmla="*/ 302263 h 313775"/>
                <a:gd name="connsiteX6" fmla="*/ 29475 w 208694"/>
                <a:gd name="connsiteY6" fmla="*/ 198517 h 313775"/>
                <a:gd name="connsiteX7" fmla="*/ 0 w 208694"/>
                <a:gd name="connsiteY7" fmla="*/ 160360 h 31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4" h="313775">
                  <a:moveTo>
                    <a:pt x="0" y="160360"/>
                  </a:moveTo>
                  <a:cubicBezTo>
                    <a:pt x="97836" y="145039"/>
                    <a:pt x="164738" y="87987"/>
                    <a:pt x="208658" y="0"/>
                  </a:cubicBezTo>
                  <a:cubicBezTo>
                    <a:pt x="210045" y="1313"/>
                    <a:pt x="170866" y="165759"/>
                    <a:pt x="149928" y="246669"/>
                  </a:cubicBezTo>
                  <a:cubicBezTo>
                    <a:pt x="145696" y="263157"/>
                    <a:pt x="141902" y="279719"/>
                    <a:pt x="137087" y="296061"/>
                  </a:cubicBezTo>
                  <a:cubicBezTo>
                    <a:pt x="135263" y="302117"/>
                    <a:pt x="133220" y="311674"/>
                    <a:pt x="129499" y="313352"/>
                  </a:cubicBezTo>
                  <a:cubicBezTo>
                    <a:pt x="123736" y="315833"/>
                    <a:pt x="119504" y="306786"/>
                    <a:pt x="115711" y="302263"/>
                  </a:cubicBezTo>
                  <a:cubicBezTo>
                    <a:pt x="86820" y="267827"/>
                    <a:pt x="58293" y="233099"/>
                    <a:pt x="29475" y="198517"/>
                  </a:cubicBezTo>
                  <a:cubicBezTo>
                    <a:pt x="19917" y="187063"/>
                    <a:pt x="73" y="161747"/>
                    <a:pt x="0" y="160360"/>
                  </a:cubicBezTo>
                  <a:close/>
                </a:path>
              </a:pathLst>
            </a:custGeom>
            <a:solidFill>
              <a:srgbClr val="D2AD6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031B20C-0386-4CD6-97EF-B286AEC76565}"/>
                </a:ext>
              </a:extLst>
            </p:cNvPr>
            <p:cNvSpPr/>
            <p:nvPr/>
          </p:nvSpPr>
          <p:spPr>
            <a:xfrm>
              <a:off x="6626477" y="3483061"/>
              <a:ext cx="172265" cy="2357765"/>
            </a:xfrm>
            <a:custGeom>
              <a:avLst/>
              <a:gdLst>
                <a:gd name="connsiteX0" fmla="*/ 2988 w 172265"/>
                <a:gd name="connsiteY0" fmla="*/ 0 h 2357765"/>
                <a:gd name="connsiteX1" fmla="*/ 16631 w 172265"/>
                <a:gd name="connsiteY1" fmla="*/ 160433 h 2357765"/>
                <a:gd name="connsiteX2" fmla="*/ 31879 w 172265"/>
                <a:gd name="connsiteY2" fmla="*/ 327141 h 2357765"/>
                <a:gd name="connsiteX3" fmla="*/ 41145 w 172265"/>
                <a:gd name="connsiteY3" fmla="*/ 437088 h 2357765"/>
                <a:gd name="connsiteX4" fmla="*/ 56830 w 172265"/>
                <a:gd name="connsiteY4" fmla="*/ 611967 h 2357765"/>
                <a:gd name="connsiteX5" fmla="*/ 69963 w 172265"/>
                <a:gd name="connsiteY5" fmla="*/ 770722 h 2357765"/>
                <a:gd name="connsiteX6" fmla="*/ 85357 w 172265"/>
                <a:gd name="connsiteY6" fmla="*/ 939473 h 2357765"/>
                <a:gd name="connsiteX7" fmla="*/ 98635 w 172265"/>
                <a:gd name="connsiteY7" fmla="*/ 1096185 h 2357765"/>
                <a:gd name="connsiteX8" fmla="*/ 114102 w 172265"/>
                <a:gd name="connsiteY8" fmla="*/ 1268949 h 2357765"/>
                <a:gd name="connsiteX9" fmla="*/ 127307 w 172265"/>
                <a:gd name="connsiteY9" fmla="*/ 1405088 h 2357765"/>
                <a:gd name="connsiteX10" fmla="*/ 157074 w 172265"/>
                <a:gd name="connsiteY10" fmla="*/ 1521309 h 2357765"/>
                <a:gd name="connsiteX11" fmla="*/ 170206 w 172265"/>
                <a:gd name="connsiteY11" fmla="*/ 1632788 h 2357765"/>
                <a:gd name="connsiteX12" fmla="*/ 168674 w 172265"/>
                <a:gd name="connsiteY12" fmla="*/ 1649057 h 2357765"/>
                <a:gd name="connsiteX13" fmla="*/ 163640 w 172265"/>
                <a:gd name="connsiteY13" fmla="*/ 1874350 h 2357765"/>
                <a:gd name="connsiteX14" fmla="*/ 155250 w 172265"/>
                <a:gd name="connsiteY14" fmla="*/ 2123864 h 2357765"/>
                <a:gd name="connsiteX15" fmla="*/ 147444 w 172265"/>
                <a:gd name="connsiteY15" fmla="*/ 2322163 h 2357765"/>
                <a:gd name="connsiteX16" fmla="*/ 139272 w 172265"/>
                <a:gd name="connsiteY16" fmla="*/ 2357766 h 2357765"/>
                <a:gd name="connsiteX17" fmla="*/ 138762 w 172265"/>
                <a:gd name="connsiteY17" fmla="*/ 2145022 h 2357765"/>
                <a:gd name="connsiteX18" fmla="*/ 134822 w 172265"/>
                <a:gd name="connsiteY18" fmla="*/ 1905357 h 2357765"/>
                <a:gd name="connsiteX19" fmla="*/ 122492 w 172265"/>
                <a:gd name="connsiteY19" fmla="*/ 1668537 h 2357765"/>
                <a:gd name="connsiteX20" fmla="*/ 79958 w 172265"/>
                <a:gd name="connsiteY20" fmla="*/ 1425808 h 2357765"/>
                <a:gd name="connsiteX21" fmla="*/ 73829 w 172265"/>
                <a:gd name="connsiteY21" fmla="*/ 1387578 h 2357765"/>
                <a:gd name="connsiteX22" fmla="*/ 58290 w 172265"/>
                <a:gd name="connsiteY22" fmla="*/ 1097718 h 2357765"/>
                <a:gd name="connsiteX23" fmla="*/ 53766 w 172265"/>
                <a:gd name="connsiteY23" fmla="*/ 1009877 h 2357765"/>
                <a:gd name="connsiteX24" fmla="*/ 40634 w 172265"/>
                <a:gd name="connsiteY24" fmla="*/ 744385 h 2357765"/>
                <a:gd name="connsiteX25" fmla="*/ 28231 w 172265"/>
                <a:gd name="connsiteY25" fmla="*/ 519822 h 2357765"/>
                <a:gd name="connsiteX26" fmla="*/ 11889 w 172265"/>
                <a:gd name="connsiteY26" fmla="*/ 215589 h 2357765"/>
                <a:gd name="connsiteX27" fmla="*/ 215 w 172265"/>
                <a:gd name="connsiteY27" fmla="*/ 21741 h 2357765"/>
                <a:gd name="connsiteX28" fmla="*/ 143 w 172265"/>
                <a:gd name="connsiteY28" fmla="*/ 146 h 2357765"/>
                <a:gd name="connsiteX29" fmla="*/ 2988 w 172265"/>
                <a:gd name="connsiteY29" fmla="*/ 0 h 23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265" h="2357765">
                  <a:moveTo>
                    <a:pt x="2988" y="0"/>
                  </a:moveTo>
                  <a:cubicBezTo>
                    <a:pt x="7511" y="53478"/>
                    <a:pt x="11889" y="106956"/>
                    <a:pt x="16631" y="160433"/>
                  </a:cubicBezTo>
                  <a:cubicBezTo>
                    <a:pt x="21519" y="216027"/>
                    <a:pt x="26918" y="271548"/>
                    <a:pt x="31879" y="327141"/>
                  </a:cubicBezTo>
                  <a:cubicBezTo>
                    <a:pt x="35162" y="363766"/>
                    <a:pt x="37935" y="400463"/>
                    <a:pt x="41145" y="437088"/>
                  </a:cubicBezTo>
                  <a:cubicBezTo>
                    <a:pt x="46252" y="495381"/>
                    <a:pt x="51796" y="553674"/>
                    <a:pt x="56830" y="611967"/>
                  </a:cubicBezTo>
                  <a:cubicBezTo>
                    <a:pt x="61427" y="664861"/>
                    <a:pt x="65294" y="717828"/>
                    <a:pt x="69963" y="770722"/>
                  </a:cubicBezTo>
                  <a:cubicBezTo>
                    <a:pt x="74851" y="826973"/>
                    <a:pt x="80396" y="883150"/>
                    <a:pt x="85357" y="939473"/>
                  </a:cubicBezTo>
                  <a:cubicBezTo>
                    <a:pt x="89953" y="991711"/>
                    <a:pt x="94039" y="1043948"/>
                    <a:pt x="98635" y="1096185"/>
                  </a:cubicBezTo>
                  <a:cubicBezTo>
                    <a:pt x="103669" y="1153822"/>
                    <a:pt x="109798" y="1211313"/>
                    <a:pt x="114102" y="1268949"/>
                  </a:cubicBezTo>
                  <a:cubicBezTo>
                    <a:pt x="117531" y="1314474"/>
                    <a:pt x="121179" y="1359854"/>
                    <a:pt x="127307" y="1405088"/>
                  </a:cubicBezTo>
                  <a:cubicBezTo>
                    <a:pt x="132706" y="1444995"/>
                    <a:pt x="138105" y="1485851"/>
                    <a:pt x="157074" y="1521309"/>
                  </a:cubicBezTo>
                  <a:cubicBezTo>
                    <a:pt x="176627" y="1558006"/>
                    <a:pt x="172614" y="1594923"/>
                    <a:pt x="170206" y="1632788"/>
                  </a:cubicBezTo>
                  <a:cubicBezTo>
                    <a:pt x="169841" y="1638187"/>
                    <a:pt x="168747" y="1643585"/>
                    <a:pt x="168674" y="1649057"/>
                  </a:cubicBezTo>
                  <a:cubicBezTo>
                    <a:pt x="167069" y="1724130"/>
                    <a:pt x="166777" y="1799277"/>
                    <a:pt x="163640" y="1874350"/>
                  </a:cubicBezTo>
                  <a:cubicBezTo>
                    <a:pt x="160138" y="1957521"/>
                    <a:pt x="158095" y="2040693"/>
                    <a:pt x="155250" y="2123864"/>
                  </a:cubicBezTo>
                  <a:cubicBezTo>
                    <a:pt x="152988" y="2189964"/>
                    <a:pt x="148319" y="2255990"/>
                    <a:pt x="147444" y="2322163"/>
                  </a:cubicBezTo>
                  <a:cubicBezTo>
                    <a:pt x="147298" y="2334128"/>
                    <a:pt x="144234" y="2346093"/>
                    <a:pt x="139272" y="2357766"/>
                  </a:cubicBezTo>
                  <a:cubicBezTo>
                    <a:pt x="139272" y="2286851"/>
                    <a:pt x="141242" y="2215864"/>
                    <a:pt x="138762" y="2145022"/>
                  </a:cubicBezTo>
                  <a:cubicBezTo>
                    <a:pt x="135989" y="2065133"/>
                    <a:pt x="137157" y="1985172"/>
                    <a:pt x="134822" y="1905357"/>
                  </a:cubicBezTo>
                  <a:cubicBezTo>
                    <a:pt x="132487" y="1826344"/>
                    <a:pt x="129277" y="1747258"/>
                    <a:pt x="122492" y="1668537"/>
                  </a:cubicBezTo>
                  <a:cubicBezTo>
                    <a:pt x="115415" y="1586606"/>
                    <a:pt x="104909" y="1504820"/>
                    <a:pt x="79958" y="1425808"/>
                  </a:cubicBezTo>
                  <a:cubicBezTo>
                    <a:pt x="76018" y="1413478"/>
                    <a:pt x="74413" y="1400710"/>
                    <a:pt x="73829" y="1387578"/>
                  </a:cubicBezTo>
                  <a:cubicBezTo>
                    <a:pt x="70036" y="1290909"/>
                    <a:pt x="64856" y="1194313"/>
                    <a:pt x="58290" y="1097718"/>
                  </a:cubicBezTo>
                  <a:cubicBezTo>
                    <a:pt x="56320" y="1068535"/>
                    <a:pt x="55371" y="1039206"/>
                    <a:pt x="53766" y="1009877"/>
                  </a:cubicBezTo>
                  <a:cubicBezTo>
                    <a:pt x="48878" y="921380"/>
                    <a:pt x="45960" y="832809"/>
                    <a:pt x="40634" y="744385"/>
                  </a:cubicBezTo>
                  <a:cubicBezTo>
                    <a:pt x="36111" y="669530"/>
                    <a:pt x="32390" y="594676"/>
                    <a:pt x="28231" y="519822"/>
                  </a:cubicBezTo>
                  <a:cubicBezTo>
                    <a:pt x="22613" y="418411"/>
                    <a:pt x="16485" y="317073"/>
                    <a:pt x="11889" y="215589"/>
                  </a:cubicBezTo>
                  <a:cubicBezTo>
                    <a:pt x="8970" y="150949"/>
                    <a:pt x="4082" y="86382"/>
                    <a:pt x="215" y="21741"/>
                  </a:cubicBezTo>
                  <a:cubicBezTo>
                    <a:pt x="-222" y="14591"/>
                    <a:pt x="143" y="7369"/>
                    <a:pt x="143" y="146"/>
                  </a:cubicBezTo>
                  <a:cubicBezTo>
                    <a:pt x="1091" y="73"/>
                    <a:pt x="2039" y="0"/>
                    <a:pt x="298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644E646-A8BD-4D77-9655-DBE9EF8EF044}"/>
                </a:ext>
              </a:extLst>
            </p:cNvPr>
            <p:cNvSpPr/>
            <p:nvPr/>
          </p:nvSpPr>
          <p:spPr>
            <a:xfrm>
              <a:off x="6567742" y="721330"/>
              <a:ext cx="81493" cy="48516"/>
            </a:xfrm>
            <a:custGeom>
              <a:avLst/>
              <a:gdLst>
                <a:gd name="connsiteX0" fmla="*/ 0 w 81493"/>
                <a:gd name="connsiteY0" fmla="*/ 48517 h 48516"/>
                <a:gd name="connsiteX1" fmla="*/ 81493 w 81493"/>
                <a:gd name="connsiteY1" fmla="*/ 0 h 48516"/>
                <a:gd name="connsiteX2" fmla="*/ 0 w 81493"/>
                <a:gd name="connsiteY2" fmla="*/ 48517 h 4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93" h="48516">
                  <a:moveTo>
                    <a:pt x="0" y="48517"/>
                  </a:moveTo>
                  <a:cubicBezTo>
                    <a:pt x="25827" y="33123"/>
                    <a:pt x="51654" y="17802"/>
                    <a:pt x="81493" y="0"/>
                  </a:cubicBezTo>
                  <a:cubicBezTo>
                    <a:pt x="65881" y="41878"/>
                    <a:pt x="32685" y="45744"/>
                    <a:pt x="0" y="48517"/>
                  </a:cubicBezTo>
                  <a:close/>
                </a:path>
              </a:pathLst>
            </a:custGeom>
            <a:solidFill>
              <a:srgbClr val="241D15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DC33300-5A96-4C83-9742-F2ADAE12521A}"/>
                </a:ext>
              </a:extLst>
            </p:cNvPr>
            <p:cNvSpPr/>
            <p:nvPr/>
          </p:nvSpPr>
          <p:spPr>
            <a:xfrm>
              <a:off x="6513608" y="678066"/>
              <a:ext cx="103745" cy="52967"/>
            </a:xfrm>
            <a:custGeom>
              <a:avLst/>
              <a:gdLst>
                <a:gd name="connsiteX0" fmla="*/ 0 w 103745"/>
                <a:gd name="connsiteY0" fmla="*/ 52967 h 52967"/>
                <a:gd name="connsiteX1" fmla="*/ 103746 w 103745"/>
                <a:gd name="connsiteY1" fmla="*/ 0 h 52967"/>
                <a:gd name="connsiteX2" fmla="*/ 0 w 103745"/>
                <a:gd name="connsiteY2" fmla="*/ 52967 h 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45" h="52967">
                  <a:moveTo>
                    <a:pt x="0" y="52967"/>
                  </a:moveTo>
                  <a:cubicBezTo>
                    <a:pt x="28016" y="14300"/>
                    <a:pt x="65370" y="6201"/>
                    <a:pt x="103746" y="0"/>
                  </a:cubicBezTo>
                  <a:cubicBezTo>
                    <a:pt x="70842" y="16853"/>
                    <a:pt x="37938" y="33633"/>
                    <a:pt x="0" y="52967"/>
                  </a:cubicBezTo>
                  <a:close/>
                </a:path>
              </a:pathLst>
            </a:custGeom>
            <a:solidFill>
              <a:srgbClr val="63451D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A310BD7-F55F-4F10-B435-54EC6F13C32B}"/>
                </a:ext>
              </a:extLst>
            </p:cNvPr>
            <p:cNvSpPr/>
            <p:nvPr/>
          </p:nvSpPr>
          <p:spPr>
            <a:xfrm>
              <a:off x="6587368" y="972960"/>
              <a:ext cx="106809" cy="61348"/>
            </a:xfrm>
            <a:custGeom>
              <a:avLst/>
              <a:gdLst>
                <a:gd name="connsiteX0" fmla="*/ 106810 w 106809"/>
                <a:gd name="connsiteY0" fmla="*/ 0 h 61348"/>
                <a:gd name="connsiteX1" fmla="*/ 0 w 106809"/>
                <a:gd name="connsiteY1" fmla="*/ 38740 h 61348"/>
                <a:gd name="connsiteX2" fmla="*/ 106810 w 106809"/>
                <a:gd name="connsiteY2" fmla="*/ 0 h 6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9" h="61348">
                  <a:moveTo>
                    <a:pt x="106810" y="0"/>
                  </a:moveTo>
                  <a:cubicBezTo>
                    <a:pt x="71134" y="68653"/>
                    <a:pt x="47860" y="76824"/>
                    <a:pt x="0" y="38740"/>
                  </a:cubicBezTo>
                  <a:cubicBezTo>
                    <a:pt x="35238" y="25900"/>
                    <a:pt x="68945" y="13716"/>
                    <a:pt x="106810" y="0"/>
                  </a:cubicBezTo>
                  <a:close/>
                </a:path>
              </a:pathLst>
            </a:custGeom>
            <a:solidFill>
              <a:srgbClr val="FAF5F3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aphic 259">
            <a:extLst>
              <a:ext uri="{FF2B5EF4-FFF2-40B4-BE49-F238E27FC236}">
                <a16:creationId xmlns:a16="http://schemas.microsoft.com/office/drawing/2014/main" id="{DD42527D-6BD1-4ED5-AFD2-2384779609AF}"/>
              </a:ext>
            </a:extLst>
          </p:cNvPr>
          <p:cNvGrpSpPr/>
          <p:nvPr/>
        </p:nvGrpSpPr>
        <p:grpSpPr>
          <a:xfrm>
            <a:off x="7443868" y="1097474"/>
            <a:ext cx="1552240" cy="5334348"/>
            <a:chOff x="10078846" y="330422"/>
            <a:chExt cx="1765633" cy="6067682"/>
          </a:xfrm>
          <a:solidFill>
            <a:schemeClr val="accent2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6874E15-DCC7-401C-8A54-AF602191CB5B}"/>
                </a:ext>
              </a:extLst>
            </p:cNvPr>
            <p:cNvSpPr/>
            <p:nvPr/>
          </p:nvSpPr>
          <p:spPr>
            <a:xfrm>
              <a:off x="10078664" y="4432630"/>
              <a:ext cx="1764144" cy="1965597"/>
            </a:xfrm>
            <a:custGeom>
              <a:avLst/>
              <a:gdLst>
                <a:gd name="connsiteX0" fmla="*/ 789249 w 1764144"/>
                <a:gd name="connsiteY0" fmla="*/ 222875 h 1965597"/>
                <a:gd name="connsiteX1" fmla="*/ 788980 w 1764144"/>
                <a:gd name="connsiteY1" fmla="*/ 423 h 1965597"/>
                <a:gd name="connsiteX2" fmla="*/ 940269 w 1764144"/>
                <a:gd name="connsiteY2" fmla="*/ 333 h 1965597"/>
                <a:gd name="connsiteX3" fmla="*/ 938207 w 1764144"/>
                <a:gd name="connsiteY3" fmla="*/ 215794 h 1965597"/>
                <a:gd name="connsiteX4" fmla="*/ 964826 w 1764144"/>
                <a:gd name="connsiteY4" fmla="*/ 254423 h 1965597"/>
                <a:gd name="connsiteX5" fmla="*/ 987143 w 1764144"/>
                <a:gd name="connsiteY5" fmla="*/ 396122 h 1965597"/>
                <a:gd name="connsiteX6" fmla="*/ 956850 w 1764144"/>
                <a:gd name="connsiteY6" fmla="*/ 512367 h 1965597"/>
                <a:gd name="connsiteX7" fmla="*/ 945467 w 1764144"/>
                <a:gd name="connsiteY7" fmla="*/ 936567 h 1965597"/>
                <a:gd name="connsiteX8" fmla="*/ 985530 w 1764144"/>
                <a:gd name="connsiteY8" fmla="*/ 1122720 h 1965597"/>
                <a:gd name="connsiteX9" fmla="*/ 967515 w 1764144"/>
                <a:gd name="connsiteY9" fmla="*/ 1468677 h 1965597"/>
                <a:gd name="connsiteX10" fmla="*/ 998974 w 1764144"/>
                <a:gd name="connsiteY10" fmla="*/ 1508023 h 1965597"/>
                <a:gd name="connsiteX11" fmla="*/ 1584590 w 1764144"/>
                <a:gd name="connsiteY11" fmla="*/ 1587790 h 1965597"/>
                <a:gd name="connsiteX12" fmla="*/ 1714010 w 1764144"/>
                <a:gd name="connsiteY12" fmla="*/ 1645061 h 1965597"/>
                <a:gd name="connsiteX13" fmla="*/ 1716968 w 1764144"/>
                <a:gd name="connsiteY13" fmla="*/ 1804416 h 1965597"/>
                <a:gd name="connsiteX14" fmla="*/ 1509932 w 1764144"/>
                <a:gd name="connsiteY14" fmla="*/ 1892877 h 1965597"/>
                <a:gd name="connsiteX15" fmla="*/ 1012507 w 1764144"/>
                <a:gd name="connsiteY15" fmla="*/ 1963413 h 1965597"/>
                <a:gd name="connsiteX16" fmla="*/ 458798 w 1764144"/>
                <a:gd name="connsiteY16" fmla="*/ 1937779 h 1965597"/>
                <a:gd name="connsiteX17" fmla="*/ 109973 w 1764144"/>
                <a:gd name="connsiteY17" fmla="*/ 1838474 h 1965597"/>
                <a:gd name="connsiteX18" fmla="*/ 34777 w 1764144"/>
                <a:gd name="connsiteY18" fmla="*/ 1791420 h 1965597"/>
                <a:gd name="connsiteX19" fmla="*/ 42843 w 1764144"/>
                <a:gd name="connsiteY19" fmla="*/ 1652948 h 1965597"/>
                <a:gd name="connsiteX20" fmla="*/ 355011 w 1764144"/>
                <a:gd name="connsiteY20" fmla="*/ 1544142 h 1965597"/>
                <a:gd name="connsiteX21" fmla="*/ 741837 w 1764144"/>
                <a:gd name="connsiteY21" fmla="*/ 1508381 h 1965597"/>
                <a:gd name="connsiteX22" fmla="*/ 765319 w 1764144"/>
                <a:gd name="connsiteY22" fmla="*/ 1477102 h 1965597"/>
                <a:gd name="connsiteX23" fmla="*/ 771055 w 1764144"/>
                <a:gd name="connsiteY23" fmla="*/ 1000739 h 1965597"/>
                <a:gd name="connsiteX24" fmla="*/ 782437 w 1764144"/>
                <a:gd name="connsiteY24" fmla="*/ 925991 h 1965597"/>
                <a:gd name="connsiteX25" fmla="*/ 767291 w 1764144"/>
                <a:gd name="connsiteY25" fmla="*/ 452676 h 1965597"/>
                <a:gd name="connsiteX26" fmla="*/ 732516 w 1764144"/>
                <a:gd name="connsiteY26" fmla="*/ 389579 h 1965597"/>
                <a:gd name="connsiteX27" fmla="*/ 738521 w 1764144"/>
                <a:gd name="connsiteY27" fmla="*/ 265089 h 1965597"/>
                <a:gd name="connsiteX28" fmla="*/ 789249 w 1764144"/>
                <a:gd name="connsiteY28" fmla="*/ 222875 h 196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64144" h="1965597">
                  <a:moveTo>
                    <a:pt x="789249" y="222875"/>
                  </a:moveTo>
                  <a:cubicBezTo>
                    <a:pt x="789697" y="163722"/>
                    <a:pt x="789787" y="59576"/>
                    <a:pt x="788980" y="423"/>
                  </a:cubicBezTo>
                  <a:cubicBezTo>
                    <a:pt x="833255" y="-473"/>
                    <a:pt x="902178" y="333"/>
                    <a:pt x="940269" y="333"/>
                  </a:cubicBezTo>
                  <a:cubicBezTo>
                    <a:pt x="940000" y="68987"/>
                    <a:pt x="940179" y="147141"/>
                    <a:pt x="938207" y="215794"/>
                  </a:cubicBezTo>
                  <a:cubicBezTo>
                    <a:pt x="937580" y="237753"/>
                    <a:pt x="946274" y="246178"/>
                    <a:pt x="964826" y="254423"/>
                  </a:cubicBezTo>
                  <a:cubicBezTo>
                    <a:pt x="1031956" y="284358"/>
                    <a:pt x="1051315" y="346648"/>
                    <a:pt x="987143" y="396122"/>
                  </a:cubicBezTo>
                  <a:cubicBezTo>
                    <a:pt x="950397" y="424444"/>
                    <a:pt x="961152" y="473200"/>
                    <a:pt x="956850" y="512367"/>
                  </a:cubicBezTo>
                  <a:cubicBezTo>
                    <a:pt x="941613" y="653259"/>
                    <a:pt x="931754" y="794509"/>
                    <a:pt x="945467" y="936567"/>
                  </a:cubicBezTo>
                  <a:cubicBezTo>
                    <a:pt x="951651" y="1000470"/>
                    <a:pt x="980421" y="1058190"/>
                    <a:pt x="985530" y="1122720"/>
                  </a:cubicBezTo>
                  <a:cubicBezTo>
                    <a:pt x="994761" y="1239234"/>
                    <a:pt x="998078" y="1355031"/>
                    <a:pt x="967515" y="1468677"/>
                  </a:cubicBezTo>
                  <a:cubicBezTo>
                    <a:pt x="958284" y="1503183"/>
                    <a:pt x="968142" y="1506947"/>
                    <a:pt x="998974" y="1508023"/>
                  </a:cubicBezTo>
                  <a:cubicBezTo>
                    <a:pt x="1196779" y="1515193"/>
                    <a:pt x="1394225" y="1525231"/>
                    <a:pt x="1584590" y="1587790"/>
                  </a:cubicBezTo>
                  <a:cubicBezTo>
                    <a:pt x="1629672" y="1602578"/>
                    <a:pt x="1672872" y="1621489"/>
                    <a:pt x="1714010" y="1645061"/>
                  </a:cubicBezTo>
                  <a:cubicBezTo>
                    <a:pt x="1788221" y="1687633"/>
                    <a:pt x="1772178" y="1769551"/>
                    <a:pt x="1716968" y="1804416"/>
                  </a:cubicBezTo>
                  <a:cubicBezTo>
                    <a:pt x="1652348" y="1845196"/>
                    <a:pt x="1581902" y="1871008"/>
                    <a:pt x="1509932" y="1892877"/>
                  </a:cubicBezTo>
                  <a:cubicBezTo>
                    <a:pt x="1347888" y="1942171"/>
                    <a:pt x="1180736" y="1958662"/>
                    <a:pt x="1012507" y="1963413"/>
                  </a:cubicBezTo>
                  <a:cubicBezTo>
                    <a:pt x="827519" y="1968700"/>
                    <a:pt x="642441" y="1965922"/>
                    <a:pt x="458798" y="1937779"/>
                  </a:cubicBezTo>
                  <a:cubicBezTo>
                    <a:pt x="338340" y="1919227"/>
                    <a:pt x="221020" y="1889292"/>
                    <a:pt x="109973" y="1838474"/>
                  </a:cubicBezTo>
                  <a:cubicBezTo>
                    <a:pt x="83265" y="1826284"/>
                    <a:pt x="57273" y="1810331"/>
                    <a:pt x="34777" y="1791420"/>
                  </a:cubicBezTo>
                  <a:cubicBezTo>
                    <a:pt x="-14607" y="1749834"/>
                    <a:pt x="-10932" y="1688798"/>
                    <a:pt x="42843" y="1652948"/>
                  </a:cubicBezTo>
                  <a:cubicBezTo>
                    <a:pt x="137309" y="1589940"/>
                    <a:pt x="245398" y="1563232"/>
                    <a:pt x="355011" y="1544142"/>
                  </a:cubicBezTo>
                  <a:cubicBezTo>
                    <a:pt x="482817" y="1521915"/>
                    <a:pt x="612148" y="1511607"/>
                    <a:pt x="741837" y="1508381"/>
                  </a:cubicBezTo>
                  <a:cubicBezTo>
                    <a:pt x="768993" y="1507664"/>
                    <a:pt x="770517" y="1498791"/>
                    <a:pt x="765319" y="1477102"/>
                  </a:cubicBezTo>
                  <a:cubicBezTo>
                    <a:pt x="726780" y="1317926"/>
                    <a:pt x="727676" y="1159109"/>
                    <a:pt x="771055" y="1000739"/>
                  </a:cubicBezTo>
                  <a:cubicBezTo>
                    <a:pt x="777687" y="976540"/>
                    <a:pt x="781810" y="950997"/>
                    <a:pt x="782437" y="925991"/>
                  </a:cubicBezTo>
                  <a:cubicBezTo>
                    <a:pt x="786112" y="767980"/>
                    <a:pt x="793192" y="609790"/>
                    <a:pt x="767291" y="452676"/>
                  </a:cubicBezTo>
                  <a:cubicBezTo>
                    <a:pt x="763168" y="427402"/>
                    <a:pt x="755550" y="406608"/>
                    <a:pt x="732516" y="389579"/>
                  </a:cubicBezTo>
                  <a:cubicBezTo>
                    <a:pt x="682863" y="353012"/>
                    <a:pt x="687971" y="303269"/>
                    <a:pt x="738521" y="265089"/>
                  </a:cubicBezTo>
                  <a:cubicBezTo>
                    <a:pt x="755998" y="252183"/>
                    <a:pt x="789428" y="256754"/>
                    <a:pt x="789249" y="222875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A18192B-F341-49FF-8B97-1447A5C85ACF}"/>
                </a:ext>
              </a:extLst>
            </p:cNvPr>
            <p:cNvSpPr/>
            <p:nvPr/>
          </p:nvSpPr>
          <p:spPr>
            <a:xfrm>
              <a:off x="10341204" y="773807"/>
              <a:ext cx="1204079" cy="3668802"/>
            </a:xfrm>
            <a:custGeom>
              <a:avLst/>
              <a:gdLst>
                <a:gd name="connsiteX0" fmla="*/ 1203296 w 1204079"/>
                <a:gd name="connsiteY0" fmla="*/ 2243962 h 3668802"/>
                <a:gd name="connsiteX1" fmla="*/ 1193527 w 1204079"/>
                <a:gd name="connsiteY1" fmla="*/ 1887340 h 3668802"/>
                <a:gd name="connsiteX2" fmla="*/ 1149969 w 1204079"/>
                <a:gd name="connsiteY2" fmla="*/ 1619448 h 3668802"/>
                <a:gd name="connsiteX3" fmla="*/ 1085348 w 1204079"/>
                <a:gd name="connsiteY3" fmla="*/ 1134660 h 3668802"/>
                <a:gd name="connsiteX4" fmla="*/ 1121647 w 1204079"/>
                <a:gd name="connsiteY4" fmla="*/ 865155 h 3668802"/>
                <a:gd name="connsiteX5" fmla="*/ 1121647 w 1204079"/>
                <a:gd name="connsiteY5" fmla="*/ 865155 h 3668802"/>
                <a:gd name="connsiteX6" fmla="*/ 1137152 w 1204079"/>
                <a:gd name="connsiteY6" fmla="*/ 545100 h 3668802"/>
                <a:gd name="connsiteX7" fmla="*/ 1130878 w 1204079"/>
                <a:gd name="connsiteY7" fmla="*/ 341291 h 3668802"/>
                <a:gd name="connsiteX8" fmla="*/ 1139662 w 1204079"/>
                <a:gd name="connsiteY8" fmla="*/ 285006 h 3668802"/>
                <a:gd name="connsiteX9" fmla="*/ 1173899 w 1204079"/>
                <a:gd name="connsiteY9" fmla="*/ 56370 h 3668802"/>
                <a:gd name="connsiteX10" fmla="*/ 1010331 w 1204079"/>
                <a:gd name="connsiteY10" fmla="*/ 622 h 3668802"/>
                <a:gd name="connsiteX11" fmla="*/ 993661 w 1204079"/>
                <a:gd name="connsiteY11" fmla="*/ 24642 h 3668802"/>
                <a:gd name="connsiteX12" fmla="*/ 993213 w 1204079"/>
                <a:gd name="connsiteY12" fmla="*/ 181129 h 3668802"/>
                <a:gd name="connsiteX13" fmla="*/ 941140 w 1204079"/>
                <a:gd name="connsiteY13" fmla="*/ 286260 h 3668802"/>
                <a:gd name="connsiteX14" fmla="*/ 653978 w 1204079"/>
                <a:gd name="connsiteY14" fmla="*/ 449917 h 3668802"/>
                <a:gd name="connsiteX15" fmla="*/ 542573 w 1204079"/>
                <a:gd name="connsiteY15" fmla="*/ 444809 h 3668802"/>
                <a:gd name="connsiteX16" fmla="*/ 290634 w 1204079"/>
                <a:gd name="connsiteY16" fmla="*/ 298718 h 3668802"/>
                <a:gd name="connsiteX17" fmla="*/ 216872 w 1204079"/>
                <a:gd name="connsiteY17" fmla="*/ 192243 h 3668802"/>
                <a:gd name="connsiteX18" fmla="*/ 217320 w 1204079"/>
                <a:gd name="connsiteY18" fmla="*/ 189016 h 3668802"/>
                <a:gd name="connsiteX19" fmla="*/ 218306 w 1204079"/>
                <a:gd name="connsiteY19" fmla="*/ 50723 h 3668802"/>
                <a:gd name="connsiteX20" fmla="*/ 198768 w 1204079"/>
                <a:gd name="connsiteY20" fmla="*/ 10929 h 3668802"/>
                <a:gd name="connsiteX21" fmla="*/ 45597 w 1204079"/>
                <a:gd name="connsiteY21" fmla="*/ 51530 h 3668802"/>
                <a:gd name="connsiteX22" fmla="*/ 75532 w 1204079"/>
                <a:gd name="connsiteY22" fmla="*/ 301138 h 3668802"/>
                <a:gd name="connsiteX23" fmla="*/ 78938 w 1204079"/>
                <a:gd name="connsiteY23" fmla="*/ 581220 h 3668802"/>
                <a:gd name="connsiteX24" fmla="*/ 94891 w 1204079"/>
                <a:gd name="connsiteY24" fmla="*/ 903784 h 3668802"/>
                <a:gd name="connsiteX25" fmla="*/ 128680 w 1204079"/>
                <a:gd name="connsiteY25" fmla="*/ 1235669 h 3668802"/>
                <a:gd name="connsiteX26" fmla="*/ 102151 w 1204079"/>
                <a:gd name="connsiteY26" fmla="*/ 1447724 h 3668802"/>
                <a:gd name="connsiteX27" fmla="*/ 26865 w 1204079"/>
                <a:gd name="connsiteY27" fmla="*/ 1845036 h 3668802"/>
                <a:gd name="connsiteX28" fmla="*/ 784 w 1204079"/>
                <a:gd name="connsiteY28" fmla="*/ 2594668 h 3668802"/>
                <a:gd name="connsiteX29" fmla="*/ 39681 w 1204079"/>
                <a:gd name="connsiteY29" fmla="*/ 3460456 h 3668802"/>
                <a:gd name="connsiteX30" fmla="*/ 91127 w 1204079"/>
                <a:gd name="connsiteY30" fmla="*/ 3600362 h 3668802"/>
                <a:gd name="connsiteX31" fmla="*/ 469617 w 1204079"/>
                <a:gd name="connsiteY31" fmla="*/ 3668657 h 3668802"/>
                <a:gd name="connsiteX32" fmla="*/ 734462 w 1204079"/>
                <a:gd name="connsiteY32" fmla="*/ 3663190 h 3668802"/>
                <a:gd name="connsiteX33" fmla="*/ 971703 w 1204079"/>
                <a:gd name="connsiteY33" fmla="*/ 3636392 h 3668802"/>
                <a:gd name="connsiteX34" fmla="*/ 1060253 w 1204079"/>
                <a:gd name="connsiteY34" fmla="*/ 3616136 h 3668802"/>
                <a:gd name="connsiteX35" fmla="*/ 1167894 w 1204079"/>
                <a:gd name="connsiteY35" fmla="*/ 3500250 h 3668802"/>
                <a:gd name="connsiteX36" fmla="*/ 1169059 w 1204079"/>
                <a:gd name="connsiteY36" fmla="*/ 3468970 h 3668802"/>
                <a:gd name="connsiteX37" fmla="*/ 1203207 w 1204079"/>
                <a:gd name="connsiteY37" fmla="*/ 2835493 h 3668802"/>
                <a:gd name="connsiteX38" fmla="*/ 1203296 w 1204079"/>
                <a:gd name="connsiteY38" fmla="*/ 2243962 h 3668802"/>
                <a:gd name="connsiteX39" fmla="*/ 1121647 w 1204079"/>
                <a:gd name="connsiteY39" fmla="*/ 865065 h 3668802"/>
                <a:gd name="connsiteX40" fmla="*/ 1118869 w 1204079"/>
                <a:gd name="connsiteY40" fmla="*/ 853593 h 3668802"/>
                <a:gd name="connsiteX41" fmla="*/ 1121647 w 1204079"/>
                <a:gd name="connsiteY41" fmla="*/ 865065 h 366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4079" h="3668802">
                  <a:moveTo>
                    <a:pt x="1203296" y="2243962"/>
                  </a:moveTo>
                  <a:cubicBezTo>
                    <a:pt x="1203117" y="2178355"/>
                    <a:pt x="1204013" y="2000986"/>
                    <a:pt x="1193527" y="1887340"/>
                  </a:cubicBezTo>
                  <a:cubicBezTo>
                    <a:pt x="1191107" y="1796100"/>
                    <a:pt x="1171479" y="1707460"/>
                    <a:pt x="1149969" y="1619448"/>
                  </a:cubicBezTo>
                  <a:cubicBezTo>
                    <a:pt x="1111071" y="1460092"/>
                    <a:pt x="1075579" y="1301006"/>
                    <a:pt x="1085348" y="1134660"/>
                  </a:cubicBezTo>
                  <a:cubicBezTo>
                    <a:pt x="1090726" y="1043511"/>
                    <a:pt x="1112953" y="955408"/>
                    <a:pt x="1121647" y="865155"/>
                  </a:cubicBezTo>
                  <a:cubicBezTo>
                    <a:pt x="1121647" y="865155"/>
                    <a:pt x="1121647" y="865155"/>
                    <a:pt x="1121647" y="865155"/>
                  </a:cubicBezTo>
                  <a:cubicBezTo>
                    <a:pt x="1148266" y="759486"/>
                    <a:pt x="1144681" y="652383"/>
                    <a:pt x="1137152" y="545100"/>
                  </a:cubicBezTo>
                  <a:cubicBezTo>
                    <a:pt x="1131685" y="466767"/>
                    <a:pt x="1118869" y="445436"/>
                    <a:pt x="1130878" y="341291"/>
                  </a:cubicBezTo>
                  <a:cubicBezTo>
                    <a:pt x="1134732" y="316106"/>
                    <a:pt x="1140289" y="293520"/>
                    <a:pt x="1139662" y="285006"/>
                  </a:cubicBezTo>
                  <a:cubicBezTo>
                    <a:pt x="1148804" y="212050"/>
                    <a:pt x="1160545" y="122962"/>
                    <a:pt x="1173899" y="56370"/>
                  </a:cubicBezTo>
                  <a:cubicBezTo>
                    <a:pt x="1126487" y="17113"/>
                    <a:pt x="1066706" y="13349"/>
                    <a:pt x="1010331" y="622"/>
                  </a:cubicBezTo>
                  <a:cubicBezTo>
                    <a:pt x="991510" y="-3590"/>
                    <a:pt x="996529" y="14604"/>
                    <a:pt x="993661" y="24642"/>
                  </a:cubicBezTo>
                  <a:cubicBezTo>
                    <a:pt x="994109" y="79135"/>
                    <a:pt x="991062" y="145996"/>
                    <a:pt x="993213" y="181129"/>
                  </a:cubicBezTo>
                  <a:cubicBezTo>
                    <a:pt x="993213" y="247900"/>
                    <a:pt x="993123" y="265467"/>
                    <a:pt x="941140" y="286260"/>
                  </a:cubicBezTo>
                  <a:cubicBezTo>
                    <a:pt x="837891" y="327578"/>
                    <a:pt x="745307" y="388165"/>
                    <a:pt x="653978" y="449917"/>
                  </a:cubicBezTo>
                  <a:cubicBezTo>
                    <a:pt x="619831" y="473041"/>
                    <a:pt x="574211" y="471248"/>
                    <a:pt x="542573" y="444809"/>
                  </a:cubicBezTo>
                  <a:cubicBezTo>
                    <a:pt x="467198" y="381622"/>
                    <a:pt x="384383" y="332238"/>
                    <a:pt x="290634" y="298718"/>
                  </a:cubicBezTo>
                  <a:cubicBezTo>
                    <a:pt x="226552" y="275774"/>
                    <a:pt x="216962" y="265377"/>
                    <a:pt x="216872" y="192243"/>
                  </a:cubicBezTo>
                  <a:lnTo>
                    <a:pt x="217320" y="189016"/>
                  </a:lnTo>
                  <a:cubicBezTo>
                    <a:pt x="218396" y="157288"/>
                    <a:pt x="217858" y="81106"/>
                    <a:pt x="218306" y="50723"/>
                  </a:cubicBezTo>
                  <a:cubicBezTo>
                    <a:pt x="216424" y="25180"/>
                    <a:pt x="216424" y="5731"/>
                    <a:pt x="198768" y="10929"/>
                  </a:cubicBezTo>
                  <a:cubicBezTo>
                    <a:pt x="150369" y="25000"/>
                    <a:pt x="86197" y="14873"/>
                    <a:pt x="45597" y="51530"/>
                  </a:cubicBezTo>
                  <a:cubicBezTo>
                    <a:pt x="49630" y="107456"/>
                    <a:pt x="64060" y="218862"/>
                    <a:pt x="75532" y="301138"/>
                  </a:cubicBezTo>
                  <a:cubicBezTo>
                    <a:pt x="80013" y="419982"/>
                    <a:pt x="94891" y="490160"/>
                    <a:pt x="78938" y="581220"/>
                  </a:cubicBezTo>
                  <a:cubicBezTo>
                    <a:pt x="59489" y="691908"/>
                    <a:pt x="72664" y="797218"/>
                    <a:pt x="94891" y="903784"/>
                  </a:cubicBezTo>
                  <a:cubicBezTo>
                    <a:pt x="117746" y="1013307"/>
                    <a:pt x="134954" y="1122919"/>
                    <a:pt x="128680" y="1235669"/>
                  </a:cubicBezTo>
                  <a:cubicBezTo>
                    <a:pt x="124647" y="1307190"/>
                    <a:pt x="109142" y="1376830"/>
                    <a:pt x="102151" y="1447724"/>
                  </a:cubicBezTo>
                  <a:cubicBezTo>
                    <a:pt x="79475" y="1539053"/>
                    <a:pt x="37889" y="1725206"/>
                    <a:pt x="26865" y="1845036"/>
                  </a:cubicBezTo>
                  <a:cubicBezTo>
                    <a:pt x="3921" y="2094197"/>
                    <a:pt x="-2443" y="2344074"/>
                    <a:pt x="784" y="2594668"/>
                  </a:cubicBezTo>
                  <a:cubicBezTo>
                    <a:pt x="4458" y="2883891"/>
                    <a:pt x="27940" y="3171860"/>
                    <a:pt x="39681" y="3460456"/>
                  </a:cubicBezTo>
                  <a:cubicBezTo>
                    <a:pt x="41743" y="3511005"/>
                    <a:pt x="30450" y="3569889"/>
                    <a:pt x="91127" y="3600362"/>
                  </a:cubicBezTo>
                  <a:cubicBezTo>
                    <a:pt x="211674" y="3654227"/>
                    <a:pt x="340466" y="3665610"/>
                    <a:pt x="469617" y="3668657"/>
                  </a:cubicBezTo>
                  <a:cubicBezTo>
                    <a:pt x="518912" y="3669822"/>
                    <a:pt x="715372" y="3663638"/>
                    <a:pt x="734462" y="3663190"/>
                  </a:cubicBezTo>
                  <a:cubicBezTo>
                    <a:pt x="814409" y="3661487"/>
                    <a:pt x="893280" y="3651269"/>
                    <a:pt x="971703" y="3636392"/>
                  </a:cubicBezTo>
                  <a:cubicBezTo>
                    <a:pt x="999845" y="3623486"/>
                    <a:pt x="1030497" y="3622052"/>
                    <a:pt x="1060253" y="3616136"/>
                  </a:cubicBezTo>
                  <a:cubicBezTo>
                    <a:pt x="1118869" y="3604485"/>
                    <a:pt x="1176857" y="3576880"/>
                    <a:pt x="1167894" y="3500250"/>
                  </a:cubicBezTo>
                  <a:cubicBezTo>
                    <a:pt x="1166729" y="3489943"/>
                    <a:pt x="1167984" y="3479367"/>
                    <a:pt x="1169059" y="3468970"/>
                  </a:cubicBezTo>
                  <a:cubicBezTo>
                    <a:pt x="1190838" y="3258349"/>
                    <a:pt x="1201593" y="3047101"/>
                    <a:pt x="1203207" y="2835493"/>
                  </a:cubicBezTo>
                  <a:cubicBezTo>
                    <a:pt x="1204730" y="2638137"/>
                    <a:pt x="1203924" y="2441049"/>
                    <a:pt x="1203296" y="2243962"/>
                  </a:cubicBezTo>
                  <a:close/>
                  <a:moveTo>
                    <a:pt x="1121647" y="865065"/>
                  </a:moveTo>
                  <a:cubicBezTo>
                    <a:pt x="1119675" y="861211"/>
                    <a:pt x="1118958" y="857447"/>
                    <a:pt x="1118869" y="853593"/>
                  </a:cubicBezTo>
                  <a:cubicBezTo>
                    <a:pt x="1119586" y="857447"/>
                    <a:pt x="1120482" y="861301"/>
                    <a:pt x="1121647" y="865065"/>
                  </a:cubicBezTo>
                  <a:close/>
                </a:path>
              </a:pathLst>
            </a:custGeom>
            <a:solidFill>
              <a:schemeClr val="accent3"/>
            </a:solidFill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021B6B6-EB16-46EE-823A-2DEC195C2AF5}"/>
                </a:ext>
              </a:extLst>
            </p:cNvPr>
            <p:cNvSpPr/>
            <p:nvPr/>
          </p:nvSpPr>
          <p:spPr>
            <a:xfrm>
              <a:off x="10192943" y="825157"/>
              <a:ext cx="211686" cy="336009"/>
            </a:xfrm>
            <a:custGeom>
              <a:avLst/>
              <a:gdLst>
                <a:gd name="connsiteX0" fmla="*/ 178801 w 211686"/>
                <a:gd name="connsiteY0" fmla="*/ 151916 h 336009"/>
                <a:gd name="connsiteX1" fmla="*/ 105845 w 211686"/>
                <a:gd name="connsiteY1" fmla="*/ 141430 h 336009"/>
                <a:gd name="connsiteX2" fmla="*/ 78061 w 211686"/>
                <a:gd name="connsiteY2" fmla="*/ 218329 h 336009"/>
                <a:gd name="connsiteX3" fmla="*/ 95807 w 211686"/>
                <a:gd name="connsiteY3" fmla="*/ 256241 h 336009"/>
                <a:gd name="connsiteX4" fmla="*/ 105845 w 211686"/>
                <a:gd name="connsiteY4" fmla="*/ 189918 h 336009"/>
                <a:gd name="connsiteX5" fmla="*/ 162668 w 211686"/>
                <a:gd name="connsiteY5" fmla="*/ 181224 h 336009"/>
                <a:gd name="connsiteX6" fmla="*/ 173692 w 211686"/>
                <a:gd name="connsiteY6" fmla="*/ 254717 h 336009"/>
                <a:gd name="connsiteX7" fmla="*/ 110326 w 211686"/>
                <a:gd name="connsiteY7" fmla="*/ 303653 h 336009"/>
                <a:gd name="connsiteX8" fmla="*/ 42838 w 211686"/>
                <a:gd name="connsiteY8" fmla="*/ 262873 h 336009"/>
                <a:gd name="connsiteX9" fmla="*/ 158456 w 211686"/>
                <a:gd name="connsiteY9" fmla="*/ 70625 h 336009"/>
                <a:gd name="connsiteX10" fmla="*/ 200938 w 211686"/>
                <a:gd name="connsiteY10" fmla="*/ 71790 h 336009"/>
                <a:gd name="connsiteX11" fmla="*/ 193858 w 211686"/>
                <a:gd name="connsiteY11" fmla="*/ 0 h 336009"/>
                <a:gd name="connsiteX12" fmla="*/ 1162 w 211686"/>
                <a:gd name="connsiteY12" fmla="*/ 189918 h 336009"/>
                <a:gd name="connsiteX13" fmla="*/ 71249 w 211686"/>
                <a:gd name="connsiteY13" fmla="*/ 330003 h 336009"/>
                <a:gd name="connsiteX14" fmla="*/ 203986 w 211686"/>
                <a:gd name="connsiteY14" fmla="*/ 268251 h 336009"/>
                <a:gd name="connsiteX15" fmla="*/ 178801 w 211686"/>
                <a:gd name="connsiteY15" fmla="*/ 151916 h 33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686" h="336009">
                  <a:moveTo>
                    <a:pt x="178801" y="151916"/>
                  </a:moveTo>
                  <a:cubicBezTo>
                    <a:pt x="159531" y="133095"/>
                    <a:pt x="130134" y="128703"/>
                    <a:pt x="105845" y="141430"/>
                  </a:cubicBezTo>
                  <a:cubicBezTo>
                    <a:pt x="77254" y="156397"/>
                    <a:pt x="76717" y="190455"/>
                    <a:pt x="78061" y="218329"/>
                  </a:cubicBezTo>
                  <a:cubicBezTo>
                    <a:pt x="78868" y="235896"/>
                    <a:pt x="83170" y="256510"/>
                    <a:pt x="95807" y="256241"/>
                  </a:cubicBezTo>
                  <a:cubicBezTo>
                    <a:pt x="112657" y="256510"/>
                    <a:pt x="97779" y="216447"/>
                    <a:pt x="105845" y="189918"/>
                  </a:cubicBezTo>
                  <a:cubicBezTo>
                    <a:pt x="115794" y="157204"/>
                    <a:pt x="145101" y="163119"/>
                    <a:pt x="162668" y="181224"/>
                  </a:cubicBezTo>
                  <a:cubicBezTo>
                    <a:pt x="183999" y="203272"/>
                    <a:pt x="185343" y="226933"/>
                    <a:pt x="173692" y="254717"/>
                  </a:cubicBezTo>
                  <a:cubicBezTo>
                    <a:pt x="162578" y="281336"/>
                    <a:pt x="143309" y="302577"/>
                    <a:pt x="110326" y="303653"/>
                  </a:cubicBezTo>
                  <a:cubicBezTo>
                    <a:pt x="78957" y="304639"/>
                    <a:pt x="55744" y="292181"/>
                    <a:pt x="42838" y="262873"/>
                  </a:cubicBezTo>
                  <a:cubicBezTo>
                    <a:pt x="8422" y="185167"/>
                    <a:pt x="52697" y="71522"/>
                    <a:pt x="158456" y="70625"/>
                  </a:cubicBezTo>
                  <a:cubicBezTo>
                    <a:pt x="170376" y="70536"/>
                    <a:pt x="189018" y="71701"/>
                    <a:pt x="200938" y="71790"/>
                  </a:cubicBezTo>
                  <a:cubicBezTo>
                    <a:pt x="203896" y="44096"/>
                    <a:pt x="197981" y="27784"/>
                    <a:pt x="193858" y="0"/>
                  </a:cubicBezTo>
                  <a:cubicBezTo>
                    <a:pt x="90698" y="23751"/>
                    <a:pt x="15502" y="75555"/>
                    <a:pt x="1162" y="189918"/>
                  </a:cubicBezTo>
                  <a:cubicBezTo>
                    <a:pt x="-6546" y="251849"/>
                    <a:pt x="24913" y="316470"/>
                    <a:pt x="71249" y="330003"/>
                  </a:cubicBezTo>
                  <a:cubicBezTo>
                    <a:pt x="125563" y="345867"/>
                    <a:pt x="177994" y="331975"/>
                    <a:pt x="203986" y="268251"/>
                  </a:cubicBezTo>
                  <a:cubicBezTo>
                    <a:pt x="211783" y="249160"/>
                    <a:pt x="224331" y="196281"/>
                    <a:pt x="178801" y="15191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B357FFC-4137-44E5-AFD1-5F6679295E22}"/>
                </a:ext>
              </a:extLst>
            </p:cNvPr>
            <p:cNvSpPr/>
            <p:nvPr/>
          </p:nvSpPr>
          <p:spPr>
            <a:xfrm>
              <a:off x="11480061" y="830087"/>
              <a:ext cx="216436" cy="329046"/>
            </a:xfrm>
            <a:custGeom>
              <a:avLst/>
              <a:gdLst>
                <a:gd name="connsiteX0" fmla="*/ 35041 w 216436"/>
                <a:gd name="connsiteY0" fmla="*/ 0 h 329046"/>
                <a:gd name="connsiteX1" fmla="*/ 21687 w 216436"/>
                <a:gd name="connsiteY1" fmla="*/ 66592 h 329046"/>
                <a:gd name="connsiteX2" fmla="*/ 79675 w 216436"/>
                <a:gd name="connsiteY2" fmla="*/ 66144 h 329046"/>
                <a:gd name="connsiteX3" fmla="*/ 169929 w 216436"/>
                <a:gd name="connsiteY3" fmla="*/ 140175 h 329046"/>
                <a:gd name="connsiteX4" fmla="*/ 158456 w 216436"/>
                <a:gd name="connsiteY4" fmla="*/ 277482 h 329046"/>
                <a:gd name="connsiteX5" fmla="*/ 59599 w 216436"/>
                <a:gd name="connsiteY5" fmla="*/ 278558 h 329046"/>
                <a:gd name="connsiteX6" fmla="*/ 50188 w 216436"/>
                <a:gd name="connsiteY6" fmla="*/ 176743 h 329046"/>
                <a:gd name="connsiteX7" fmla="*/ 110327 w 216436"/>
                <a:gd name="connsiteY7" fmla="*/ 185436 h 329046"/>
                <a:gd name="connsiteX8" fmla="*/ 124040 w 216436"/>
                <a:gd name="connsiteY8" fmla="*/ 259736 h 329046"/>
                <a:gd name="connsiteX9" fmla="*/ 118752 w 216436"/>
                <a:gd name="connsiteY9" fmla="*/ 146628 h 329046"/>
                <a:gd name="connsiteX10" fmla="*/ 19626 w 216436"/>
                <a:gd name="connsiteY10" fmla="*/ 158190 h 329046"/>
                <a:gd name="connsiteX11" fmla="*/ 19626 w 216436"/>
                <a:gd name="connsiteY11" fmla="*/ 158190 h 329046"/>
                <a:gd name="connsiteX12" fmla="*/ 894 w 216436"/>
                <a:gd name="connsiteY12" fmla="*/ 226933 h 329046"/>
                <a:gd name="connsiteX13" fmla="*/ 14517 w 216436"/>
                <a:gd name="connsiteY13" fmla="*/ 271656 h 329046"/>
                <a:gd name="connsiteX14" fmla="*/ 140352 w 216436"/>
                <a:gd name="connsiteY14" fmla="*/ 325522 h 329046"/>
                <a:gd name="connsiteX15" fmla="*/ 215369 w 216436"/>
                <a:gd name="connsiteY15" fmla="*/ 225499 h 329046"/>
                <a:gd name="connsiteX16" fmla="*/ 35041 w 216436"/>
                <a:gd name="connsiteY16" fmla="*/ 0 h 329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436" h="329046">
                  <a:moveTo>
                    <a:pt x="35041" y="0"/>
                  </a:moveTo>
                  <a:cubicBezTo>
                    <a:pt x="32532" y="3406"/>
                    <a:pt x="21866" y="60766"/>
                    <a:pt x="21687" y="66592"/>
                  </a:cubicBezTo>
                  <a:cubicBezTo>
                    <a:pt x="41046" y="66323"/>
                    <a:pt x="60495" y="64531"/>
                    <a:pt x="79675" y="66144"/>
                  </a:cubicBezTo>
                  <a:cubicBezTo>
                    <a:pt x="126639" y="69998"/>
                    <a:pt x="154692" y="94555"/>
                    <a:pt x="169929" y="140175"/>
                  </a:cubicBezTo>
                  <a:cubicBezTo>
                    <a:pt x="186061" y="188752"/>
                    <a:pt x="193052" y="235806"/>
                    <a:pt x="158456" y="277482"/>
                  </a:cubicBezTo>
                  <a:cubicBezTo>
                    <a:pt x="133540" y="307507"/>
                    <a:pt x="88100" y="306521"/>
                    <a:pt x="59599" y="278558"/>
                  </a:cubicBezTo>
                  <a:cubicBezTo>
                    <a:pt x="30650" y="250146"/>
                    <a:pt x="22763" y="202196"/>
                    <a:pt x="50188" y="176743"/>
                  </a:cubicBezTo>
                  <a:cubicBezTo>
                    <a:pt x="70802" y="157563"/>
                    <a:pt x="103426" y="155949"/>
                    <a:pt x="110327" y="185436"/>
                  </a:cubicBezTo>
                  <a:cubicBezTo>
                    <a:pt x="116511" y="211966"/>
                    <a:pt x="111134" y="259736"/>
                    <a:pt x="124040" y="259736"/>
                  </a:cubicBezTo>
                  <a:cubicBezTo>
                    <a:pt x="136408" y="259736"/>
                    <a:pt x="155678" y="179611"/>
                    <a:pt x="118752" y="146628"/>
                  </a:cubicBezTo>
                  <a:cubicBezTo>
                    <a:pt x="87204" y="118486"/>
                    <a:pt x="50367" y="134081"/>
                    <a:pt x="19626" y="158190"/>
                  </a:cubicBezTo>
                  <a:cubicBezTo>
                    <a:pt x="19626" y="158190"/>
                    <a:pt x="19626" y="158190"/>
                    <a:pt x="19626" y="158190"/>
                  </a:cubicBezTo>
                  <a:cubicBezTo>
                    <a:pt x="1342" y="177818"/>
                    <a:pt x="3941" y="203182"/>
                    <a:pt x="894" y="226933"/>
                  </a:cubicBezTo>
                  <a:cubicBezTo>
                    <a:pt x="-3677" y="236344"/>
                    <a:pt x="10574" y="265831"/>
                    <a:pt x="14517" y="271656"/>
                  </a:cubicBezTo>
                  <a:cubicBezTo>
                    <a:pt x="44990" y="317187"/>
                    <a:pt x="93209" y="337890"/>
                    <a:pt x="140352" y="325522"/>
                  </a:cubicBezTo>
                  <a:cubicBezTo>
                    <a:pt x="180056" y="315125"/>
                    <a:pt x="209812" y="280709"/>
                    <a:pt x="215369" y="225499"/>
                  </a:cubicBezTo>
                  <a:cubicBezTo>
                    <a:pt x="224690" y="130944"/>
                    <a:pt x="173693" y="30831"/>
                    <a:pt x="35041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54568F-6C83-4F59-9779-689307D9185E}"/>
                </a:ext>
              </a:extLst>
            </p:cNvPr>
            <p:cNvSpPr/>
            <p:nvPr/>
          </p:nvSpPr>
          <p:spPr>
            <a:xfrm>
              <a:off x="11019023" y="919713"/>
              <a:ext cx="315444" cy="188869"/>
            </a:xfrm>
            <a:custGeom>
              <a:avLst/>
              <a:gdLst>
                <a:gd name="connsiteX0" fmla="*/ 304191 w 315444"/>
                <a:gd name="connsiteY0" fmla="*/ 45082 h 188869"/>
                <a:gd name="connsiteX1" fmla="*/ 184809 w 315444"/>
                <a:gd name="connsiteY1" fmla="*/ 152543 h 188869"/>
                <a:gd name="connsiteX2" fmla="*/ 0 w 315444"/>
                <a:gd name="connsiteY2" fmla="*/ 169752 h 188869"/>
                <a:gd name="connsiteX3" fmla="*/ 28501 w 315444"/>
                <a:gd name="connsiteY3" fmla="*/ 156039 h 188869"/>
                <a:gd name="connsiteX4" fmla="*/ 195206 w 315444"/>
                <a:gd name="connsiteY4" fmla="*/ 94735 h 188869"/>
                <a:gd name="connsiteX5" fmla="*/ 313243 w 315444"/>
                <a:gd name="connsiteY5" fmla="*/ 0 h 188869"/>
                <a:gd name="connsiteX6" fmla="*/ 304191 w 315444"/>
                <a:gd name="connsiteY6" fmla="*/ 45082 h 18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444" h="188869">
                  <a:moveTo>
                    <a:pt x="304191" y="45082"/>
                  </a:moveTo>
                  <a:cubicBezTo>
                    <a:pt x="262246" y="78512"/>
                    <a:pt x="229801" y="122429"/>
                    <a:pt x="184809" y="152543"/>
                  </a:cubicBezTo>
                  <a:cubicBezTo>
                    <a:pt x="121533" y="194847"/>
                    <a:pt x="71790" y="199687"/>
                    <a:pt x="0" y="169752"/>
                  </a:cubicBezTo>
                  <a:cubicBezTo>
                    <a:pt x="5826" y="157383"/>
                    <a:pt x="17208" y="153081"/>
                    <a:pt x="28501" y="156039"/>
                  </a:cubicBezTo>
                  <a:cubicBezTo>
                    <a:pt x="98678" y="174412"/>
                    <a:pt x="148510" y="138024"/>
                    <a:pt x="195206" y="94735"/>
                  </a:cubicBezTo>
                  <a:cubicBezTo>
                    <a:pt x="232400" y="60318"/>
                    <a:pt x="269326" y="25902"/>
                    <a:pt x="313243" y="0"/>
                  </a:cubicBezTo>
                  <a:cubicBezTo>
                    <a:pt x="316380" y="23841"/>
                    <a:pt x="318172" y="32176"/>
                    <a:pt x="304191" y="45082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3351998-B5BE-49B6-8ABE-C408FB2EFB46}"/>
                </a:ext>
              </a:extLst>
            </p:cNvPr>
            <p:cNvSpPr/>
            <p:nvPr/>
          </p:nvSpPr>
          <p:spPr>
            <a:xfrm>
              <a:off x="10558076" y="921416"/>
              <a:ext cx="303832" cy="187310"/>
            </a:xfrm>
            <a:custGeom>
              <a:avLst/>
              <a:gdLst>
                <a:gd name="connsiteX0" fmla="*/ 90 w 303832"/>
                <a:gd name="connsiteY0" fmla="*/ 0 h 187310"/>
                <a:gd name="connsiteX1" fmla="*/ 114452 w 303832"/>
                <a:gd name="connsiteY1" fmla="*/ 91956 h 187310"/>
                <a:gd name="connsiteX2" fmla="*/ 280529 w 303832"/>
                <a:gd name="connsiteY2" fmla="*/ 154605 h 187310"/>
                <a:gd name="connsiteX3" fmla="*/ 303832 w 303832"/>
                <a:gd name="connsiteY3" fmla="*/ 164822 h 187310"/>
                <a:gd name="connsiteX4" fmla="*/ 104056 w 303832"/>
                <a:gd name="connsiteY4" fmla="*/ 134977 h 187310"/>
                <a:gd name="connsiteX5" fmla="*/ 0 w 303832"/>
                <a:gd name="connsiteY5" fmla="*/ 38450 h 187310"/>
                <a:gd name="connsiteX6" fmla="*/ 90 w 303832"/>
                <a:gd name="connsiteY6" fmla="*/ 0 h 18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32" h="187310">
                  <a:moveTo>
                    <a:pt x="90" y="0"/>
                  </a:moveTo>
                  <a:cubicBezTo>
                    <a:pt x="41586" y="26440"/>
                    <a:pt x="78692" y="58257"/>
                    <a:pt x="114452" y="91956"/>
                  </a:cubicBezTo>
                  <a:cubicBezTo>
                    <a:pt x="160968" y="135694"/>
                    <a:pt x="210442" y="172261"/>
                    <a:pt x="280529" y="154605"/>
                  </a:cubicBezTo>
                  <a:cubicBezTo>
                    <a:pt x="289492" y="152364"/>
                    <a:pt x="297827" y="157294"/>
                    <a:pt x="303832" y="164822"/>
                  </a:cubicBezTo>
                  <a:cubicBezTo>
                    <a:pt x="246561" y="203003"/>
                    <a:pt x="170200" y="192248"/>
                    <a:pt x="104056" y="134977"/>
                  </a:cubicBezTo>
                  <a:cubicBezTo>
                    <a:pt x="70267" y="105759"/>
                    <a:pt x="32803" y="68922"/>
                    <a:pt x="0" y="38450"/>
                  </a:cubicBezTo>
                  <a:cubicBezTo>
                    <a:pt x="358" y="28322"/>
                    <a:pt x="90" y="23303"/>
                    <a:pt x="90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8958367-71D4-444C-A39F-778B11F76646}"/>
                </a:ext>
              </a:extLst>
            </p:cNvPr>
            <p:cNvSpPr/>
            <p:nvPr/>
          </p:nvSpPr>
          <p:spPr>
            <a:xfrm>
              <a:off x="10892919" y="918189"/>
              <a:ext cx="985" cy="717"/>
            </a:xfrm>
            <a:custGeom>
              <a:avLst/>
              <a:gdLst>
                <a:gd name="connsiteX0" fmla="*/ 359 w 985"/>
                <a:gd name="connsiteY0" fmla="*/ 717 h 717"/>
                <a:gd name="connsiteX1" fmla="*/ 986 w 985"/>
                <a:gd name="connsiteY1" fmla="*/ 0 h 717"/>
                <a:gd name="connsiteX2" fmla="*/ 0 w 985"/>
                <a:gd name="connsiteY2" fmla="*/ 269 h 717"/>
                <a:gd name="connsiteX3" fmla="*/ 359 w 985"/>
                <a:gd name="connsiteY3" fmla="*/ 717 h 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5" h="717">
                  <a:moveTo>
                    <a:pt x="359" y="717"/>
                  </a:moveTo>
                  <a:cubicBezTo>
                    <a:pt x="448" y="627"/>
                    <a:pt x="986" y="0"/>
                    <a:pt x="986" y="0"/>
                  </a:cubicBezTo>
                  <a:cubicBezTo>
                    <a:pt x="627" y="90"/>
                    <a:pt x="359" y="179"/>
                    <a:pt x="0" y="269"/>
                  </a:cubicBezTo>
                  <a:cubicBezTo>
                    <a:pt x="179" y="359"/>
                    <a:pt x="269" y="538"/>
                    <a:pt x="359" y="71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E2C5239-FD78-4DDD-AD5F-F94B1145E147}"/>
                </a:ext>
              </a:extLst>
            </p:cNvPr>
            <p:cNvSpPr/>
            <p:nvPr/>
          </p:nvSpPr>
          <p:spPr>
            <a:xfrm>
              <a:off x="10773972" y="896852"/>
              <a:ext cx="118946" cy="79845"/>
            </a:xfrm>
            <a:custGeom>
              <a:avLst/>
              <a:gdLst>
                <a:gd name="connsiteX0" fmla="*/ 33623 w 118946"/>
                <a:gd name="connsiteY0" fmla="*/ 14436 h 79845"/>
                <a:gd name="connsiteX1" fmla="*/ 13 w 118946"/>
                <a:gd name="connsiteY1" fmla="*/ 50914 h 79845"/>
                <a:gd name="connsiteX2" fmla="*/ 21344 w 118946"/>
                <a:gd name="connsiteY2" fmla="*/ 76816 h 79845"/>
                <a:gd name="connsiteX3" fmla="*/ 68577 w 118946"/>
                <a:gd name="connsiteY3" fmla="*/ 61669 h 79845"/>
                <a:gd name="connsiteX4" fmla="*/ 118947 w 118946"/>
                <a:gd name="connsiteY4" fmla="*/ 21606 h 79845"/>
                <a:gd name="connsiteX5" fmla="*/ 33623 w 118946"/>
                <a:gd name="connsiteY5" fmla="*/ 14436 h 7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946" h="79845">
                  <a:moveTo>
                    <a:pt x="33623" y="14436"/>
                  </a:moveTo>
                  <a:cubicBezTo>
                    <a:pt x="16683" y="21427"/>
                    <a:pt x="640" y="29314"/>
                    <a:pt x="13" y="50914"/>
                  </a:cubicBezTo>
                  <a:cubicBezTo>
                    <a:pt x="-435" y="65344"/>
                    <a:pt x="10947" y="72335"/>
                    <a:pt x="21344" y="76816"/>
                  </a:cubicBezTo>
                  <a:cubicBezTo>
                    <a:pt x="40434" y="84972"/>
                    <a:pt x="55491" y="75561"/>
                    <a:pt x="68577" y="61669"/>
                  </a:cubicBezTo>
                  <a:cubicBezTo>
                    <a:pt x="83455" y="45895"/>
                    <a:pt x="95196" y="26177"/>
                    <a:pt x="118947" y="21606"/>
                  </a:cubicBezTo>
                  <a:cubicBezTo>
                    <a:pt x="93403" y="-13706"/>
                    <a:pt x="63378" y="2068"/>
                    <a:pt x="33623" y="1443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402D92B-DF1F-4A48-9F4D-BE40D97469A6}"/>
                </a:ext>
              </a:extLst>
            </p:cNvPr>
            <p:cNvSpPr/>
            <p:nvPr/>
          </p:nvSpPr>
          <p:spPr>
            <a:xfrm>
              <a:off x="10557807" y="330423"/>
              <a:ext cx="777109" cy="691327"/>
            </a:xfrm>
            <a:custGeom>
              <a:avLst/>
              <a:gdLst>
                <a:gd name="connsiteX0" fmla="*/ 777058 w 777109"/>
                <a:gd name="connsiteY0" fmla="*/ 467936 h 691327"/>
                <a:gd name="connsiteX1" fmla="*/ 455659 w 777109"/>
                <a:gd name="connsiteY1" fmla="*/ 499215 h 691327"/>
                <a:gd name="connsiteX2" fmla="*/ 438719 w 777109"/>
                <a:gd name="connsiteY2" fmla="*/ 365941 h 691327"/>
                <a:gd name="connsiteX3" fmla="*/ 363254 w 777109"/>
                <a:gd name="connsiteY3" fmla="*/ 383239 h 691327"/>
                <a:gd name="connsiteX4" fmla="*/ 353485 w 777109"/>
                <a:gd name="connsiteY4" fmla="*/ 473134 h 691327"/>
                <a:gd name="connsiteX5" fmla="*/ 377953 w 777109"/>
                <a:gd name="connsiteY5" fmla="*/ 418104 h 691327"/>
                <a:gd name="connsiteX6" fmla="*/ 419360 w 777109"/>
                <a:gd name="connsiteY6" fmla="*/ 390589 h 691327"/>
                <a:gd name="connsiteX7" fmla="*/ 447234 w 777109"/>
                <a:gd name="connsiteY7" fmla="*/ 425722 h 691327"/>
                <a:gd name="connsiteX8" fmla="*/ 405199 w 777109"/>
                <a:gd name="connsiteY8" fmla="*/ 504682 h 691327"/>
                <a:gd name="connsiteX9" fmla="*/ 321130 w 777109"/>
                <a:gd name="connsiteY9" fmla="*/ 478601 h 691327"/>
                <a:gd name="connsiteX10" fmla="*/ 317724 w 777109"/>
                <a:gd name="connsiteY10" fmla="*/ 350884 h 691327"/>
                <a:gd name="connsiteX11" fmla="*/ 429936 w 777109"/>
                <a:gd name="connsiteY11" fmla="*/ 208020 h 691327"/>
                <a:gd name="connsiteX12" fmla="*/ 469013 w 777109"/>
                <a:gd name="connsiteY12" fmla="*/ 123593 h 691327"/>
                <a:gd name="connsiteX13" fmla="*/ 391576 w 777109"/>
                <a:gd name="connsiteY13" fmla="*/ 2508 h 691327"/>
                <a:gd name="connsiteX14" fmla="*/ 269057 w 777109"/>
                <a:gd name="connsiteY14" fmla="*/ 76449 h 691327"/>
                <a:gd name="connsiteX15" fmla="*/ 273539 w 777109"/>
                <a:gd name="connsiteY15" fmla="*/ 127088 h 691327"/>
                <a:gd name="connsiteX16" fmla="*/ 297110 w 777109"/>
                <a:gd name="connsiteY16" fmla="*/ 92403 h 691327"/>
                <a:gd name="connsiteX17" fmla="*/ 388529 w 777109"/>
                <a:gd name="connsiteY17" fmla="*/ 32533 h 691327"/>
                <a:gd name="connsiteX18" fmla="*/ 438988 w 777109"/>
                <a:gd name="connsiteY18" fmla="*/ 124668 h 691327"/>
                <a:gd name="connsiteX19" fmla="*/ 399822 w 777109"/>
                <a:gd name="connsiteY19" fmla="*/ 198789 h 691327"/>
                <a:gd name="connsiteX20" fmla="*/ 331527 w 777109"/>
                <a:gd name="connsiteY20" fmla="*/ 275688 h 691327"/>
                <a:gd name="connsiteX21" fmla="*/ 296304 w 777109"/>
                <a:gd name="connsiteY21" fmla="*/ 497512 h 691327"/>
                <a:gd name="connsiteX22" fmla="*/ 0 w 777109"/>
                <a:gd name="connsiteY22" fmla="*/ 468563 h 691327"/>
                <a:gd name="connsiteX23" fmla="*/ 1793 w 777109"/>
                <a:gd name="connsiteY23" fmla="*/ 501904 h 691327"/>
                <a:gd name="connsiteX24" fmla="*/ 84069 w 777109"/>
                <a:gd name="connsiteY24" fmla="*/ 505489 h 691327"/>
                <a:gd name="connsiteX25" fmla="*/ 249877 w 777109"/>
                <a:gd name="connsiteY25" fmla="*/ 533363 h 691327"/>
                <a:gd name="connsiteX26" fmla="*/ 187767 w 777109"/>
                <a:gd name="connsiteY26" fmla="*/ 602733 h 691327"/>
                <a:gd name="connsiteX27" fmla="*/ 210263 w 777109"/>
                <a:gd name="connsiteY27" fmla="*/ 678557 h 691327"/>
                <a:gd name="connsiteX28" fmla="*/ 284742 w 777109"/>
                <a:gd name="connsiteY28" fmla="*/ 679184 h 691327"/>
                <a:gd name="connsiteX29" fmla="*/ 334843 w 777109"/>
                <a:gd name="connsiteY29" fmla="*/ 598162 h 691327"/>
                <a:gd name="connsiteX30" fmla="*/ 335022 w 777109"/>
                <a:gd name="connsiteY30" fmla="*/ 597535 h 691327"/>
                <a:gd name="connsiteX31" fmla="*/ 385482 w 777109"/>
                <a:gd name="connsiteY31" fmla="*/ 655433 h 691327"/>
                <a:gd name="connsiteX32" fmla="*/ 436568 w 777109"/>
                <a:gd name="connsiteY32" fmla="*/ 602106 h 691327"/>
                <a:gd name="connsiteX33" fmla="*/ 485146 w 777109"/>
                <a:gd name="connsiteY33" fmla="*/ 673807 h 691327"/>
                <a:gd name="connsiteX34" fmla="*/ 568588 w 777109"/>
                <a:gd name="connsiteY34" fmla="*/ 673986 h 691327"/>
                <a:gd name="connsiteX35" fmla="*/ 585975 w 777109"/>
                <a:gd name="connsiteY35" fmla="*/ 580148 h 691327"/>
                <a:gd name="connsiteX36" fmla="*/ 514095 w 777109"/>
                <a:gd name="connsiteY36" fmla="*/ 532646 h 691327"/>
                <a:gd name="connsiteX37" fmla="*/ 704909 w 777109"/>
                <a:gd name="connsiteY37" fmla="*/ 505489 h 691327"/>
                <a:gd name="connsiteX38" fmla="*/ 777058 w 777109"/>
                <a:gd name="connsiteY38" fmla="*/ 497781 h 691327"/>
                <a:gd name="connsiteX39" fmla="*/ 777058 w 777109"/>
                <a:gd name="connsiteY39" fmla="*/ 467936 h 691327"/>
                <a:gd name="connsiteX40" fmla="*/ 335470 w 777109"/>
                <a:gd name="connsiteY40" fmla="*/ 588483 h 691327"/>
                <a:gd name="connsiteX41" fmla="*/ 335112 w 777109"/>
                <a:gd name="connsiteY41" fmla="*/ 588035 h 691327"/>
                <a:gd name="connsiteX42" fmla="*/ 285011 w 777109"/>
                <a:gd name="connsiteY42" fmla="*/ 634102 h 691327"/>
                <a:gd name="connsiteX43" fmla="*/ 236254 w 777109"/>
                <a:gd name="connsiteY43" fmla="*/ 649608 h 691327"/>
                <a:gd name="connsiteX44" fmla="*/ 216088 w 777109"/>
                <a:gd name="connsiteY44" fmla="*/ 617342 h 691327"/>
                <a:gd name="connsiteX45" fmla="*/ 258930 w 777109"/>
                <a:gd name="connsiteY45" fmla="*/ 569303 h 691327"/>
                <a:gd name="connsiteX46" fmla="*/ 335022 w 777109"/>
                <a:gd name="connsiteY46" fmla="*/ 587945 h 691327"/>
                <a:gd name="connsiteX47" fmla="*/ 336008 w 777109"/>
                <a:gd name="connsiteY47" fmla="*/ 587676 h 691327"/>
                <a:gd name="connsiteX48" fmla="*/ 335470 w 777109"/>
                <a:gd name="connsiteY48" fmla="*/ 588483 h 691327"/>
                <a:gd name="connsiteX49" fmla="*/ 557295 w 777109"/>
                <a:gd name="connsiteY49" fmla="*/ 606318 h 691327"/>
                <a:gd name="connsiteX50" fmla="*/ 543851 w 777109"/>
                <a:gd name="connsiteY50" fmla="*/ 641631 h 691327"/>
                <a:gd name="connsiteX51" fmla="*/ 494736 w 777109"/>
                <a:gd name="connsiteY51" fmla="*/ 635626 h 691327"/>
                <a:gd name="connsiteX52" fmla="*/ 439257 w 777109"/>
                <a:gd name="connsiteY52" fmla="*/ 593771 h 691327"/>
                <a:gd name="connsiteX53" fmla="*/ 484967 w 777109"/>
                <a:gd name="connsiteY53" fmla="*/ 561864 h 691327"/>
                <a:gd name="connsiteX54" fmla="*/ 557295 w 777109"/>
                <a:gd name="connsiteY54" fmla="*/ 606318 h 69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77109" h="691327">
                  <a:moveTo>
                    <a:pt x="777058" y="467936"/>
                  </a:moveTo>
                  <a:cubicBezTo>
                    <a:pt x="670761" y="471431"/>
                    <a:pt x="564465" y="483620"/>
                    <a:pt x="455659" y="499215"/>
                  </a:cubicBezTo>
                  <a:cubicBezTo>
                    <a:pt x="493033" y="434953"/>
                    <a:pt x="472777" y="383239"/>
                    <a:pt x="438719" y="365941"/>
                  </a:cubicBezTo>
                  <a:cubicBezTo>
                    <a:pt x="405199" y="349002"/>
                    <a:pt x="382165" y="362177"/>
                    <a:pt x="363254" y="383239"/>
                  </a:cubicBezTo>
                  <a:cubicBezTo>
                    <a:pt x="342282" y="406542"/>
                    <a:pt x="339324" y="472327"/>
                    <a:pt x="353485" y="473134"/>
                  </a:cubicBezTo>
                  <a:cubicBezTo>
                    <a:pt x="369170" y="473134"/>
                    <a:pt x="368453" y="434595"/>
                    <a:pt x="377953" y="418104"/>
                  </a:cubicBezTo>
                  <a:cubicBezTo>
                    <a:pt x="386019" y="404122"/>
                    <a:pt x="399105" y="387900"/>
                    <a:pt x="419360" y="390589"/>
                  </a:cubicBezTo>
                  <a:cubicBezTo>
                    <a:pt x="438540" y="393098"/>
                    <a:pt x="443649" y="406452"/>
                    <a:pt x="447234" y="425722"/>
                  </a:cubicBezTo>
                  <a:cubicBezTo>
                    <a:pt x="453956" y="461931"/>
                    <a:pt x="438540" y="488191"/>
                    <a:pt x="405199" y="504682"/>
                  </a:cubicBezTo>
                  <a:cubicBezTo>
                    <a:pt x="372127" y="521084"/>
                    <a:pt x="336904" y="509074"/>
                    <a:pt x="321130" y="478601"/>
                  </a:cubicBezTo>
                  <a:cubicBezTo>
                    <a:pt x="301412" y="440331"/>
                    <a:pt x="291464" y="392829"/>
                    <a:pt x="317724" y="350884"/>
                  </a:cubicBezTo>
                  <a:cubicBezTo>
                    <a:pt x="352141" y="295854"/>
                    <a:pt x="394175" y="251937"/>
                    <a:pt x="429936" y="208020"/>
                  </a:cubicBezTo>
                  <a:cubicBezTo>
                    <a:pt x="450281" y="183015"/>
                    <a:pt x="464711" y="155051"/>
                    <a:pt x="469013" y="123593"/>
                  </a:cubicBezTo>
                  <a:cubicBezTo>
                    <a:pt x="477617" y="60585"/>
                    <a:pt x="442663" y="15235"/>
                    <a:pt x="391576" y="2508"/>
                  </a:cubicBezTo>
                  <a:cubicBezTo>
                    <a:pt x="343626" y="-9412"/>
                    <a:pt x="291912" y="22136"/>
                    <a:pt x="269057" y="76449"/>
                  </a:cubicBezTo>
                  <a:cubicBezTo>
                    <a:pt x="261260" y="94912"/>
                    <a:pt x="249698" y="126102"/>
                    <a:pt x="273539" y="127088"/>
                  </a:cubicBezTo>
                  <a:cubicBezTo>
                    <a:pt x="287520" y="127626"/>
                    <a:pt x="293167" y="107191"/>
                    <a:pt x="297110" y="92403"/>
                  </a:cubicBezTo>
                  <a:cubicBezTo>
                    <a:pt x="307865" y="51802"/>
                    <a:pt x="345060" y="23928"/>
                    <a:pt x="388529" y="32533"/>
                  </a:cubicBezTo>
                  <a:cubicBezTo>
                    <a:pt x="424559" y="39613"/>
                    <a:pt x="448847" y="82544"/>
                    <a:pt x="438988" y="124668"/>
                  </a:cubicBezTo>
                  <a:cubicBezTo>
                    <a:pt x="432446" y="152363"/>
                    <a:pt x="418195" y="177099"/>
                    <a:pt x="399822" y="198789"/>
                  </a:cubicBezTo>
                  <a:cubicBezTo>
                    <a:pt x="377684" y="224960"/>
                    <a:pt x="354561" y="250234"/>
                    <a:pt x="331527" y="275688"/>
                  </a:cubicBezTo>
                  <a:cubicBezTo>
                    <a:pt x="264755" y="349719"/>
                    <a:pt x="254807" y="410844"/>
                    <a:pt x="296304" y="497512"/>
                  </a:cubicBezTo>
                  <a:cubicBezTo>
                    <a:pt x="180148" y="475823"/>
                    <a:pt x="99664" y="465516"/>
                    <a:pt x="0" y="468563"/>
                  </a:cubicBezTo>
                  <a:cubicBezTo>
                    <a:pt x="448" y="480035"/>
                    <a:pt x="1703" y="489267"/>
                    <a:pt x="1793" y="501904"/>
                  </a:cubicBezTo>
                  <a:cubicBezTo>
                    <a:pt x="38987" y="501097"/>
                    <a:pt x="56196" y="503876"/>
                    <a:pt x="84069" y="505489"/>
                  </a:cubicBezTo>
                  <a:cubicBezTo>
                    <a:pt x="138920" y="508536"/>
                    <a:pt x="192517" y="513555"/>
                    <a:pt x="249877" y="533363"/>
                  </a:cubicBezTo>
                  <a:cubicBezTo>
                    <a:pt x="224334" y="555232"/>
                    <a:pt x="196371" y="574680"/>
                    <a:pt x="187767" y="602733"/>
                  </a:cubicBezTo>
                  <a:cubicBezTo>
                    <a:pt x="178894" y="631593"/>
                    <a:pt x="185078" y="657853"/>
                    <a:pt x="210263" y="678557"/>
                  </a:cubicBezTo>
                  <a:cubicBezTo>
                    <a:pt x="233834" y="697916"/>
                    <a:pt x="261977" y="692539"/>
                    <a:pt x="284742" y="679184"/>
                  </a:cubicBezTo>
                  <a:cubicBezTo>
                    <a:pt x="314498" y="661797"/>
                    <a:pt x="331527" y="634192"/>
                    <a:pt x="334843" y="598162"/>
                  </a:cubicBezTo>
                  <a:cubicBezTo>
                    <a:pt x="335022" y="597804"/>
                    <a:pt x="335022" y="597804"/>
                    <a:pt x="335022" y="597535"/>
                  </a:cubicBezTo>
                  <a:cubicBezTo>
                    <a:pt x="333409" y="630338"/>
                    <a:pt x="355278" y="655613"/>
                    <a:pt x="385482" y="655433"/>
                  </a:cubicBezTo>
                  <a:cubicBezTo>
                    <a:pt x="414520" y="655254"/>
                    <a:pt x="428233" y="641631"/>
                    <a:pt x="436568" y="602106"/>
                  </a:cubicBezTo>
                  <a:cubicBezTo>
                    <a:pt x="436658" y="634999"/>
                    <a:pt x="461664" y="656957"/>
                    <a:pt x="485146" y="673807"/>
                  </a:cubicBezTo>
                  <a:cubicBezTo>
                    <a:pt x="520190" y="698812"/>
                    <a:pt x="547794" y="695407"/>
                    <a:pt x="568588" y="673986"/>
                  </a:cubicBezTo>
                  <a:cubicBezTo>
                    <a:pt x="589291" y="652745"/>
                    <a:pt x="604348" y="611427"/>
                    <a:pt x="585975" y="580148"/>
                  </a:cubicBezTo>
                  <a:cubicBezTo>
                    <a:pt x="574772" y="561147"/>
                    <a:pt x="547346" y="546090"/>
                    <a:pt x="514095" y="532646"/>
                  </a:cubicBezTo>
                  <a:cubicBezTo>
                    <a:pt x="576116" y="513914"/>
                    <a:pt x="645397" y="510777"/>
                    <a:pt x="704909" y="505489"/>
                  </a:cubicBezTo>
                  <a:cubicBezTo>
                    <a:pt x="731797" y="503069"/>
                    <a:pt x="745151" y="499932"/>
                    <a:pt x="777058" y="497781"/>
                  </a:cubicBezTo>
                  <a:cubicBezTo>
                    <a:pt x="776879" y="488998"/>
                    <a:pt x="777237" y="476361"/>
                    <a:pt x="777058" y="467936"/>
                  </a:cubicBezTo>
                  <a:close/>
                  <a:moveTo>
                    <a:pt x="335470" y="588483"/>
                  </a:moveTo>
                  <a:cubicBezTo>
                    <a:pt x="335381" y="588304"/>
                    <a:pt x="335201" y="588214"/>
                    <a:pt x="335112" y="588035"/>
                  </a:cubicBezTo>
                  <a:cubicBezTo>
                    <a:pt x="311451" y="592606"/>
                    <a:pt x="299889" y="618328"/>
                    <a:pt x="285011" y="634102"/>
                  </a:cubicBezTo>
                  <a:cubicBezTo>
                    <a:pt x="271925" y="647995"/>
                    <a:pt x="255345" y="657853"/>
                    <a:pt x="236254" y="649608"/>
                  </a:cubicBezTo>
                  <a:cubicBezTo>
                    <a:pt x="225768" y="645126"/>
                    <a:pt x="215551" y="631862"/>
                    <a:pt x="216088" y="617342"/>
                  </a:cubicBezTo>
                  <a:cubicBezTo>
                    <a:pt x="216805" y="595743"/>
                    <a:pt x="242080" y="576383"/>
                    <a:pt x="258930" y="569303"/>
                  </a:cubicBezTo>
                  <a:cubicBezTo>
                    <a:pt x="288686" y="556934"/>
                    <a:pt x="309479" y="552722"/>
                    <a:pt x="335022" y="587945"/>
                  </a:cubicBezTo>
                  <a:cubicBezTo>
                    <a:pt x="335381" y="587855"/>
                    <a:pt x="335650" y="587766"/>
                    <a:pt x="336008" y="587676"/>
                  </a:cubicBezTo>
                  <a:cubicBezTo>
                    <a:pt x="336098" y="587766"/>
                    <a:pt x="335650" y="588304"/>
                    <a:pt x="335470" y="588483"/>
                  </a:cubicBezTo>
                  <a:close/>
                  <a:moveTo>
                    <a:pt x="557295" y="606318"/>
                  </a:moveTo>
                  <a:cubicBezTo>
                    <a:pt x="564286" y="619583"/>
                    <a:pt x="553530" y="633834"/>
                    <a:pt x="543851" y="641631"/>
                  </a:cubicBezTo>
                  <a:cubicBezTo>
                    <a:pt x="527270" y="654985"/>
                    <a:pt x="510510" y="647995"/>
                    <a:pt x="494736" y="635626"/>
                  </a:cubicBezTo>
                  <a:cubicBezTo>
                    <a:pt x="477259" y="621824"/>
                    <a:pt x="461126" y="601299"/>
                    <a:pt x="439257" y="593771"/>
                  </a:cubicBezTo>
                  <a:cubicBezTo>
                    <a:pt x="449833" y="581044"/>
                    <a:pt x="462202" y="558279"/>
                    <a:pt x="484967" y="561864"/>
                  </a:cubicBezTo>
                  <a:cubicBezTo>
                    <a:pt x="514902" y="566435"/>
                    <a:pt x="541521" y="576294"/>
                    <a:pt x="557295" y="606318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F898F02-2C1C-4224-93C3-A4CB9EF0C07E}"/>
                </a:ext>
              </a:extLst>
            </p:cNvPr>
            <p:cNvSpPr/>
            <p:nvPr/>
          </p:nvSpPr>
          <p:spPr>
            <a:xfrm>
              <a:off x="10875890" y="1059712"/>
              <a:ext cx="134170" cy="67440"/>
            </a:xfrm>
            <a:custGeom>
              <a:avLst/>
              <a:gdLst>
                <a:gd name="connsiteX0" fmla="*/ 0 w 134170"/>
                <a:gd name="connsiteY0" fmla="*/ 28677 h 67440"/>
                <a:gd name="connsiteX1" fmla="*/ 134170 w 134170"/>
                <a:gd name="connsiteY1" fmla="*/ 28229 h 67440"/>
                <a:gd name="connsiteX2" fmla="*/ 0 w 134170"/>
                <a:gd name="connsiteY2" fmla="*/ 28677 h 6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170" h="67440">
                  <a:moveTo>
                    <a:pt x="0" y="28677"/>
                  </a:moveTo>
                  <a:cubicBezTo>
                    <a:pt x="42035" y="-6367"/>
                    <a:pt x="87117" y="-12461"/>
                    <a:pt x="134170" y="28229"/>
                  </a:cubicBezTo>
                  <a:cubicBezTo>
                    <a:pt x="74569" y="80929"/>
                    <a:pt x="69550" y="79943"/>
                    <a:pt x="0" y="2867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43">
            <a:extLst>
              <a:ext uri="{FF2B5EF4-FFF2-40B4-BE49-F238E27FC236}">
                <a16:creationId xmlns:a16="http://schemas.microsoft.com/office/drawing/2014/main" id="{E6D0FC27-5808-4E37-B6FD-F157559FD04E}"/>
              </a:ext>
            </a:extLst>
          </p:cNvPr>
          <p:cNvGrpSpPr/>
          <p:nvPr/>
        </p:nvGrpSpPr>
        <p:grpSpPr>
          <a:xfrm>
            <a:off x="4836437" y="1122186"/>
            <a:ext cx="2774752" cy="5250923"/>
            <a:chOff x="4284009" y="0"/>
            <a:chExt cx="3623982" cy="68580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F4D805E-42B1-4EBF-8635-0B3FC31D2CF8}"/>
                </a:ext>
              </a:extLst>
            </p:cNvPr>
            <p:cNvSpPr/>
            <p:nvPr/>
          </p:nvSpPr>
          <p:spPr>
            <a:xfrm>
              <a:off x="4945350" y="2556609"/>
              <a:ext cx="1281489" cy="4300449"/>
            </a:xfrm>
            <a:custGeom>
              <a:avLst/>
              <a:gdLst>
                <a:gd name="connsiteX0" fmla="*/ 1281489 w 1281489"/>
                <a:gd name="connsiteY0" fmla="*/ 902310 h 4300449"/>
                <a:gd name="connsiteX1" fmla="*/ 1261655 w 1281489"/>
                <a:gd name="connsiteY1" fmla="*/ 1202112 h 4300449"/>
                <a:gd name="connsiteX2" fmla="*/ 1218288 w 1281489"/>
                <a:gd name="connsiteY2" fmla="*/ 1561485 h 4300449"/>
                <a:gd name="connsiteX3" fmla="*/ 1142245 w 1281489"/>
                <a:gd name="connsiteY3" fmla="*/ 2043495 h 4300449"/>
                <a:gd name="connsiteX4" fmla="*/ 1086104 w 1281489"/>
                <a:gd name="connsiteY4" fmla="*/ 2363938 h 4300449"/>
                <a:gd name="connsiteX5" fmla="*/ 1083549 w 1281489"/>
                <a:gd name="connsiteY5" fmla="*/ 2384378 h 4300449"/>
                <a:gd name="connsiteX6" fmla="*/ 1078372 w 1281489"/>
                <a:gd name="connsiteY6" fmla="*/ 2650831 h 4300449"/>
                <a:gd name="connsiteX7" fmla="*/ 1068622 w 1281489"/>
                <a:gd name="connsiteY7" fmla="*/ 3110250 h 4300449"/>
                <a:gd name="connsiteX8" fmla="*/ 1060554 w 1281489"/>
                <a:gd name="connsiteY8" fmla="*/ 3431702 h 4300449"/>
                <a:gd name="connsiteX9" fmla="*/ 1037896 w 1281489"/>
                <a:gd name="connsiteY9" fmla="*/ 3465992 h 4300449"/>
                <a:gd name="connsiteX10" fmla="*/ 1004547 w 1281489"/>
                <a:gd name="connsiteY10" fmla="*/ 3516082 h 4300449"/>
                <a:gd name="connsiteX11" fmla="*/ 982898 w 1281489"/>
                <a:gd name="connsiteY11" fmla="*/ 3769626 h 4300449"/>
                <a:gd name="connsiteX12" fmla="*/ 1024382 w 1281489"/>
                <a:gd name="connsiteY12" fmla="*/ 4118443 h 4300449"/>
                <a:gd name="connsiteX13" fmla="*/ 1008514 w 1281489"/>
                <a:gd name="connsiteY13" fmla="*/ 4254662 h 4300449"/>
                <a:gd name="connsiteX14" fmla="*/ 995874 w 1281489"/>
                <a:gd name="connsiteY14" fmla="*/ 4263470 h 4300449"/>
                <a:gd name="connsiteX15" fmla="*/ 784217 w 1281489"/>
                <a:gd name="connsiteY15" fmla="*/ 4300449 h 4300449"/>
                <a:gd name="connsiteX16" fmla="*/ 677448 w 1281489"/>
                <a:gd name="connsiteY16" fmla="*/ 4287137 h 4300449"/>
                <a:gd name="connsiteX17" fmla="*/ 661984 w 1281489"/>
                <a:gd name="connsiteY17" fmla="*/ 4277925 h 4300449"/>
                <a:gd name="connsiteX18" fmla="*/ 576998 w 1281489"/>
                <a:gd name="connsiteY18" fmla="*/ 4133773 h 4300449"/>
                <a:gd name="connsiteX19" fmla="*/ 482734 w 1281489"/>
                <a:gd name="connsiteY19" fmla="*/ 3763306 h 4300449"/>
                <a:gd name="connsiteX20" fmla="*/ 467942 w 1281489"/>
                <a:gd name="connsiteY20" fmla="*/ 3622516 h 4300449"/>
                <a:gd name="connsiteX21" fmla="*/ 438224 w 1281489"/>
                <a:gd name="connsiteY21" fmla="*/ 3593201 h 4300449"/>
                <a:gd name="connsiteX22" fmla="*/ 403934 w 1281489"/>
                <a:gd name="connsiteY22" fmla="*/ 3566576 h 4300449"/>
                <a:gd name="connsiteX23" fmla="*/ 261530 w 1281489"/>
                <a:gd name="connsiteY23" fmla="*/ 2929118 h 4300449"/>
                <a:gd name="connsiteX24" fmla="*/ 231678 w 1281489"/>
                <a:gd name="connsiteY24" fmla="*/ 2632745 h 4300449"/>
                <a:gd name="connsiteX25" fmla="*/ 228383 w 1281489"/>
                <a:gd name="connsiteY25" fmla="*/ 2265102 h 4300449"/>
                <a:gd name="connsiteX26" fmla="*/ 210902 w 1281489"/>
                <a:gd name="connsiteY26" fmla="*/ 1990379 h 4300449"/>
                <a:gd name="connsiteX27" fmla="*/ 195438 w 1281489"/>
                <a:gd name="connsiteY27" fmla="*/ 1782218 h 4300449"/>
                <a:gd name="connsiteX28" fmla="*/ 119933 w 1281489"/>
                <a:gd name="connsiteY28" fmla="*/ 1375176 h 4300449"/>
                <a:gd name="connsiteX29" fmla="*/ 10070 w 1281489"/>
                <a:gd name="connsiteY29" fmla="*/ 963225 h 4300449"/>
                <a:gd name="connsiteX30" fmla="*/ 6305 w 1281489"/>
                <a:gd name="connsiteY30" fmla="*/ 929070 h 4300449"/>
                <a:gd name="connsiteX31" fmla="*/ 3414 w 1281489"/>
                <a:gd name="connsiteY31" fmla="*/ 896461 h 4300449"/>
                <a:gd name="connsiteX32" fmla="*/ 53840 w 1281489"/>
                <a:gd name="connsiteY32" fmla="*/ 705983 h 4300449"/>
                <a:gd name="connsiteX33" fmla="*/ 102989 w 1281489"/>
                <a:gd name="connsiteY33" fmla="*/ 517455 h 4300449"/>
                <a:gd name="connsiteX34" fmla="*/ 164375 w 1281489"/>
                <a:gd name="connsiteY34" fmla="*/ 282400 h 4300449"/>
                <a:gd name="connsiteX35" fmla="*/ 224080 w 1281489"/>
                <a:gd name="connsiteY35" fmla="*/ 51649 h 4300449"/>
                <a:gd name="connsiteX36" fmla="*/ 245528 w 1281489"/>
                <a:gd name="connsiteY36" fmla="*/ 2298 h 4300449"/>
                <a:gd name="connsiteX37" fmla="*/ 287617 w 1281489"/>
                <a:gd name="connsiteY37" fmla="*/ 7879 h 4300449"/>
                <a:gd name="connsiteX38" fmla="*/ 699501 w 1281489"/>
                <a:gd name="connsiteY38" fmla="*/ 117002 h 4300449"/>
                <a:gd name="connsiteX39" fmla="*/ 1020482 w 1281489"/>
                <a:gd name="connsiteY39" fmla="*/ 113169 h 4300449"/>
                <a:gd name="connsiteX40" fmla="*/ 1062504 w 1281489"/>
                <a:gd name="connsiteY40" fmla="*/ 114380 h 4300449"/>
                <a:gd name="connsiteX41" fmla="*/ 1069900 w 1281489"/>
                <a:gd name="connsiteY41" fmla="*/ 142417 h 4300449"/>
                <a:gd name="connsiteX42" fmla="*/ 1070169 w 1281489"/>
                <a:gd name="connsiteY42" fmla="*/ 211266 h 4300449"/>
                <a:gd name="connsiteX43" fmla="*/ 1087112 w 1281489"/>
                <a:gd name="connsiteY43" fmla="*/ 522027 h 4300449"/>
                <a:gd name="connsiteX44" fmla="*/ 1125235 w 1281489"/>
                <a:gd name="connsiteY44" fmla="*/ 756745 h 4300449"/>
                <a:gd name="connsiteX45" fmla="*/ 1168736 w 1281489"/>
                <a:gd name="connsiteY45" fmla="*/ 877029 h 4300449"/>
                <a:gd name="connsiteX46" fmla="*/ 1216473 w 1281489"/>
                <a:gd name="connsiteY46" fmla="*/ 900562 h 4300449"/>
                <a:gd name="connsiteX47" fmla="*/ 1256949 w 1281489"/>
                <a:gd name="connsiteY47" fmla="*/ 893233 h 4300449"/>
                <a:gd name="connsiteX48" fmla="*/ 1281489 w 1281489"/>
                <a:gd name="connsiteY48" fmla="*/ 902310 h 430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1489" h="4300449">
                  <a:moveTo>
                    <a:pt x="1281489" y="902310"/>
                  </a:moveTo>
                  <a:cubicBezTo>
                    <a:pt x="1275035" y="1002289"/>
                    <a:pt x="1270665" y="1102402"/>
                    <a:pt x="1261655" y="1202112"/>
                  </a:cubicBezTo>
                  <a:cubicBezTo>
                    <a:pt x="1250763" y="1322261"/>
                    <a:pt x="1235097" y="1441941"/>
                    <a:pt x="1218288" y="1561485"/>
                  </a:cubicBezTo>
                  <a:cubicBezTo>
                    <a:pt x="1195697" y="1722648"/>
                    <a:pt x="1168669" y="1883004"/>
                    <a:pt x="1142245" y="2043495"/>
                  </a:cubicBezTo>
                  <a:cubicBezTo>
                    <a:pt x="1124630" y="2150533"/>
                    <a:pt x="1104862" y="2257169"/>
                    <a:pt x="1086104" y="2363938"/>
                  </a:cubicBezTo>
                  <a:cubicBezTo>
                    <a:pt x="1084893" y="2370662"/>
                    <a:pt x="1083683" y="2377519"/>
                    <a:pt x="1083549" y="2384378"/>
                  </a:cubicBezTo>
                  <a:cubicBezTo>
                    <a:pt x="1081733" y="2473196"/>
                    <a:pt x="1080187" y="2562013"/>
                    <a:pt x="1078372" y="2650831"/>
                  </a:cubicBezTo>
                  <a:cubicBezTo>
                    <a:pt x="1075212" y="2803993"/>
                    <a:pt x="1072186" y="2957088"/>
                    <a:pt x="1068622" y="3110250"/>
                  </a:cubicBezTo>
                  <a:cubicBezTo>
                    <a:pt x="1066135" y="3217423"/>
                    <a:pt x="1062437" y="3324529"/>
                    <a:pt x="1060554" y="3431702"/>
                  </a:cubicBezTo>
                  <a:cubicBezTo>
                    <a:pt x="1060218" y="3449922"/>
                    <a:pt x="1055041" y="3461487"/>
                    <a:pt x="1037896" y="3465992"/>
                  </a:cubicBezTo>
                  <a:cubicBezTo>
                    <a:pt x="1011540" y="3472984"/>
                    <a:pt x="1006632" y="3491944"/>
                    <a:pt x="1004547" y="3516082"/>
                  </a:cubicBezTo>
                  <a:cubicBezTo>
                    <a:pt x="997151" y="3600597"/>
                    <a:pt x="989016" y="3684977"/>
                    <a:pt x="982898" y="3769626"/>
                  </a:cubicBezTo>
                  <a:cubicBezTo>
                    <a:pt x="974291" y="3888835"/>
                    <a:pt x="971131" y="4007303"/>
                    <a:pt x="1024382" y="4118443"/>
                  </a:cubicBezTo>
                  <a:cubicBezTo>
                    <a:pt x="1048452" y="4168802"/>
                    <a:pt x="1019070" y="4209951"/>
                    <a:pt x="1008514" y="4254662"/>
                  </a:cubicBezTo>
                  <a:cubicBezTo>
                    <a:pt x="1007169" y="4260310"/>
                    <a:pt x="1001118" y="4262058"/>
                    <a:pt x="995874" y="4263470"/>
                  </a:cubicBezTo>
                  <a:cubicBezTo>
                    <a:pt x="926285" y="4281422"/>
                    <a:pt x="856831" y="4300315"/>
                    <a:pt x="784217" y="4300449"/>
                  </a:cubicBezTo>
                  <a:cubicBezTo>
                    <a:pt x="748179" y="4300516"/>
                    <a:pt x="713015" y="4292112"/>
                    <a:pt x="677448" y="4287137"/>
                  </a:cubicBezTo>
                  <a:cubicBezTo>
                    <a:pt x="670791" y="4286195"/>
                    <a:pt x="667093" y="4281153"/>
                    <a:pt x="661984" y="4277925"/>
                  </a:cubicBezTo>
                  <a:cubicBezTo>
                    <a:pt x="609069" y="4244240"/>
                    <a:pt x="588159" y="4193881"/>
                    <a:pt x="576998" y="4133773"/>
                  </a:cubicBezTo>
                  <a:cubicBezTo>
                    <a:pt x="553802" y="4008379"/>
                    <a:pt x="530135" y="3882985"/>
                    <a:pt x="482734" y="3763306"/>
                  </a:cubicBezTo>
                  <a:cubicBezTo>
                    <a:pt x="465186" y="3719066"/>
                    <a:pt x="470834" y="3669647"/>
                    <a:pt x="467942" y="3622516"/>
                  </a:cubicBezTo>
                  <a:cubicBezTo>
                    <a:pt x="466598" y="3600395"/>
                    <a:pt x="459269" y="3590848"/>
                    <a:pt x="438224" y="3593201"/>
                  </a:cubicBezTo>
                  <a:cubicBezTo>
                    <a:pt x="417382" y="3595487"/>
                    <a:pt x="408775" y="3586209"/>
                    <a:pt x="403934" y="3566576"/>
                  </a:cubicBezTo>
                  <a:cubicBezTo>
                    <a:pt x="351693" y="3355188"/>
                    <a:pt x="298778" y="3143868"/>
                    <a:pt x="261530" y="2929118"/>
                  </a:cubicBezTo>
                  <a:cubicBezTo>
                    <a:pt x="244587" y="2831224"/>
                    <a:pt x="236519" y="2732186"/>
                    <a:pt x="231678" y="2632745"/>
                  </a:cubicBezTo>
                  <a:cubicBezTo>
                    <a:pt x="225761" y="2510175"/>
                    <a:pt x="229728" y="2387605"/>
                    <a:pt x="228383" y="2265102"/>
                  </a:cubicBezTo>
                  <a:cubicBezTo>
                    <a:pt x="227375" y="2173191"/>
                    <a:pt x="218567" y="2081819"/>
                    <a:pt x="210902" y="1990379"/>
                  </a:cubicBezTo>
                  <a:cubicBezTo>
                    <a:pt x="205052" y="1921059"/>
                    <a:pt x="200010" y="1851672"/>
                    <a:pt x="195438" y="1782218"/>
                  </a:cubicBezTo>
                  <a:cubicBezTo>
                    <a:pt x="186361" y="1643512"/>
                    <a:pt x="160677" y="1508302"/>
                    <a:pt x="119933" y="1375176"/>
                  </a:cubicBezTo>
                  <a:cubicBezTo>
                    <a:pt x="78314" y="1239293"/>
                    <a:pt x="35014" y="1103613"/>
                    <a:pt x="10070" y="963225"/>
                  </a:cubicBezTo>
                  <a:cubicBezTo>
                    <a:pt x="8053" y="951997"/>
                    <a:pt x="7515" y="940432"/>
                    <a:pt x="6305" y="929070"/>
                  </a:cubicBezTo>
                  <a:cubicBezTo>
                    <a:pt x="-3848" y="919052"/>
                    <a:pt x="657" y="906815"/>
                    <a:pt x="3414" y="896461"/>
                  </a:cubicBezTo>
                  <a:cubicBezTo>
                    <a:pt x="20492" y="833058"/>
                    <a:pt x="37166" y="769520"/>
                    <a:pt x="53840" y="705983"/>
                  </a:cubicBezTo>
                  <a:cubicBezTo>
                    <a:pt x="70313" y="643185"/>
                    <a:pt x="86718" y="580320"/>
                    <a:pt x="102989" y="517455"/>
                  </a:cubicBezTo>
                  <a:cubicBezTo>
                    <a:pt x="123294" y="439059"/>
                    <a:pt x="144473" y="360864"/>
                    <a:pt x="164375" y="282400"/>
                  </a:cubicBezTo>
                  <a:cubicBezTo>
                    <a:pt x="183941" y="205416"/>
                    <a:pt x="205187" y="128835"/>
                    <a:pt x="224080" y="51649"/>
                  </a:cubicBezTo>
                  <a:cubicBezTo>
                    <a:pt x="228316" y="34504"/>
                    <a:pt x="228988" y="14602"/>
                    <a:pt x="245528" y="2298"/>
                  </a:cubicBezTo>
                  <a:cubicBezTo>
                    <a:pt x="260589" y="-3753"/>
                    <a:pt x="273969" y="3576"/>
                    <a:pt x="287617" y="7879"/>
                  </a:cubicBezTo>
                  <a:cubicBezTo>
                    <a:pt x="423164" y="50708"/>
                    <a:pt x="559315" y="91721"/>
                    <a:pt x="699501" y="117002"/>
                  </a:cubicBezTo>
                  <a:cubicBezTo>
                    <a:pt x="806539" y="136365"/>
                    <a:pt x="913712" y="135559"/>
                    <a:pt x="1020482" y="113169"/>
                  </a:cubicBezTo>
                  <a:cubicBezTo>
                    <a:pt x="1034198" y="110278"/>
                    <a:pt x="1048788" y="104227"/>
                    <a:pt x="1062504" y="114380"/>
                  </a:cubicBezTo>
                  <a:cubicBezTo>
                    <a:pt x="1070371" y="122246"/>
                    <a:pt x="1069698" y="132533"/>
                    <a:pt x="1069900" y="142417"/>
                  </a:cubicBezTo>
                  <a:cubicBezTo>
                    <a:pt x="1070371" y="165344"/>
                    <a:pt x="1069497" y="188338"/>
                    <a:pt x="1070169" y="211266"/>
                  </a:cubicBezTo>
                  <a:cubicBezTo>
                    <a:pt x="1073262" y="315010"/>
                    <a:pt x="1076960" y="418619"/>
                    <a:pt x="1087112" y="522027"/>
                  </a:cubicBezTo>
                  <a:cubicBezTo>
                    <a:pt x="1094911" y="601230"/>
                    <a:pt x="1105736" y="679694"/>
                    <a:pt x="1125235" y="756745"/>
                  </a:cubicBezTo>
                  <a:cubicBezTo>
                    <a:pt x="1135656" y="798095"/>
                    <a:pt x="1148364" y="839042"/>
                    <a:pt x="1168736" y="877029"/>
                  </a:cubicBezTo>
                  <a:cubicBezTo>
                    <a:pt x="1181712" y="901234"/>
                    <a:pt x="1188839" y="904999"/>
                    <a:pt x="1216473" y="900562"/>
                  </a:cubicBezTo>
                  <a:cubicBezTo>
                    <a:pt x="1229987" y="898343"/>
                    <a:pt x="1242964" y="893099"/>
                    <a:pt x="1256949" y="893233"/>
                  </a:cubicBezTo>
                  <a:cubicBezTo>
                    <a:pt x="1266429" y="893166"/>
                    <a:pt x="1275707" y="893099"/>
                    <a:pt x="1281489" y="902310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21B3480-36C4-4578-B80D-A2B0CF9E5B84}"/>
                </a:ext>
              </a:extLst>
            </p:cNvPr>
            <p:cNvSpPr/>
            <p:nvPr/>
          </p:nvSpPr>
          <p:spPr>
            <a:xfrm>
              <a:off x="5785305" y="967246"/>
              <a:ext cx="946569" cy="2502369"/>
            </a:xfrm>
            <a:custGeom>
              <a:avLst/>
              <a:gdLst>
                <a:gd name="connsiteX0" fmla="*/ 441534 w 946569"/>
                <a:gd name="connsiteY0" fmla="*/ 2491673 h 2502369"/>
                <a:gd name="connsiteX1" fmla="*/ 350699 w 946569"/>
                <a:gd name="connsiteY1" fmla="*/ 2502363 h 2502369"/>
                <a:gd name="connsiteX2" fmla="*/ 329520 w 946569"/>
                <a:gd name="connsiteY2" fmla="*/ 2490597 h 2502369"/>
                <a:gd name="connsiteX3" fmla="*/ 256234 w 946569"/>
                <a:gd name="connsiteY3" fmla="*/ 2259241 h 2502369"/>
                <a:gd name="connsiteX4" fmla="*/ 230684 w 946569"/>
                <a:gd name="connsiteY4" fmla="*/ 2049870 h 2502369"/>
                <a:gd name="connsiteX5" fmla="*/ 220464 w 946569"/>
                <a:gd name="connsiteY5" fmla="*/ 1739713 h 2502369"/>
                <a:gd name="connsiteX6" fmla="*/ 219658 w 946569"/>
                <a:gd name="connsiteY6" fmla="*/ 1705289 h 2502369"/>
                <a:gd name="connsiteX7" fmla="*/ 219120 w 946569"/>
                <a:gd name="connsiteY7" fmla="*/ 1423842 h 2502369"/>
                <a:gd name="connsiteX8" fmla="*/ 190276 w 946569"/>
                <a:gd name="connsiteY8" fmla="*/ 860208 h 2502369"/>
                <a:gd name="connsiteX9" fmla="*/ 125528 w 946569"/>
                <a:gd name="connsiteY9" fmla="*/ 493507 h 2502369"/>
                <a:gd name="connsiteX10" fmla="*/ 48947 w 946569"/>
                <a:gd name="connsiteY10" fmla="*/ 170778 h 2502369"/>
                <a:gd name="connsiteX11" fmla="*/ 0 w 946569"/>
                <a:gd name="connsiteY11" fmla="*/ 0 h 2502369"/>
                <a:gd name="connsiteX12" fmla="*/ 139581 w 946569"/>
                <a:gd name="connsiteY12" fmla="*/ 58226 h 2502369"/>
                <a:gd name="connsiteX13" fmla="*/ 305047 w 946569"/>
                <a:gd name="connsiteY13" fmla="*/ 111409 h 2502369"/>
                <a:gd name="connsiteX14" fmla="*/ 498079 w 946569"/>
                <a:gd name="connsiteY14" fmla="*/ 151548 h 2502369"/>
                <a:gd name="connsiteX15" fmla="*/ 560810 w 946569"/>
                <a:gd name="connsiteY15" fmla="*/ 218111 h 2502369"/>
                <a:gd name="connsiteX16" fmla="*/ 603975 w 946569"/>
                <a:gd name="connsiteY16" fmla="*/ 358700 h 2502369"/>
                <a:gd name="connsiteX17" fmla="*/ 624549 w 946569"/>
                <a:gd name="connsiteY17" fmla="*/ 468294 h 2502369"/>
                <a:gd name="connsiteX18" fmla="*/ 653729 w 946569"/>
                <a:gd name="connsiteY18" fmla="*/ 789342 h 2502369"/>
                <a:gd name="connsiteX19" fmla="*/ 686943 w 946569"/>
                <a:gd name="connsiteY19" fmla="*/ 965835 h 2502369"/>
                <a:gd name="connsiteX20" fmla="*/ 717132 w 946569"/>
                <a:gd name="connsiteY20" fmla="*/ 1145690 h 2502369"/>
                <a:gd name="connsiteX21" fmla="*/ 765944 w 946569"/>
                <a:gd name="connsiteY21" fmla="*/ 1317274 h 2502369"/>
                <a:gd name="connsiteX22" fmla="*/ 874059 w 946569"/>
                <a:gd name="connsiteY22" fmla="*/ 1589913 h 2502369"/>
                <a:gd name="connsiteX23" fmla="*/ 939412 w 946569"/>
                <a:gd name="connsiteY23" fmla="*/ 1755312 h 2502369"/>
                <a:gd name="connsiteX24" fmla="*/ 919913 w 946569"/>
                <a:gd name="connsiteY24" fmla="*/ 1802444 h 2502369"/>
                <a:gd name="connsiteX25" fmla="*/ 747455 w 946569"/>
                <a:gd name="connsiteY25" fmla="*/ 1857241 h 2502369"/>
                <a:gd name="connsiteX26" fmla="*/ 678001 w 946569"/>
                <a:gd name="connsiteY26" fmla="*/ 1876873 h 2502369"/>
                <a:gd name="connsiteX27" fmla="*/ 653527 w 946569"/>
                <a:gd name="connsiteY27" fmla="*/ 1864233 h 2502369"/>
                <a:gd name="connsiteX28" fmla="*/ 587368 w 946569"/>
                <a:gd name="connsiteY28" fmla="*/ 1691304 h 2502369"/>
                <a:gd name="connsiteX29" fmla="*/ 480060 w 946569"/>
                <a:gd name="connsiteY29" fmla="*/ 1420951 h 2502369"/>
                <a:gd name="connsiteX30" fmla="*/ 465739 w 946569"/>
                <a:gd name="connsiteY30" fmla="*/ 1383433 h 2502369"/>
                <a:gd name="connsiteX31" fmla="*/ 469975 w 946569"/>
                <a:gd name="connsiteY31" fmla="*/ 1429355 h 2502369"/>
                <a:gd name="connsiteX32" fmla="*/ 493171 w 946569"/>
                <a:gd name="connsiteY32" fmla="*/ 1575659 h 2502369"/>
                <a:gd name="connsiteX33" fmla="*/ 506282 w 946569"/>
                <a:gd name="connsiteY33" fmla="*/ 1666023 h 2502369"/>
                <a:gd name="connsiteX34" fmla="*/ 530285 w 946569"/>
                <a:gd name="connsiteY34" fmla="*/ 1821270 h 2502369"/>
                <a:gd name="connsiteX35" fmla="*/ 540706 w 946569"/>
                <a:gd name="connsiteY35" fmla="*/ 1898187 h 2502369"/>
                <a:gd name="connsiteX36" fmla="*/ 571298 w 946569"/>
                <a:gd name="connsiteY36" fmla="*/ 2114954 h 2502369"/>
                <a:gd name="connsiteX37" fmla="*/ 594898 w 946569"/>
                <a:gd name="connsiteY37" fmla="*/ 2267981 h 2502369"/>
                <a:gd name="connsiteX38" fmla="*/ 621321 w 946569"/>
                <a:gd name="connsiteY38" fmla="*/ 2448508 h 2502369"/>
                <a:gd name="connsiteX39" fmla="*/ 603033 w 946569"/>
                <a:gd name="connsiteY39" fmla="*/ 2463703 h 2502369"/>
                <a:gd name="connsiteX40" fmla="*/ 465403 w 946569"/>
                <a:gd name="connsiteY40" fmla="*/ 2483807 h 2502369"/>
                <a:gd name="connsiteX41" fmla="*/ 441534 w 946569"/>
                <a:gd name="connsiteY41" fmla="*/ 2491673 h 250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46569" h="2502369">
                  <a:moveTo>
                    <a:pt x="441534" y="2491673"/>
                  </a:moveTo>
                  <a:cubicBezTo>
                    <a:pt x="410404" y="2487841"/>
                    <a:pt x="381426" y="2501960"/>
                    <a:pt x="350699" y="2502363"/>
                  </a:cubicBezTo>
                  <a:cubicBezTo>
                    <a:pt x="339942" y="2502498"/>
                    <a:pt x="334966" y="2500481"/>
                    <a:pt x="329520" y="2490597"/>
                  </a:cubicBezTo>
                  <a:cubicBezTo>
                    <a:pt x="289784" y="2418185"/>
                    <a:pt x="271362" y="2339587"/>
                    <a:pt x="256234" y="2259241"/>
                  </a:cubicBezTo>
                  <a:cubicBezTo>
                    <a:pt x="243190" y="2189854"/>
                    <a:pt x="235592" y="2119862"/>
                    <a:pt x="230684" y="2049870"/>
                  </a:cubicBezTo>
                  <a:cubicBezTo>
                    <a:pt x="223490" y="1946731"/>
                    <a:pt x="219053" y="1843256"/>
                    <a:pt x="220464" y="1739713"/>
                  </a:cubicBezTo>
                  <a:cubicBezTo>
                    <a:pt x="220599" y="1728216"/>
                    <a:pt x="219927" y="1716786"/>
                    <a:pt x="219658" y="1705289"/>
                  </a:cubicBezTo>
                  <a:cubicBezTo>
                    <a:pt x="211119" y="1698095"/>
                    <a:pt x="213338" y="1506205"/>
                    <a:pt x="219120" y="1423842"/>
                  </a:cubicBezTo>
                  <a:cubicBezTo>
                    <a:pt x="225171" y="1336974"/>
                    <a:pt x="197403" y="924754"/>
                    <a:pt x="190276" y="860208"/>
                  </a:cubicBezTo>
                  <a:cubicBezTo>
                    <a:pt x="178779" y="755926"/>
                    <a:pt x="144354" y="596377"/>
                    <a:pt x="125528" y="493507"/>
                  </a:cubicBezTo>
                  <a:cubicBezTo>
                    <a:pt x="112552" y="422843"/>
                    <a:pt x="58629" y="206681"/>
                    <a:pt x="48947" y="170778"/>
                  </a:cubicBezTo>
                  <a:cubicBezTo>
                    <a:pt x="36778" y="125932"/>
                    <a:pt x="10556" y="53250"/>
                    <a:pt x="0" y="0"/>
                  </a:cubicBezTo>
                  <a:cubicBezTo>
                    <a:pt x="46527" y="19364"/>
                    <a:pt x="93323" y="38122"/>
                    <a:pt x="139581" y="58226"/>
                  </a:cubicBezTo>
                  <a:cubicBezTo>
                    <a:pt x="193033" y="81422"/>
                    <a:pt x="246350" y="102467"/>
                    <a:pt x="305047" y="111409"/>
                  </a:cubicBezTo>
                  <a:cubicBezTo>
                    <a:pt x="369929" y="121292"/>
                    <a:pt x="433063" y="144825"/>
                    <a:pt x="498079" y="151548"/>
                  </a:cubicBezTo>
                  <a:cubicBezTo>
                    <a:pt x="545144" y="156457"/>
                    <a:pt x="550791" y="185838"/>
                    <a:pt x="560810" y="218111"/>
                  </a:cubicBezTo>
                  <a:cubicBezTo>
                    <a:pt x="575332" y="264974"/>
                    <a:pt x="591536" y="311299"/>
                    <a:pt x="603975" y="358700"/>
                  </a:cubicBezTo>
                  <a:cubicBezTo>
                    <a:pt x="613388" y="394604"/>
                    <a:pt x="619304" y="431516"/>
                    <a:pt x="624549" y="468294"/>
                  </a:cubicBezTo>
                  <a:cubicBezTo>
                    <a:pt x="639811" y="574795"/>
                    <a:pt x="639878" y="682774"/>
                    <a:pt x="653729" y="789342"/>
                  </a:cubicBezTo>
                  <a:cubicBezTo>
                    <a:pt x="661394" y="848577"/>
                    <a:pt x="676387" y="906870"/>
                    <a:pt x="686943" y="965835"/>
                  </a:cubicBezTo>
                  <a:cubicBezTo>
                    <a:pt x="697701" y="1025674"/>
                    <a:pt x="707383" y="1085648"/>
                    <a:pt x="717132" y="1145690"/>
                  </a:cubicBezTo>
                  <a:cubicBezTo>
                    <a:pt x="726679" y="1204857"/>
                    <a:pt x="743017" y="1261738"/>
                    <a:pt x="765944" y="1317274"/>
                  </a:cubicBezTo>
                  <a:cubicBezTo>
                    <a:pt x="803260" y="1407638"/>
                    <a:pt x="838155" y="1498944"/>
                    <a:pt x="874059" y="1589913"/>
                  </a:cubicBezTo>
                  <a:cubicBezTo>
                    <a:pt x="895843" y="1645046"/>
                    <a:pt x="917493" y="1700246"/>
                    <a:pt x="939412" y="1755312"/>
                  </a:cubicBezTo>
                  <a:cubicBezTo>
                    <a:pt x="950976" y="1784290"/>
                    <a:pt x="951178" y="1784156"/>
                    <a:pt x="919913" y="1802444"/>
                  </a:cubicBezTo>
                  <a:cubicBezTo>
                    <a:pt x="864579" y="1817706"/>
                    <a:pt x="793377" y="1840566"/>
                    <a:pt x="747455" y="1857241"/>
                  </a:cubicBezTo>
                  <a:cubicBezTo>
                    <a:pt x="718342" y="1868872"/>
                    <a:pt x="700592" y="1869074"/>
                    <a:pt x="678001" y="1876873"/>
                  </a:cubicBezTo>
                  <a:cubicBezTo>
                    <a:pt x="661663" y="1882521"/>
                    <a:pt x="657628" y="1874722"/>
                    <a:pt x="653527" y="1864233"/>
                  </a:cubicBezTo>
                  <a:cubicBezTo>
                    <a:pt x="631272" y="1806680"/>
                    <a:pt x="609891" y="1748790"/>
                    <a:pt x="587368" y="1691304"/>
                  </a:cubicBezTo>
                  <a:cubicBezTo>
                    <a:pt x="552002" y="1601007"/>
                    <a:pt x="516031" y="1510979"/>
                    <a:pt x="480060" y="1420951"/>
                  </a:cubicBezTo>
                  <a:cubicBezTo>
                    <a:pt x="477572" y="1414765"/>
                    <a:pt x="473202" y="1396410"/>
                    <a:pt x="465739" y="1383433"/>
                  </a:cubicBezTo>
                  <a:cubicBezTo>
                    <a:pt x="464529" y="1400175"/>
                    <a:pt x="467689" y="1420816"/>
                    <a:pt x="469975" y="1429355"/>
                  </a:cubicBezTo>
                  <a:cubicBezTo>
                    <a:pt x="482749" y="1477361"/>
                    <a:pt x="484565" y="1526981"/>
                    <a:pt x="493171" y="1575659"/>
                  </a:cubicBezTo>
                  <a:cubicBezTo>
                    <a:pt x="498415" y="1605377"/>
                    <a:pt x="503189" y="1635633"/>
                    <a:pt x="506282" y="1666023"/>
                  </a:cubicBezTo>
                  <a:cubicBezTo>
                    <a:pt x="511593" y="1718064"/>
                    <a:pt x="522216" y="1769499"/>
                    <a:pt x="530285" y="1821270"/>
                  </a:cubicBezTo>
                  <a:cubicBezTo>
                    <a:pt x="534252" y="1846819"/>
                    <a:pt x="536470" y="1872570"/>
                    <a:pt x="540706" y="1898187"/>
                  </a:cubicBezTo>
                  <a:cubicBezTo>
                    <a:pt x="552607" y="1970196"/>
                    <a:pt x="558053" y="2043281"/>
                    <a:pt x="571298" y="2114954"/>
                  </a:cubicBezTo>
                  <a:cubicBezTo>
                    <a:pt x="580711" y="2165783"/>
                    <a:pt x="586493" y="2217084"/>
                    <a:pt x="594898" y="2267981"/>
                  </a:cubicBezTo>
                  <a:cubicBezTo>
                    <a:pt x="604849" y="2327888"/>
                    <a:pt x="612043" y="2388399"/>
                    <a:pt x="621321" y="2448508"/>
                  </a:cubicBezTo>
                  <a:cubicBezTo>
                    <a:pt x="623204" y="2460745"/>
                    <a:pt x="612850" y="2463098"/>
                    <a:pt x="603033" y="2463703"/>
                  </a:cubicBezTo>
                  <a:cubicBezTo>
                    <a:pt x="556574" y="2466325"/>
                    <a:pt x="511929" y="2481252"/>
                    <a:pt x="465403" y="2483807"/>
                  </a:cubicBezTo>
                  <a:cubicBezTo>
                    <a:pt x="457334" y="2484411"/>
                    <a:pt x="449535" y="2488983"/>
                    <a:pt x="441534" y="2491673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66C2121-F139-417E-BAA2-A98AD6313FE9}"/>
                </a:ext>
              </a:extLst>
            </p:cNvPr>
            <p:cNvSpPr/>
            <p:nvPr/>
          </p:nvSpPr>
          <p:spPr>
            <a:xfrm>
              <a:off x="4585477" y="991249"/>
              <a:ext cx="810629" cy="2597971"/>
            </a:xfrm>
            <a:custGeom>
              <a:avLst/>
              <a:gdLst>
                <a:gd name="connsiteX0" fmla="*/ 609772 w 810629"/>
                <a:gd name="connsiteY0" fmla="*/ 1571356 h 2597971"/>
                <a:gd name="connsiteX1" fmla="*/ 584088 w 810629"/>
                <a:gd name="connsiteY1" fmla="*/ 1658359 h 2597971"/>
                <a:gd name="connsiteX2" fmla="*/ 531375 w 810629"/>
                <a:gd name="connsiteY2" fmla="*/ 1858854 h 2597971"/>
                <a:gd name="connsiteX3" fmla="*/ 472813 w 810629"/>
                <a:gd name="connsiteY3" fmla="*/ 2086244 h 2597971"/>
                <a:gd name="connsiteX4" fmla="*/ 419294 w 810629"/>
                <a:gd name="connsiteY4" fmla="*/ 2286673 h 2597971"/>
                <a:gd name="connsiteX5" fmla="*/ 366313 w 810629"/>
                <a:gd name="connsiteY5" fmla="*/ 2494295 h 2597971"/>
                <a:gd name="connsiteX6" fmla="*/ 339351 w 810629"/>
                <a:gd name="connsiteY6" fmla="*/ 2597972 h 2597971"/>
                <a:gd name="connsiteX7" fmla="*/ 318374 w 810629"/>
                <a:gd name="connsiteY7" fmla="*/ 2502363 h 2597971"/>
                <a:gd name="connsiteX8" fmla="*/ 327652 w 810629"/>
                <a:gd name="connsiteY8" fmla="*/ 2247878 h 2597971"/>
                <a:gd name="connsiteX9" fmla="*/ 350580 w 810629"/>
                <a:gd name="connsiteY9" fmla="*/ 2085236 h 2597971"/>
                <a:gd name="connsiteX10" fmla="*/ 372767 w 810629"/>
                <a:gd name="connsiteY10" fmla="*/ 1961791 h 2597971"/>
                <a:gd name="connsiteX11" fmla="*/ 405914 w 810629"/>
                <a:gd name="connsiteY11" fmla="*/ 1806276 h 2597971"/>
                <a:gd name="connsiteX12" fmla="*/ 427295 w 810629"/>
                <a:gd name="connsiteY12" fmla="*/ 1701725 h 2597971"/>
                <a:gd name="connsiteX13" fmla="*/ 449281 w 810629"/>
                <a:gd name="connsiteY13" fmla="*/ 1609075 h 2597971"/>
                <a:gd name="connsiteX14" fmla="*/ 471065 w 810629"/>
                <a:gd name="connsiteY14" fmla="*/ 1522140 h 2597971"/>
                <a:gd name="connsiteX15" fmla="*/ 427497 w 810629"/>
                <a:gd name="connsiteY15" fmla="*/ 1623195 h 2597971"/>
                <a:gd name="connsiteX16" fmla="*/ 273864 w 810629"/>
                <a:gd name="connsiteY16" fmla="*/ 1987677 h 2597971"/>
                <a:gd name="connsiteX17" fmla="*/ 220883 w 810629"/>
                <a:gd name="connsiteY17" fmla="*/ 2008386 h 2597971"/>
                <a:gd name="connsiteX18" fmla="*/ 29531 w 810629"/>
                <a:gd name="connsiteY18" fmla="*/ 1918828 h 2597971"/>
                <a:gd name="connsiteX19" fmla="*/ 7209 w 810629"/>
                <a:gd name="connsiteY19" fmla="*/ 1862082 h 2597971"/>
                <a:gd name="connsiteX20" fmla="*/ 50105 w 810629"/>
                <a:gd name="connsiteY20" fmla="*/ 1716988 h 2597971"/>
                <a:gd name="connsiteX21" fmla="*/ 92127 w 810629"/>
                <a:gd name="connsiteY21" fmla="*/ 1573709 h 2597971"/>
                <a:gd name="connsiteX22" fmla="*/ 189282 w 810629"/>
                <a:gd name="connsiteY22" fmla="*/ 1325477 h 2597971"/>
                <a:gd name="connsiteX23" fmla="*/ 216647 w 810629"/>
                <a:gd name="connsiteY23" fmla="*/ 1204722 h 2597971"/>
                <a:gd name="connsiteX24" fmla="*/ 241524 w 810629"/>
                <a:gd name="connsiteY24" fmla="*/ 1054048 h 2597971"/>
                <a:gd name="connsiteX25" fmla="*/ 260081 w 810629"/>
                <a:gd name="connsiteY25" fmla="*/ 846829 h 2597971"/>
                <a:gd name="connsiteX26" fmla="*/ 260215 w 810629"/>
                <a:gd name="connsiteY26" fmla="*/ 368651 h 2597971"/>
                <a:gd name="connsiteX27" fmla="*/ 277831 w 810629"/>
                <a:gd name="connsiteY27" fmla="*/ 332613 h 2597971"/>
                <a:gd name="connsiteX28" fmla="*/ 390383 w 810629"/>
                <a:gd name="connsiteY28" fmla="*/ 249174 h 2597971"/>
                <a:gd name="connsiteX29" fmla="*/ 476175 w 810629"/>
                <a:gd name="connsiteY29" fmla="*/ 215355 h 2597971"/>
                <a:gd name="connsiteX30" fmla="*/ 668737 w 810629"/>
                <a:gd name="connsiteY30" fmla="*/ 148456 h 2597971"/>
                <a:gd name="connsiteX31" fmla="*/ 706927 w 810629"/>
                <a:gd name="connsiteY31" fmla="*/ 113897 h 2597971"/>
                <a:gd name="connsiteX32" fmla="*/ 805695 w 810629"/>
                <a:gd name="connsiteY32" fmla="*/ 0 h 2597971"/>
                <a:gd name="connsiteX33" fmla="*/ 776246 w 810629"/>
                <a:gd name="connsiteY33" fmla="*/ 266521 h 2597971"/>
                <a:gd name="connsiteX34" fmla="*/ 726828 w 810629"/>
                <a:gd name="connsiteY34" fmla="*/ 559936 h 2597971"/>
                <a:gd name="connsiteX35" fmla="*/ 680839 w 810629"/>
                <a:gd name="connsiteY35" fmla="*/ 990981 h 2597971"/>
                <a:gd name="connsiteX36" fmla="*/ 647222 w 810629"/>
                <a:gd name="connsiteY36" fmla="*/ 1348606 h 2597971"/>
                <a:gd name="connsiteX37" fmla="*/ 609772 w 810629"/>
                <a:gd name="connsiteY37" fmla="*/ 1571356 h 259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10629" h="2597971">
                  <a:moveTo>
                    <a:pt x="609772" y="1571356"/>
                  </a:moveTo>
                  <a:cubicBezTo>
                    <a:pt x="597064" y="1605444"/>
                    <a:pt x="592290" y="1629246"/>
                    <a:pt x="584088" y="1658359"/>
                  </a:cubicBezTo>
                  <a:cubicBezTo>
                    <a:pt x="565396" y="1724854"/>
                    <a:pt x="548655" y="1791955"/>
                    <a:pt x="531375" y="1858854"/>
                  </a:cubicBezTo>
                  <a:cubicBezTo>
                    <a:pt x="511743" y="1934629"/>
                    <a:pt x="492648" y="2010537"/>
                    <a:pt x="472813" y="2086244"/>
                  </a:cubicBezTo>
                  <a:cubicBezTo>
                    <a:pt x="455265" y="2153143"/>
                    <a:pt x="436775" y="2219773"/>
                    <a:pt x="419294" y="2286673"/>
                  </a:cubicBezTo>
                  <a:cubicBezTo>
                    <a:pt x="401275" y="2355790"/>
                    <a:pt x="383928" y="2425110"/>
                    <a:pt x="366313" y="2494295"/>
                  </a:cubicBezTo>
                  <a:cubicBezTo>
                    <a:pt x="357841" y="2526837"/>
                    <a:pt x="349369" y="2559379"/>
                    <a:pt x="339351" y="2597972"/>
                  </a:cubicBezTo>
                  <a:cubicBezTo>
                    <a:pt x="325299" y="2563278"/>
                    <a:pt x="320391" y="2532888"/>
                    <a:pt x="318374" y="2502363"/>
                  </a:cubicBezTo>
                  <a:cubicBezTo>
                    <a:pt x="312861" y="2417311"/>
                    <a:pt x="319651" y="2332325"/>
                    <a:pt x="327652" y="2247878"/>
                  </a:cubicBezTo>
                  <a:cubicBezTo>
                    <a:pt x="332762" y="2193619"/>
                    <a:pt x="340629" y="2139226"/>
                    <a:pt x="350580" y="2085236"/>
                  </a:cubicBezTo>
                  <a:cubicBezTo>
                    <a:pt x="358110" y="2044222"/>
                    <a:pt x="365909" y="2003007"/>
                    <a:pt x="372767" y="1961791"/>
                  </a:cubicBezTo>
                  <a:cubicBezTo>
                    <a:pt x="381441" y="1909550"/>
                    <a:pt x="394888" y="1858115"/>
                    <a:pt x="405914" y="1806276"/>
                  </a:cubicBezTo>
                  <a:cubicBezTo>
                    <a:pt x="413310" y="1771516"/>
                    <a:pt x="419765" y="1736486"/>
                    <a:pt x="427295" y="1701725"/>
                  </a:cubicBezTo>
                  <a:cubicBezTo>
                    <a:pt x="434019" y="1670730"/>
                    <a:pt x="440473" y="1639533"/>
                    <a:pt x="449281" y="1609075"/>
                  </a:cubicBezTo>
                  <a:cubicBezTo>
                    <a:pt x="453450" y="1594754"/>
                    <a:pt x="462795" y="1562750"/>
                    <a:pt x="471065" y="1522140"/>
                  </a:cubicBezTo>
                  <a:cubicBezTo>
                    <a:pt x="463938" y="1535184"/>
                    <a:pt x="435699" y="1604100"/>
                    <a:pt x="427497" y="1623195"/>
                  </a:cubicBezTo>
                  <a:cubicBezTo>
                    <a:pt x="375524" y="1744353"/>
                    <a:pt x="325165" y="1866250"/>
                    <a:pt x="273864" y="1987677"/>
                  </a:cubicBezTo>
                  <a:cubicBezTo>
                    <a:pt x="257795" y="2025665"/>
                    <a:pt x="257190" y="2025396"/>
                    <a:pt x="220883" y="2008386"/>
                  </a:cubicBezTo>
                  <a:cubicBezTo>
                    <a:pt x="194392" y="1996014"/>
                    <a:pt x="34910" y="1921652"/>
                    <a:pt x="29531" y="1918828"/>
                  </a:cubicBezTo>
                  <a:cubicBezTo>
                    <a:pt x="-4759" y="1900876"/>
                    <a:pt x="-4692" y="1897515"/>
                    <a:pt x="7209" y="1862082"/>
                  </a:cubicBezTo>
                  <a:cubicBezTo>
                    <a:pt x="23211" y="1814277"/>
                    <a:pt x="35918" y="1765397"/>
                    <a:pt x="50105" y="1716988"/>
                  </a:cubicBezTo>
                  <a:cubicBezTo>
                    <a:pt x="64090" y="1669184"/>
                    <a:pt x="77672" y="1621312"/>
                    <a:pt x="92127" y="1573709"/>
                  </a:cubicBezTo>
                  <a:cubicBezTo>
                    <a:pt x="118013" y="1488455"/>
                    <a:pt x="156471" y="1408042"/>
                    <a:pt x="189282" y="1325477"/>
                  </a:cubicBezTo>
                  <a:cubicBezTo>
                    <a:pt x="204948" y="1286010"/>
                    <a:pt x="211134" y="1245937"/>
                    <a:pt x="216647" y="1204722"/>
                  </a:cubicBezTo>
                  <a:cubicBezTo>
                    <a:pt x="223438" y="1154296"/>
                    <a:pt x="234666" y="1104474"/>
                    <a:pt x="241524" y="1054048"/>
                  </a:cubicBezTo>
                  <a:cubicBezTo>
                    <a:pt x="250870" y="985333"/>
                    <a:pt x="260148" y="916484"/>
                    <a:pt x="260081" y="846829"/>
                  </a:cubicBezTo>
                  <a:cubicBezTo>
                    <a:pt x="259946" y="687414"/>
                    <a:pt x="260619" y="528066"/>
                    <a:pt x="260215" y="368651"/>
                  </a:cubicBezTo>
                  <a:cubicBezTo>
                    <a:pt x="260148" y="352582"/>
                    <a:pt x="264586" y="342093"/>
                    <a:pt x="277831" y="332613"/>
                  </a:cubicBezTo>
                  <a:cubicBezTo>
                    <a:pt x="315752" y="305383"/>
                    <a:pt x="352059" y="275799"/>
                    <a:pt x="390383" y="249174"/>
                  </a:cubicBezTo>
                  <a:cubicBezTo>
                    <a:pt x="415865" y="231424"/>
                    <a:pt x="447331" y="225978"/>
                    <a:pt x="476175" y="215355"/>
                  </a:cubicBezTo>
                  <a:cubicBezTo>
                    <a:pt x="539914" y="191822"/>
                    <a:pt x="604662" y="171047"/>
                    <a:pt x="668737" y="148456"/>
                  </a:cubicBezTo>
                  <a:cubicBezTo>
                    <a:pt x="685748" y="142472"/>
                    <a:pt x="695564" y="126873"/>
                    <a:pt x="706927" y="113897"/>
                  </a:cubicBezTo>
                  <a:cubicBezTo>
                    <a:pt x="740006" y="76043"/>
                    <a:pt x="772817" y="37988"/>
                    <a:pt x="805695" y="0"/>
                  </a:cubicBezTo>
                  <a:cubicBezTo>
                    <a:pt x="825933" y="8001"/>
                    <a:pt x="777456" y="253208"/>
                    <a:pt x="776246" y="266521"/>
                  </a:cubicBezTo>
                  <a:cubicBezTo>
                    <a:pt x="772616" y="305853"/>
                    <a:pt x="729988" y="520334"/>
                    <a:pt x="726828" y="559936"/>
                  </a:cubicBezTo>
                  <a:cubicBezTo>
                    <a:pt x="722122" y="618498"/>
                    <a:pt x="685008" y="947682"/>
                    <a:pt x="680839" y="990981"/>
                  </a:cubicBezTo>
                  <a:cubicBezTo>
                    <a:pt x="674654" y="1055527"/>
                    <a:pt x="653138" y="1290111"/>
                    <a:pt x="647222" y="1348606"/>
                  </a:cubicBezTo>
                  <a:cubicBezTo>
                    <a:pt x="641238" y="1406159"/>
                    <a:pt x="639490" y="1463780"/>
                    <a:pt x="609772" y="1571356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83A7FAC-B5A9-4B43-9343-71E90290A79D}"/>
                </a:ext>
              </a:extLst>
            </p:cNvPr>
            <p:cNvSpPr/>
            <p:nvPr/>
          </p:nvSpPr>
          <p:spPr>
            <a:xfrm>
              <a:off x="6106122" y="3494569"/>
              <a:ext cx="846098" cy="1516700"/>
            </a:xfrm>
            <a:custGeom>
              <a:avLst/>
              <a:gdLst>
                <a:gd name="connsiteX0" fmla="*/ 589751 w 846098"/>
                <a:gd name="connsiteY0" fmla="*/ 1496575 h 1516700"/>
                <a:gd name="connsiteX1" fmla="*/ 566824 w 846098"/>
                <a:gd name="connsiteY1" fmla="*/ 1514662 h 1516700"/>
                <a:gd name="connsiteX2" fmla="*/ 44742 w 846098"/>
                <a:gd name="connsiteY2" fmla="*/ 1371988 h 1516700"/>
                <a:gd name="connsiteX3" fmla="*/ 25176 w 846098"/>
                <a:gd name="connsiteY3" fmla="*/ 1350742 h 1516700"/>
                <a:gd name="connsiteX4" fmla="*/ 1106 w 846098"/>
                <a:gd name="connsiteY4" fmla="*/ 1236240 h 1516700"/>
                <a:gd name="connsiteX5" fmla="*/ 3527 w 846098"/>
                <a:gd name="connsiteY5" fmla="*/ 1207127 h 1516700"/>
                <a:gd name="connsiteX6" fmla="*/ 392079 w 846098"/>
                <a:gd name="connsiteY6" fmla="*/ 94047 h 1516700"/>
                <a:gd name="connsiteX7" fmla="*/ 405997 w 846098"/>
                <a:gd name="connsiteY7" fmla="*/ 73608 h 1516700"/>
                <a:gd name="connsiteX8" fmla="*/ 482712 w 846098"/>
                <a:gd name="connsiteY8" fmla="*/ 7784 h 1516700"/>
                <a:gd name="connsiteX9" fmla="*/ 513305 w 846098"/>
                <a:gd name="connsiteY9" fmla="*/ 2674 h 1516700"/>
                <a:gd name="connsiteX10" fmla="*/ 840135 w 846098"/>
                <a:gd name="connsiteY10" fmla="*/ 112940 h 1516700"/>
                <a:gd name="connsiteX11" fmla="*/ 843363 w 846098"/>
                <a:gd name="connsiteY11" fmla="*/ 148171 h 1516700"/>
                <a:gd name="connsiteX12" fmla="*/ 733366 w 846098"/>
                <a:gd name="connsiteY12" fmla="*/ 753962 h 1516700"/>
                <a:gd name="connsiteX13" fmla="*/ 589751 w 846098"/>
                <a:gd name="connsiteY13" fmla="*/ 1496575 h 151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6098" h="1516700">
                  <a:moveTo>
                    <a:pt x="589751" y="1496575"/>
                  </a:moveTo>
                  <a:cubicBezTo>
                    <a:pt x="586591" y="1513989"/>
                    <a:pt x="587331" y="1520377"/>
                    <a:pt x="566824" y="1514662"/>
                  </a:cubicBezTo>
                  <a:cubicBezTo>
                    <a:pt x="393021" y="1466252"/>
                    <a:pt x="218949" y="1418986"/>
                    <a:pt x="44742" y="1371988"/>
                  </a:cubicBezTo>
                  <a:cubicBezTo>
                    <a:pt x="32303" y="1368626"/>
                    <a:pt x="27462" y="1362306"/>
                    <a:pt x="25176" y="1350742"/>
                  </a:cubicBezTo>
                  <a:cubicBezTo>
                    <a:pt x="17511" y="1312485"/>
                    <a:pt x="9376" y="1274362"/>
                    <a:pt x="1106" y="1236240"/>
                  </a:cubicBezTo>
                  <a:cubicBezTo>
                    <a:pt x="-1113" y="1226155"/>
                    <a:pt x="165" y="1216876"/>
                    <a:pt x="3527" y="1207127"/>
                  </a:cubicBezTo>
                  <a:cubicBezTo>
                    <a:pt x="133224" y="836123"/>
                    <a:pt x="262651" y="465119"/>
                    <a:pt x="392079" y="94047"/>
                  </a:cubicBezTo>
                  <a:cubicBezTo>
                    <a:pt x="394903" y="85912"/>
                    <a:pt x="399139" y="79255"/>
                    <a:pt x="405997" y="73608"/>
                  </a:cubicBezTo>
                  <a:cubicBezTo>
                    <a:pt x="431883" y="52025"/>
                    <a:pt x="457903" y="30577"/>
                    <a:pt x="482712" y="7784"/>
                  </a:cubicBezTo>
                  <a:cubicBezTo>
                    <a:pt x="492798" y="-1494"/>
                    <a:pt x="501471" y="-1494"/>
                    <a:pt x="513305" y="2674"/>
                  </a:cubicBezTo>
                  <a:cubicBezTo>
                    <a:pt x="552167" y="16525"/>
                    <a:pt x="773707" y="95123"/>
                    <a:pt x="840135" y="112940"/>
                  </a:cubicBezTo>
                  <a:cubicBezTo>
                    <a:pt x="850759" y="117781"/>
                    <a:pt x="844102" y="133783"/>
                    <a:pt x="843363" y="148171"/>
                  </a:cubicBezTo>
                  <a:cubicBezTo>
                    <a:pt x="836101" y="187840"/>
                    <a:pt x="744460" y="692038"/>
                    <a:pt x="733366" y="753962"/>
                  </a:cubicBezTo>
                  <a:cubicBezTo>
                    <a:pt x="723146" y="810775"/>
                    <a:pt x="600845" y="1453746"/>
                    <a:pt x="589751" y="1496575"/>
                  </a:cubicBezTo>
                  <a:close/>
                </a:path>
              </a:pathLst>
            </a:custGeom>
            <a:solidFill>
              <a:srgbClr val="CEDC9F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66C51EC-7CC8-4CB3-8294-AFDE2308D97C}"/>
                </a:ext>
              </a:extLst>
            </p:cNvPr>
            <p:cNvSpPr/>
            <p:nvPr/>
          </p:nvSpPr>
          <p:spPr>
            <a:xfrm>
              <a:off x="7089931" y="3526391"/>
              <a:ext cx="816292" cy="1466025"/>
            </a:xfrm>
            <a:custGeom>
              <a:avLst/>
              <a:gdLst>
                <a:gd name="connsiteX0" fmla="*/ 165742 w 816292"/>
                <a:gd name="connsiteY0" fmla="*/ 65587 h 1466025"/>
                <a:gd name="connsiteX1" fmla="*/ 285152 w 816292"/>
                <a:gd name="connsiteY1" fmla="*/ 3865 h 1466025"/>
                <a:gd name="connsiteX2" fmla="*/ 304852 w 816292"/>
                <a:gd name="connsiteY2" fmla="*/ 9916 h 1466025"/>
                <a:gd name="connsiteX3" fmla="*/ 561758 w 816292"/>
                <a:gd name="connsiteY3" fmla="*/ 628817 h 1466025"/>
                <a:gd name="connsiteX4" fmla="*/ 795468 w 816292"/>
                <a:gd name="connsiteY4" fmla="*/ 1190501 h 1466025"/>
                <a:gd name="connsiteX5" fmla="*/ 815572 w 816292"/>
                <a:gd name="connsiteY5" fmla="*/ 1246709 h 1466025"/>
                <a:gd name="connsiteX6" fmla="*/ 761447 w 816292"/>
                <a:gd name="connsiteY6" fmla="*/ 1279251 h 1466025"/>
                <a:gd name="connsiteX7" fmla="*/ 309155 w 816292"/>
                <a:gd name="connsiteY7" fmla="*/ 1462199 h 1466025"/>
                <a:gd name="connsiteX8" fmla="*/ 278362 w 816292"/>
                <a:gd name="connsiteY8" fmla="*/ 1459778 h 1466025"/>
                <a:gd name="connsiteX9" fmla="*/ 182753 w 816292"/>
                <a:gd name="connsiteY9" fmla="*/ 1398863 h 1466025"/>
                <a:gd name="connsiteX10" fmla="*/ 163994 w 816292"/>
                <a:gd name="connsiteY10" fmla="*/ 1367464 h 1466025"/>
                <a:gd name="connsiteX11" fmla="*/ 143756 w 816292"/>
                <a:gd name="connsiteY11" fmla="*/ 1210806 h 1466025"/>
                <a:gd name="connsiteX12" fmla="*/ 49829 w 816292"/>
                <a:gd name="connsiteY12" fmla="*/ 492867 h 1466025"/>
                <a:gd name="connsiteX13" fmla="*/ 18295 w 816292"/>
                <a:gd name="connsiteY13" fmla="*/ 255258 h 1466025"/>
                <a:gd name="connsiteX14" fmla="*/ 7 w 816292"/>
                <a:gd name="connsiteY14" fmla="*/ 103373 h 1466025"/>
                <a:gd name="connsiteX15" fmla="*/ 22060 w 816292"/>
                <a:gd name="connsiteY15" fmla="*/ 73924 h 1466025"/>
                <a:gd name="connsiteX16" fmla="*/ 165742 w 816292"/>
                <a:gd name="connsiteY16" fmla="*/ 65587 h 146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292" h="1466025">
                  <a:moveTo>
                    <a:pt x="165742" y="65587"/>
                  </a:moveTo>
                  <a:cubicBezTo>
                    <a:pt x="205613" y="45147"/>
                    <a:pt x="245752" y="25111"/>
                    <a:pt x="285152" y="3865"/>
                  </a:cubicBezTo>
                  <a:cubicBezTo>
                    <a:pt x="295641" y="-1783"/>
                    <a:pt x="299742" y="-2388"/>
                    <a:pt x="304852" y="9916"/>
                  </a:cubicBezTo>
                  <a:cubicBezTo>
                    <a:pt x="390174" y="216328"/>
                    <a:pt x="475966" y="422607"/>
                    <a:pt x="561758" y="628817"/>
                  </a:cubicBezTo>
                  <a:cubicBezTo>
                    <a:pt x="639617" y="816067"/>
                    <a:pt x="717610" y="1003250"/>
                    <a:pt x="795468" y="1190501"/>
                  </a:cubicBezTo>
                  <a:cubicBezTo>
                    <a:pt x="803335" y="1209326"/>
                    <a:pt x="819942" y="1231044"/>
                    <a:pt x="815572" y="1246709"/>
                  </a:cubicBezTo>
                  <a:cubicBezTo>
                    <a:pt x="810865" y="1263720"/>
                    <a:pt x="780071" y="1271452"/>
                    <a:pt x="761447" y="1279251"/>
                  </a:cubicBezTo>
                  <a:cubicBezTo>
                    <a:pt x="610369" y="1342587"/>
                    <a:pt x="460233" y="1398863"/>
                    <a:pt x="309155" y="1462199"/>
                  </a:cubicBezTo>
                  <a:cubicBezTo>
                    <a:pt x="296918" y="1467308"/>
                    <a:pt x="288783" y="1468048"/>
                    <a:pt x="278362" y="1459778"/>
                  </a:cubicBezTo>
                  <a:cubicBezTo>
                    <a:pt x="268948" y="1452315"/>
                    <a:pt x="197948" y="1409150"/>
                    <a:pt x="182753" y="1398863"/>
                  </a:cubicBezTo>
                  <a:cubicBezTo>
                    <a:pt x="170382" y="1390458"/>
                    <a:pt x="165406" y="1383197"/>
                    <a:pt x="163994" y="1367464"/>
                  </a:cubicBezTo>
                  <a:cubicBezTo>
                    <a:pt x="162313" y="1348235"/>
                    <a:pt x="148329" y="1243684"/>
                    <a:pt x="143756" y="1210806"/>
                  </a:cubicBezTo>
                  <a:cubicBezTo>
                    <a:pt x="138848" y="1175507"/>
                    <a:pt x="58166" y="541142"/>
                    <a:pt x="49829" y="492867"/>
                  </a:cubicBezTo>
                  <a:cubicBezTo>
                    <a:pt x="40550" y="439146"/>
                    <a:pt x="21254" y="292170"/>
                    <a:pt x="18295" y="255258"/>
                  </a:cubicBezTo>
                  <a:cubicBezTo>
                    <a:pt x="16009" y="217068"/>
                    <a:pt x="-396" y="119644"/>
                    <a:pt x="7" y="103373"/>
                  </a:cubicBezTo>
                  <a:cubicBezTo>
                    <a:pt x="7" y="81320"/>
                    <a:pt x="-127" y="71571"/>
                    <a:pt x="22060" y="73924"/>
                  </a:cubicBezTo>
                  <a:cubicBezTo>
                    <a:pt x="49963" y="76815"/>
                    <a:pt x="135487" y="81253"/>
                    <a:pt x="165742" y="65587"/>
                  </a:cubicBezTo>
                  <a:close/>
                </a:path>
              </a:pathLst>
            </a:custGeom>
            <a:solidFill>
              <a:srgbClr val="64CBE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652ADF7-CB16-4084-83C2-773097EE5791}"/>
                </a:ext>
              </a:extLst>
            </p:cNvPr>
            <p:cNvSpPr/>
            <p:nvPr/>
          </p:nvSpPr>
          <p:spPr>
            <a:xfrm>
              <a:off x="6695940" y="3636161"/>
              <a:ext cx="641155" cy="1424089"/>
            </a:xfrm>
            <a:custGeom>
              <a:avLst/>
              <a:gdLst>
                <a:gd name="connsiteX0" fmla="*/ 403075 w 641155"/>
                <a:gd name="connsiteY0" fmla="*/ 39189 h 1424089"/>
                <a:gd name="connsiteX1" fmla="*/ 433331 w 641155"/>
                <a:gd name="connsiteY1" fmla="*/ 287287 h 1424089"/>
                <a:gd name="connsiteX2" fmla="*/ 451687 w 641155"/>
                <a:gd name="connsiteY2" fmla="*/ 424783 h 1424089"/>
                <a:gd name="connsiteX3" fmla="*/ 507021 w 641155"/>
                <a:gd name="connsiteY3" fmla="*/ 850584 h 1424089"/>
                <a:gd name="connsiteX4" fmla="*/ 560406 w 641155"/>
                <a:gd name="connsiteY4" fmla="*/ 1262871 h 1424089"/>
                <a:gd name="connsiteX5" fmla="*/ 583602 w 641155"/>
                <a:gd name="connsiteY5" fmla="*/ 1293866 h 1424089"/>
                <a:gd name="connsiteX6" fmla="*/ 641156 w 641155"/>
                <a:gd name="connsiteY6" fmla="*/ 1331317 h 1424089"/>
                <a:gd name="connsiteX7" fmla="*/ 571298 w 641155"/>
                <a:gd name="connsiteY7" fmla="*/ 1394047 h 1424089"/>
                <a:gd name="connsiteX8" fmla="*/ 543933 w 641155"/>
                <a:gd name="connsiteY8" fmla="*/ 1403460 h 1424089"/>
                <a:gd name="connsiteX9" fmla="*/ 67235 w 641155"/>
                <a:gd name="connsiteY9" fmla="*/ 1424034 h 1424089"/>
                <a:gd name="connsiteX10" fmla="*/ 38122 w 641155"/>
                <a:gd name="connsiteY10" fmla="*/ 1408099 h 1424089"/>
                <a:gd name="connsiteX11" fmla="*/ 0 w 641155"/>
                <a:gd name="connsiteY11" fmla="*/ 1354849 h 1424089"/>
                <a:gd name="connsiteX12" fmla="*/ 107778 w 641155"/>
                <a:gd name="connsiteY12" fmla="*/ 779651 h 1424089"/>
                <a:gd name="connsiteX13" fmla="*/ 192226 w 641155"/>
                <a:gd name="connsiteY13" fmla="*/ 328704 h 1424089"/>
                <a:gd name="connsiteX14" fmla="*/ 248233 w 641155"/>
                <a:gd name="connsiteY14" fmla="*/ 18951 h 1424089"/>
                <a:gd name="connsiteX15" fmla="*/ 296844 w 641155"/>
                <a:gd name="connsiteY15" fmla="*/ 5369 h 1424089"/>
                <a:gd name="connsiteX16" fmla="*/ 403075 w 641155"/>
                <a:gd name="connsiteY16" fmla="*/ 39189 h 14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1155" h="1424089">
                  <a:moveTo>
                    <a:pt x="403075" y="39189"/>
                  </a:moveTo>
                  <a:cubicBezTo>
                    <a:pt x="402336" y="75832"/>
                    <a:pt x="426675" y="240827"/>
                    <a:pt x="433331" y="287287"/>
                  </a:cubicBezTo>
                  <a:cubicBezTo>
                    <a:pt x="439920" y="333074"/>
                    <a:pt x="445904" y="378861"/>
                    <a:pt x="451687" y="424783"/>
                  </a:cubicBezTo>
                  <a:cubicBezTo>
                    <a:pt x="457939" y="474067"/>
                    <a:pt x="501037" y="802175"/>
                    <a:pt x="507021" y="850584"/>
                  </a:cubicBezTo>
                  <a:cubicBezTo>
                    <a:pt x="512534" y="895161"/>
                    <a:pt x="556843" y="1219101"/>
                    <a:pt x="560406" y="1262871"/>
                  </a:cubicBezTo>
                  <a:cubicBezTo>
                    <a:pt x="561683" y="1278537"/>
                    <a:pt x="571970" y="1286403"/>
                    <a:pt x="583602" y="1293866"/>
                  </a:cubicBezTo>
                  <a:cubicBezTo>
                    <a:pt x="602832" y="1306238"/>
                    <a:pt x="621994" y="1318811"/>
                    <a:pt x="641156" y="1331317"/>
                  </a:cubicBezTo>
                  <a:cubicBezTo>
                    <a:pt x="617825" y="1352227"/>
                    <a:pt x="594293" y="1372868"/>
                    <a:pt x="571298" y="1394047"/>
                  </a:cubicBezTo>
                  <a:cubicBezTo>
                    <a:pt x="563297" y="1401443"/>
                    <a:pt x="554086" y="1402989"/>
                    <a:pt x="543933" y="1403460"/>
                  </a:cubicBezTo>
                  <a:cubicBezTo>
                    <a:pt x="384989" y="1410116"/>
                    <a:pt x="226112" y="1416706"/>
                    <a:pt x="67235" y="1424034"/>
                  </a:cubicBezTo>
                  <a:cubicBezTo>
                    <a:pt x="52847" y="1424707"/>
                    <a:pt x="45653" y="1419327"/>
                    <a:pt x="38122" y="1408099"/>
                  </a:cubicBezTo>
                  <a:cubicBezTo>
                    <a:pt x="25953" y="1390013"/>
                    <a:pt x="0" y="1374952"/>
                    <a:pt x="0" y="1354849"/>
                  </a:cubicBezTo>
                  <a:cubicBezTo>
                    <a:pt x="9144" y="1305229"/>
                    <a:pt x="98500" y="823892"/>
                    <a:pt x="107778" y="779651"/>
                  </a:cubicBezTo>
                  <a:cubicBezTo>
                    <a:pt x="115645" y="742201"/>
                    <a:pt x="187250" y="364473"/>
                    <a:pt x="192226" y="328704"/>
                  </a:cubicBezTo>
                  <a:cubicBezTo>
                    <a:pt x="195991" y="301944"/>
                    <a:pt x="239223" y="79799"/>
                    <a:pt x="248233" y="18951"/>
                  </a:cubicBezTo>
                  <a:cubicBezTo>
                    <a:pt x="252805" y="-3775"/>
                    <a:pt x="268807" y="-2968"/>
                    <a:pt x="296844" y="5369"/>
                  </a:cubicBezTo>
                  <a:cubicBezTo>
                    <a:pt x="320511" y="12631"/>
                    <a:pt x="402336" y="24061"/>
                    <a:pt x="403075" y="39189"/>
                  </a:cubicBezTo>
                  <a:close/>
                </a:path>
              </a:pathLst>
            </a:custGeom>
            <a:solidFill>
              <a:srgbClr val="FCE35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C3DEA89-CB25-45FE-B0B3-733F6B720385}"/>
                </a:ext>
              </a:extLst>
            </p:cNvPr>
            <p:cNvSpPr/>
            <p:nvPr/>
          </p:nvSpPr>
          <p:spPr>
            <a:xfrm>
              <a:off x="5223511" y="144368"/>
              <a:ext cx="687482" cy="1201350"/>
            </a:xfrm>
            <a:custGeom>
              <a:avLst/>
              <a:gdLst>
                <a:gd name="connsiteX0" fmla="*/ 130211 w 687482"/>
                <a:gd name="connsiteY0" fmla="*/ 1117234 h 1201350"/>
                <a:gd name="connsiteX1" fmla="*/ 163224 w 687482"/>
                <a:gd name="connsiteY1" fmla="*/ 933077 h 1201350"/>
                <a:gd name="connsiteX2" fmla="*/ 167460 w 687482"/>
                <a:gd name="connsiteY2" fmla="*/ 846948 h 1201350"/>
                <a:gd name="connsiteX3" fmla="*/ 171359 w 687482"/>
                <a:gd name="connsiteY3" fmla="*/ 752953 h 1201350"/>
                <a:gd name="connsiteX4" fmla="*/ 165241 w 687482"/>
                <a:gd name="connsiteY4" fmla="*/ 729690 h 1201350"/>
                <a:gd name="connsiteX5" fmla="*/ 93770 w 687482"/>
                <a:gd name="connsiteY5" fmla="*/ 598581 h 1201350"/>
                <a:gd name="connsiteX6" fmla="*/ 70641 w 687482"/>
                <a:gd name="connsiteY6" fmla="*/ 581167 h 1201350"/>
                <a:gd name="connsiteX7" fmla="*/ 36754 w 687482"/>
                <a:gd name="connsiteY7" fmla="*/ 562207 h 1201350"/>
                <a:gd name="connsiteX8" fmla="*/ 1590 w 687482"/>
                <a:gd name="connsiteY8" fmla="*/ 480516 h 1201350"/>
                <a:gd name="connsiteX9" fmla="*/ 33392 w 687482"/>
                <a:gd name="connsiteY9" fmla="*/ 413079 h 1201350"/>
                <a:gd name="connsiteX10" fmla="*/ 73868 w 687482"/>
                <a:gd name="connsiteY10" fmla="*/ 432106 h 1201350"/>
                <a:gd name="connsiteX11" fmla="*/ 74070 w 687482"/>
                <a:gd name="connsiteY11" fmla="*/ 312428 h 1201350"/>
                <a:gd name="connsiteX12" fmla="*/ 142717 w 687482"/>
                <a:gd name="connsiteY12" fmla="*/ 110184 h 1201350"/>
                <a:gd name="connsiteX13" fmla="*/ 315377 w 687482"/>
                <a:gd name="connsiteY13" fmla="*/ 2675 h 1201350"/>
                <a:gd name="connsiteX14" fmla="*/ 499400 w 687482"/>
                <a:gd name="connsiteY14" fmla="*/ 52630 h 1201350"/>
                <a:gd name="connsiteX15" fmla="*/ 575040 w 687482"/>
                <a:gd name="connsiteY15" fmla="*/ 166325 h 1201350"/>
                <a:gd name="connsiteX16" fmla="*/ 619482 w 687482"/>
                <a:gd name="connsiteY16" fmla="*/ 310747 h 1201350"/>
                <a:gd name="connsiteX17" fmla="*/ 648259 w 687482"/>
                <a:gd name="connsiteY17" fmla="*/ 336229 h 1201350"/>
                <a:gd name="connsiteX18" fmla="*/ 662446 w 687482"/>
                <a:gd name="connsiteY18" fmla="*/ 342818 h 1201350"/>
                <a:gd name="connsiteX19" fmla="*/ 685911 w 687482"/>
                <a:gd name="connsiteY19" fmla="*/ 366283 h 1201350"/>
                <a:gd name="connsiteX20" fmla="*/ 658075 w 687482"/>
                <a:gd name="connsiteY20" fmla="*/ 507881 h 1201350"/>
                <a:gd name="connsiteX21" fmla="*/ 619684 w 687482"/>
                <a:gd name="connsiteY21" fmla="*/ 536859 h 1201350"/>
                <a:gd name="connsiteX22" fmla="*/ 607515 w 687482"/>
                <a:gd name="connsiteY22" fmla="*/ 549768 h 1201350"/>
                <a:gd name="connsiteX23" fmla="*/ 542834 w 687482"/>
                <a:gd name="connsiteY23" fmla="*/ 704544 h 1201350"/>
                <a:gd name="connsiteX24" fmla="*/ 533623 w 687482"/>
                <a:gd name="connsiteY24" fmla="*/ 734665 h 1201350"/>
                <a:gd name="connsiteX25" fmla="*/ 561996 w 687482"/>
                <a:gd name="connsiteY25" fmla="*/ 822945 h 1201350"/>
                <a:gd name="connsiteX26" fmla="*/ 643149 w 687482"/>
                <a:gd name="connsiteY26" fmla="*/ 1093298 h 1201350"/>
                <a:gd name="connsiteX27" fmla="*/ 644897 w 687482"/>
                <a:gd name="connsiteY27" fmla="*/ 1106947 h 1201350"/>
                <a:gd name="connsiteX28" fmla="*/ 624861 w 687482"/>
                <a:gd name="connsiteY28" fmla="*/ 1126983 h 1201350"/>
                <a:gd name="connsiteX29" fmla="*/ 412868 w 687482"/>
                <a:gd name="connsiteY29" fmla="*/ 1197513 h 1201350"/>
                <a:gd name="connsiteX30" fmla="*/ 274700 w 687482"/>
                <a:gd name="connsiteY30" fmla="*/ 1188100 h 1201350"/>
                <a:gd name="connsiteX31" fmla="*/ 157576 w 687482"/>
                <a:gd name="connsiteY31" fmla="*/ 1143187 h 1201350"/>
                <a:gd name="connsiteX32" fmla="*/ 130211 w 687482"/>
                <a:gd name="connsiteY32" fmla="*/ 1117234 h 120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7482" h="1201350">
                  <a:moveTo>
                    <a:pt x="130211" y="1117234"/>
                  </a:moveTo>
                  <a:cubicBezTo>
                    <a:pt x="141372" y="1055848"/>
                    <a:pt x="153811" y="994664"/>
                    <a:pt x="163224" y="933077"/>
                  </a:cubicBezTo>
                  <a:cubicBezTo>
                    <a:pt x="167527" y="904838"/>
                    <a:pt x="169544" y="888096"/>
                    <a:pt x="167460" y="846948"/>
                  </a:cubicBezTo>
                  <a:cubicBezTo>
                    <a:pt x="168737" y="815617"/>
                    <a:pt x="170082" y="784285"/>
                    <a:pt x="171359" y="752953"/>
                  </a:cubicBezTo>
                  <a:cubicBezTo>
                    <a:pt x="171695" y="744616"/>
                    <a:pt x="172771" y="736413"/>
                    <a:pt x="165241" y="729690"/>
                  </a:cubicBezTo>
                  <a:cubicBezTo>
                    <a:pt x="125639" y="694660"/>
                    <a:pt x="108494" y="647192"/>
                    <a:pt x="93770" y="598581"/>
                  </a:cubicBezTo>
                  <a:cubicBezTo>
                    <a:pt x="90273" y="586949"/>
                    <a:pt x="89803" y="575250"/>
                    <a:pt x="70641" y="581167"/>
                  </a:cubicBezTo>
                  <a:cubicBezTo>
                    <a:pt x="56387" y="585605"/>
                    <a:pt x="44688" y="574107"/>
                    <a:pt x="36754" y="562207"/>
                  </a:cubicBezTo>
                  <a:cubicBezTo>
                    <a:pt x="20080" y="537195"/>
                    <a:pt x="7776" y="509898"/>
                    <a:pt x="1590" y="480516"/>
                  </a:cubicBezTo>
                  <a:cubicBezTo>
                    <a:pt x="-4730" y="450798"/>
                    <a:pt x="8179" y="428677"/>
                    <a:pt x="33392" y="413079"/>
                  </a:cubicBezTo>
                  <a:cubicBezTo>
                    <a:pt x="54437" y="402119"/>
                    <a:pt x="65262" y="407431"/>
                    <a:pt x="73868" y="432106"/>
                  </a:cubicBezTo>
                  <a:cubicBezTo>
                    <a:pt x="63178" y="392908"/>
                    <a:pt x="70305" y="352634"/>
                    <a:pt x="74070" y="312428"/>
                  </a:cubicBezTo>
                  <a:cubicBezTo>
                    <a:pt x="80860" y="239612"/>
                    <a:pt x="104326" y="172376"/>
                    <a:pt x="142717" y="110184"/>
                  </a:cubicBezTo>
                  <a:cubicBezTo>
                    <a:pt x="182520" y="45705"/>
                    <a:pt x="241217" y="12424"/>
                    <a:pt x="315377" y="2675"/>
                  </a:cubicBezTo>
                  <a:cubicBezTo>
                    <a:pt x="383957" y="-6335"/>
                    <a:pt x="446553" y="6709"/>
                    <a:pt x="499400" y="52630"/>
                  </a:cubicBezTo>
                  <a:cubicBezTo>
                    <a:pt x="534699" y="83290"/>
                    <a:pt x="556483" y="123833"/>
                    <a:pt x="575040" y="166325"/>
                  </a:cubicBezTo>
                  <a:cubicBezTo>
                    <a:pt x="595345" y="212852"/>
                    <a:pt x="608590" y="261463"/>
                    <a:pt x="619482" y="310747"/>
                  </a:cubicBezTo>
                  <a:cubicBezTo>
                    <a:pt x="623248" y="327892"/>
                    <a:pt x="627282" y="340061"/>
                    <a:pt x="648259" y="336229"/>
                  </a:cubicBezTo>
                  <a:cubicBezTo>
                    <a:pt x="653705" y="335220"/>
                    <a:pt x="658344" y="339120"/>
                    <a:pt x="662446" y="342818"/>
                  </a:cubicBezTo>
                  <a:cubicBezTo>
                    <a:pt x="676901" y="344028"/>
                    <a:pt x="684432" y="352231"/>
                    <a:pt x="685911" y="366283"/>
                  </a:cubicBezTo>
                  <a:cubicBezTo>
                    <a:pt x="691155" y="416306"/>
                    <a:pt x="683625" y="463976"/>
                    <a:pt x="658075" y="507881"/>
                  </a:cubicBezTo>
                  <a:cubicBezTo>
                    <a:pt x="649537" y="522605"/>
                    <a:pt x="639115" y="536523"/>
                    <a:pt x="619684" y="536859"/>
                  </a:cubicBezTo>
                  <a:cubicBezTo>
                    <a:pt x="610204" y="537061"/>
                    <a:pt x="608523" y="542036"/>
                    <a:pt x="607515" y="549768"/>
                  </a:cubicBezTo>
                  <a:cubicBezTo>
                    <a:pt x="599984" y="607187"/>
                    <a:pt x="578469" y="658958"/>
                    <a:pt x="542834" y="704544"/>
                  </a:cubicBezTo>
                  <a:cubicBezTo>
                    <a:pt x="535573" y="713822"/>
                    <a:pt x="535102" y="724109"/>
                    <a:pt x="533623" y="734665"/>
                  </a:cubicBezTo>
                  <a:cubicBezTo>
                    <a:pt x="532346" y="755239"/>
                    <a:pt x="544112" y="804590"/>
                    <a:pt x="561996" y="822945"/>
                  </a:cubicBezTo>
                  <a:cubicBezTo>
                    <a:pt x="602539" y="948070"/>
                    <a:pt x="639115" y="1086777"/>
                    <a:pt x="643149" y="1093298"/>
                  </a:cubicBezTo>
                  <a:cubicBezTo>
                    <a:pt x="643754" y="1097870"/>
                    <a:pt x="644292" y="1102442"/>
                    <a:pt x="644897" y="1106947"/>
                  </a:cubicBezTo>
                  <a:cubicBezTo>
                    <a:pt x="642813" y="1118243"/>
                    <a:pt x="634140" y="1122680"/>
                    <a:pt x="624861" y="1126983"/>
                  </a:cubicBezTo>
                  <a:cubicBezTo>
                    <a:pt x="556886" y="1158584"/>
                    <a:pt x="486894" y="1185411"/>
                    <a:pt x="412868" y="1197513"/>
                  </a:cubicBezTo>
                  <a:cubicBezTo>
                    <a:pt x="367014" y="1205043"/>
                    <a:pt x="320218" y="1201278"/>
                    <a:pt x="274700" y="1188100"/>
                  </a:cubicBezTo>
                  <a:cubicBezTo>
                    <a:pt x="234359" y="1176401"/>
                    <a:pt x="195093" y="1162215"/>
                    <a:pt x="157576" y="1143187"/>
                  </a:cubicBezTo>
                  <a:cubicBezTo>
                    <a:pt x="145743" y="1137338"/>
                    <a:pt x="134313" y="1131085"/>
                    <a:pt x="130211" y="1117234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28B538A-757A-42F6-B26F-22BD56E793BF}"/>
                </a:ext>
              </a:extLst>
            </p:cNvPr>
            <p:cNvSpPr/>
            <p:nvPr/>
          </p:nvSpPr>
          <p:spPr>
            <a:xfrm>
              <a:off x="4283998" y="2917742"/>
              <a:ext cx="522294" cy="853826"/>
            </a:xfrm>
            <a:custGeom>
              <a:avLst/>
              <a:gdLst>
                <a:gd name="connsiteX0" fmla="*/ 347281 w 522294"/>
                <a:gd name="connsiteY0" fmla="*/ 0 h 853826"/>
                <a:gd name="connsiteX1" fmla="*/ 522294 w 522294"/>
                <a:gd name="connsiteY1" fmla="*/ 81960 h 853826"/>
                <a:gd name="connsiteX2" fmla="*/ 428501 w 522294"/>
                <a:gd name="connsiteY2" fmla="*/ 258049 h 853826"/>
                <a:gd name="connsiteX3" fmla="*/ 401540 w 522294"/>
                <a:gd name="connsiteY3" fmla="*/ 313720 h 853826"/>
                <a:gd name="connsiteX4" fmla="*/ 382176 w 522294"/>
                <a:gd name="connsiteY4" fmla="*/ 418271 h 853826"/>
                <a:gd name="connsiteX5" fmla="*/ 340356 w 522294"/>
                <a:gd name="connsiteY5" fmla="*/ 529612 h 853826"/>
                <a:gd name="connsiteX6" fmla="*/ 311714 w 522294"/>
                <a:gd name="connsiteY6" fmla="*/ 590864 h 853826"/>
                <a:gd name="connsiteX7" fmla="*/ 283744 w 522294"/>
                <a:gd name="connsiteY7" fmla="*/ 682842 h 853826"/>
                <a:gd name="connsiteX8" fmla="*/ 249185 w 522294"/>
                <a:gd name="connsiteY8" fmla="*/ 711148 h 853826"/>
                <a:gd name="connsiteX9" fmla="*/ 224039 w 522294"/>
                <a:gd name="connsiteY9" fmla="*/ 677127 h 853826"/>
                <a:gd name="connsiteX10" fmla="*/ 217517 w 522294"/>
                <a:gd name="connsiteY10" fmla="*/ 660788 h 853826"/>
                <a:gd name="connsiteX11" fmla="*/ 201918 w 522294"/>
                <a:gd name="connsiteY11" fmla="*/ 675984 h 853826"/>
                <a:gd name="connsiteX12" fmla="*/ 190757 w 522294"/>
                <a:gd name="connsiteY12" fmla="*/ 764398 h 853826"/>
                <a:gd name="connsiteX13" fmla="*/ 182756 w 522294"/>
                <a:gd name="connsiteY13" fmla="*/ 830289 h 853826"/>
                <a:gd name="connsiteX14" fmla="*/ 159493 w 522294"/>
                <a:gd name="connsiteY14" fmla="*/ 853552 h 853826"/>
                <a:gd name="connsiteX15" fmla="*/ 140600 w 522294"/>
                <a:gd name="connsiteY15" fmla="*/ 826053 h 853826"/>
                <a:gd name="connsiteX16" fmla="*/ 127354 w 522294"/>
                <a:gd name="connsiteY16" fmla="*/ 656822 h 853826"/>
                <a:gd name="connsiteX17" fmla="*/ 108461 w 522294"/>
                <a:gd name="connsiteY17" fmla="*/ 677059 h 853826"/>
                <a:gd name="connsiteX18" fmla="*/ 42100 w 522294"/>
                <a:gd name="connsiteY18" fmla="*/ 778921 h 853826"/>
                <a:gd name="connsiteX19" fmla="*/ 9760 w 522294"/>
                <a:gd name="connsiteY19" fmla="*/ 798016 h 853826"/>
                <a:gd name="connsiteX20" fmla="*/ 7070 w 522294"/>
                <a:gd name="connsiteY20" fmla="*/ 756666 h 853826"/>
                <a:gd name="connsiteX21" fmla="*/ 27039 w 522294"/>
                <a:gd name="connsiteY21" fmla="*/ 718006 h 853826"/>
                <a:gd name="connsiteX22" fmla="*/ 77735 w 522294"/>
                <a:gd name="connsiteY22" fmla="*/ 607807 h 853826"/>
                <a:gd name="connsiteX23" fmla="*/ 144836 w 522294"/>
                <a:gd name="connsiteY23" fmla="*/ 464932 h 853826"/>
                <a:gd name="connsiteX24" fmla="*/ 309831 w 522294"/>
                <a:gd name="connsiteY24" fmla="*/ 105896 h 853826"/>
                <a:gd name="connsiteX25" fmla="*/ 347281 w 522294"/>
                <a:gd name="connsiteY25" fmla="*/ 0 h 85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2294" h="853826">
                  <a:moveTo>
                    <a:pt x="347281" y="0"/>
                  </a:moveTo>
                  <a:cubicBezTo>
                    <a:pt x="405641" y="27298"/>
                    <a:pt x="463934" y="54662"/>
                    <a:pt x="522294" y="81960"/>
                  </a:cubicBezTo>
                  <a:cubicBezTo>
                    <a:pt x="491030" y="140656"/>
                    <a:pt x="459833" y="199353"/>
                    <a:pt x="428501" y="258049"/>
                  </a:cubicBezTo>
                  <a:cubicBezTo>
                    <a:pt x="418819" y="276270"/>
                    <a:pt x="409339" y="294423"/>
                    <a:pt x="401540" y="313720"/>
                  </a:cubicBezTo>
                  <a:cubicBezTo>
                    <a:pt x="388026" y="347472"/>
                    <a:pt x="379823" y="381224"/>
                    <a:pt x="382176" y="418271"/>
                  </a:cubicBezTo>
                  <a:cubicBezTo>
                    <a:pt x="384933" y="460696"/>
                    <a:pt x="366645" y="497541"/>
                    <a:pt x="340356" y="529612"/>
                  </a:cubicBezTo>
                  <a:cubicBezTo>
                    <a:pt x="325362" y="547968"/>
                    <a:pt x="316487" y="567937"/>
                    <a:pt x="311714" y="590864"/>
                  </a:cubicBezTo>
                  <a:cubicBezTo>
                    <a:pt x="305125" y="622263"/>
                    <a:pt x="296787" y="653325"/>
                    <a:pt x="283744" y="682842"/>
                  </a:cubicBezTo>
                  <a:cubicBezTo>
                    <a:pt x="277020" y="697970"/>
                    <a:pt x="268683" y="713030"/>
                    <a:pt x="249185" y="711148"/>
                  </a:cubicBezTo>
                  <a:cubicBezTo>
                    <a:pt x="229619" y="709265"/>
                    <a:pt x="228611" y="691515"/>
                    <a:pt x="224039" y="677127"/>
                  </a:cubicBezTo>
                  <a:cubicBezTo>
                    <a:pt x="222223" y="671479"/>
                    <a:pt x="228140" y="661125"/>
                    <a:pt x="217517" y="660788"/>
                  </a:cubicBezTo>
                  <a:cubicBezTo>
                    <a:pt x="209314" y="660587"/>
                    <a:pt x="204541" y="668655"/>
                    <a:pt x="201918" y="675984"/>
                  </a:cubicBezTo>
                  <a:cubicBezTo>
                    <a:pt x="191833" y="704626"/>
                    <a:pt x="192573" y="734747"/>
                    <a:pt x="190757" y="764398"/>
                  </a:cubicBezTo>
                  <a:cubicBezTo>
                    <a:pt x="189413" y="786586"/>
                    <a:pt x="188404" y="808773"/>
                    <a:pt x="182756" y="830289"/>
                  </a:cubicBezTo>
                  <a:cubicBezTo>
                    <a:pt x="179663" y="841920"/>
                    <a:pt x="175697" y="855973"/>
                    <a:pt x="159493" y="853552"/>
                  </a:cubicBezTo>
                  <a:cubicBezTo>
                    <a:pt x="145105" y="851401"/>
                    <a:pt x="138247" y="838223"/>
                    <a:pt x="140600" y="826053"/>
                  </a:cubicBezTo>
                  <a:cubicBezTo>
                    <a:pt x="151761" y="768768"/>
                    <a:pt x="133473" y="714039"/>
                    <a:pt x="127354" y="656822"/>
                  </a:cubicBezTo>
                  <a:cubicBezTo>
                    <a:pt x="117067" y="659646"/>
                    <a:pt x="113504" y="669260"/>
                    <a:pt x="108461" y="677059"/>
                  </a:cubicBezTo>
                  <a:cubicBezTo>
                    <a:pt x="86408" y="711080"/>
                    <a:pt x="67515" y="747253"/>
                    <a:pt x="42100" y="778921"/>
                  </a:cubicBezTo>
                  <a:cubicBezTo>
                    <a:pt x="34032" y="788939"/>
                    <a:pt x="24753" y="806487"/>
                    <a:pt x="9760" y="798016"/>
                  </a:cubicBezTo>
                  <a:cubicBezTo>
                    <a:pt x="-6713" y="788670"/>
                    <a:pt x="1423" y="770584"/>
                    <a:pt x="7070" y="756666"/>
                  </a:cubicBezTo>
                  <a:cubicBezTo>
                    <a:pt x="12449" y="743286"/>
                    <a:pt x="19711" y="730511"/>
                    <a:pt x="27039" y="718006"/>
                  </a:cubicBezTo>
                  <a:cubicBezTo>
                    <a:pt x="47613" y="682909"/>
                    <a:pt x="65431" y="646669"/>
                    <a:pt x="77735" y="607807"/>
                  </a:cubicBezTo>
                  <a:cubicBezTo>
                    <a:pt x="93737" y="557246"/>
                    <a:pt x="115319" y="508702"/>
                    <a:pt x="144836" y="464932"/>
                  </a:cubicBezTo>
                  <a:cubicBezTo>
                    <a:pt x="219400" y="354061"/>
                    <a:pt x="270028" y="232634"/>
                    <a:pt x="309831" y="105896"/>
                  </a:cubicBezTo>
                  <a:cubicBezTo>
                    <a:pt x="321059" y="70194"/>
                    <a:pt x="334775" y="35299"/>
                    <a:pt x="347281" y="0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0E7277-C104-4AC3-8360-FC80C96B99A6}"/>
                </a:ext>
              </a:extLst>
            </p:cNvPr>
            <p:cNvSpPr/>
            <p:nvPr/>
          </p:nvSpPr>
          <p:spPr>
            <a:xfrm>
              <a:off x="5247793" y="-41"/>
              <a:ext cx="638115" cy="596687"/>
            </a:xfrm>
            <a:custGeom>
              <a:avLst/>
              <a:gdLst>
                <a:gd name="connsiteX0" fmla="*/ 638096 w 638115"/>
                <a:gd name="connsiteY0" fmla="*/ 487228 h 596687"/>
                <a:gd name="connsiteX1" fmla="*/ 594057 w 638115"/>
                <a:gd name="connsiteY1" fmla="*/ 490388 h 596687"/>
                <a:gd name="connsiteX2" fmla="*/ 583165 w 638115"/>
                <a:gd name="connsiteY2" fmla="*/ 446752 h 596687"/>
                <a:gd name="connsiteX3" fmla="*/ 525544 w 638115"/>
                <a:gd name="connsiteY3" fmla="*/ 280681 h 596687"/>
                <a:gd name="connsiteX4" fmla="*/ 256469 w 638115"/>
                <a:gd name="connsiteY4" fmla="*/ 163692 h 596687"/>
                <a:gd name="connsiteX5" fmla="*/ 118905 w 638115"/>
                <a:gd name="connsiteY5" fmla="*/ 272613 h 596687"/>
                <a:gd name="connsiteX6" fmla="*/ 56914 w 638115"/>
                <a:gd name="connsiteY6" fmla="*/ 577928 h 596687"/>
                <a:gd name="connsiteX7" fmla="*/ 58797 w 638115"/>
                <a:gd name="connsiteY7" fmla="*/ 596687 h 596687"/>
                <a:gd name="connsiteX8" fmla="*/ 9110 w 638115"/>
                <a:gd name="connsiteY8" fmla="*/ 557489 h 596687"/>
                <a:gd name="connsiteX9" fmla="*/ 4403 w 638115"/>
                <a:gd name="connsiteY9" fmla="*/ 547404 h 596687"/>
                <a:gd name="connsiteX10" fmla="*/ 13480 w 638115"/>
                <a:gd name="connsiteY10" fmla="*/ 271201 h 596687"/>
                <a:gd name="connsiteX11" fmla="*/ 180224 w 638115"/>
                <a:gd name="connsiteY11" fmla="*/ 34197 h 596687"/>
                <a:gd name="connsiteX12" fmla="*/ 456628 w 638115"/>
                <a:gd name="connsiteY12" fmla="*/ 46702 h 596687"/>
                <a:gd name="connsiteX13" fmla="*/ 634196 w 638115"/>
                <a:gd name="connsiteY13" fmla="*/ 335881 h 596687"/>
                <a:gd name="connsiteX14" fmla="*/ 638096 w 638115"/>
                <a:gd name="connsiteY14" fmla="*/ 487228 h 59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115" h="596687">
                  <a:moveTo>
                    <a:pt x="638096" y="487228"/>
                  </a:moveTo>
                  <a:cubicBezTo>
                    <a:pt x="622699" y="485278"/>
                    <a:pt x="604882" y="501616"/>
                    <a:pt x="594057" y="490388"/>
                  </a:cubicBezTo>
                  <a:cubicBezTo>
                    <a:pt x="585047" y="481042"/>
                    <a:pt x="586594" y="461611"/>
                    <a:pt x="583165" y="446752"/>
                  </a:cubicBezTo>
                  <a:cubicBezTo>
                    <a:pt x="569919" y="389333"/>
                    <a:pt x="552976" y="333125"/>
                    <a:pt x="525544" y="280681"/>
                  </a:cubicBezTo>
                  <a:cubicBezTo>
                    <a:pt x="469604" y="173710"/>
                    <a:pt x="373458" y="132764"/>
                    <a:pt x="256469" y="163692"/>
                  </a:cubicBezTo>
                  <a:cubicBezTo>
                    <a:pt x="194074" y="180164"/>
                    <a:pt x="150237" y="217077"/>
                    <a:pt x="118905" y="272613"/>
                  </a:cubicBezTo>
                  <a:cubicBezTo>
                    <a:pt x="65050" y="367953"/>
                    <a:pt x="49787" y="470486"/>
                    <a:pt x="56914" y="577928"/>
                  </a:cubicBezTo>
                  <a:cubicBezTo>
                    <a:pt x="57250" y="583173"/>
                    <a:pt x="57923" y="588350"/>
                    <a:pt x="58797" y="596687"/>
                  </a:cubicBezTo>
                  <a:cubicBezTo>
                    <a:pt x="41988" y="580551"/>
                    <a:pt x="38424" y="551908"/>
                    <a:pt x="9110" y="557489"/>
                  </a:cubicBezTo>
                  <a:cubicBezTo>
                    <a:pt x="7496" y="554127"/>
                    <a:pt x="4538" y="550833"/>
                    <a:pt x="4403" y="547404"/>
                  </a:cubicBezTo>
                  <a:cubicBezTo>
                    <a:pt x="571" y="455090"/>
                    <a:pt x="-6489" y="362574"/>
                    <a:pt x="13480" y="271201"/>
                  </a:cubicBezTo>
                  <a:cubicBezTo>
                    <a:pt x="35802" y="169071"/>
                    <a:pt x="90061" y="87380"/>
                    <a:pt x="180224" y="34197"/>
                  </a:cubicBezTo>
                  <a:cubicBezTo>
                    <a:pt x="273479" y="-20802"/>
                    <a:pt x="366869" y="-4195"/>
                    <a:pt x="456628" y="46702"/>
                  </a:cubicBezTo>
                  <a:cubicBezTo>
                    <a:pt x="568776" y="110307"/>
                    <a:pt x="618531" y="212370"/>
                    <a:pt x="634196" y="335881"/>
                  </a:cubicBezTo>
                  <a:cubicBezTo>
                    <a:pt x="640517" y="386442"/>
                    <a:pt x="637020" y="436802"/>
                    <a:pt x="638096" y="487228"/>
                  </a:cubicBezTo>
                  <a:close/>
                </a:path>
              </a:pathLst>
            </a:custGeom>
            <a:solidFill>
              <a:srgbClr val="4A2E22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921264E-C0A9-44E4-B939-5079A4158284}"/>
                </a:ext>
              </a:extLst>
            </p:cNvPr>
            <p:cNvSpPr/>
            <p:nvPr/>
          </p:nvSpPr>
          <p:spPr>
            <a:xfrm>
              <a:off x="5451079" y="872457"/>
              <a:ext cx="415446" cy="365209"/>
            </a:xfrm>
            <a:custGeom>
              <a:avLst/>
              <a:gdLst>
                <a:gd name="connsiteX0" fmla="*/ 415447 w 415446"/>
                <a:gd name="connsiteY0" fmla="*/ 365210 h 365209"/>
                <a:gd name="connsiteX1" fmla="*/ 235458 w 415446"/>
                <a:gd name="connsiteY1" fmla="*/ 231412 h 365209"/>
                <a:gd name="connsiteX2" fmla="*/ 21381 w 415446"/>
                <a:gd name="connsiteY2" fmla="*/ 66551 h 365209"/>
                <a:gd name="connsiteX3" fmla="*/ 0 w 415446"/>
                <a:gd name="connsiteY3" fmla="*/ 43153 h 365209"/>
                <a:gd name="connsiteX4" fmla="*/ 92180 w 415446"/>
                <a:gd name="connsiteY4" fmla="*/ 75627 h 365209"/>
                <a:gd name="connsiteX5" fmla="*/ 240904 w 415446"/>
                <a:gd name="connsiteY5" fmla="*/ 29975 h 365209"/>
                <a:gd name="connsiteX6" fmla="*/ 284069 w 415446"/>
                <a:gd name="connsiteY6" fmla="*/ 3820 h 365209"/>
                <a:gd name="connsiteX7" fmla="*/ 305921 w 415446"/>
                <a:gd name="connsiteY7" fmla="*/ 6577 h 365209"/>
                <a:gd name="connsiteX8" fmla="*/ 334294 w 415446"/>
                <a:gd name="connsiteY8" fmla="*/ 94857 h 365209"/>
                <a:gd name="connsiteX9" fmla="*/ 407513 w 415446"/>
                <a:gd name="connsiteY9" fmla="*/ 334416 h 365209"/>
                <a:gd name="connsiteX10" fmla="*/ 415447 w 415446"/>
                <a:gd name="connsiteY10" fmla="*/ 365210 h 36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5446" h="365209">
                  <a:moveTo>
                    <a:pt x="415447" y="365210"/>
                  </a:moveTo>
                  <a:cubicBezTo>
                    <a:pt x="351237" y="326281"/>
                    <a:pt x="295566" y="275921"/>
                    <a:pt x="235458" y="231412"/>
                  </a:cubicBezTo>
                  <a:cubicBezTo>
                    <a:pt x="163046" y="177825"/>
                    <a:pt x="92717" y="121549"/>
                    <a:pt x="21381" y="66551"/>
                  </a:cubicBezTo>
                  <a:cubicBezTo>
                    <a:pt x="14119" y="60970"/>
                    <a:pt x="6522" y="55928"/>
                    <a:pt x="0" y="43153"/>
                  </a:cubicBezTo>
                  <a:cubicBezTo>
                    <a:pt x="30928" y="61306"/>
                    <a:pt x="60041" y="73073"/>
                    <a:pt x="92180" y="75627"/>
                  </a:cubicBezTo>
                  <a:cubicBezTo>
                    <a:pt x="147850" y="79998"/>
                    <a:pt x="194512" y="55457"/>
                    <a:pt x="240904" y="29975"/>
                  </a:cubicBezTo>
                  <a:cubicBezTo>
                    <a:pt x="255629" y="21907"/>
                    <a:pt x="269815" y="12763"/>
                    <a:pt x="284069" y="3820"/>
                  </a:cubicBezTo>
                  <a:cubicBezTo>
                    <a:pt x="292272" y="-1357"/>
                    <a:pt x="299600" y="-2029"/>
                    <a:pt x="305921" y="6577"/>
                  </a:cubicBezTo>
                  <a:cubicBezTo>
                    <a:pt x="306257" y="38917"/>
                    <a:pt x="313922" y="68971"/>
                    <a:pt x="334294" y="94857"/>
                  </a:cubicBezTo>
                  <a:cubicBezTo>
                    <a:pt x="362398" y="173589"/>
                    <a:pt x="385124" y="253935"/>
                    <a:pt x="407513" y="334416"/>
                  </a:cubicBezTo>
                  <a:cubicBezTo>
                    <a:pt x="410337" y="344569"/>
                    <a:pt x="412757" y="354923"/>
                    <a:pt x="415447" y="365210"/>
                  </a:cubicBezTo>
                  <a:close/>
                </a:path>
              </a:pathLst>
            </a:custGeom>
            <a:solidFill>
              <a:srgbClr val="F6A16C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A10687-6664-43B8-AA60-A02668682F6D}"/>
                </a:ext>
              </a:extLst>
            </p:cNvPr>
            <p:cNvSpPr/>
            <p:nvPr/>
          </p:nvSpPr>
          <p:spPr>
            <a:xfrm>
              <a:off x="5195248" y="1251316"/>
              <a:ext cx="814508" cy="1446047"/>
            </a:xfrm>
            <a:custGeom>
              <a:avLst/>
              <a:gdLst>
                <a:gd name="connsiteX0" fmla="*/ 158474 w 814508"/>
                <a:gd name="connsiteY0" fmla="*/ 10287 h 1446047"/>
                <a:gd name="connsiteX1" fmla="*/ 347472 w 814508"/>
                <a:gd name="connsiteY1" fmla="*/ 80951 h 1446047"/>
                <a:gd name="connsiteX2" fmla="*/ 511929 w 814508"/>
                <a:gd name="connsiteY2" fmla="*/ 63739 h 1446047"/>
                <a:gd name="connsiteX3" fmla="*/ 672958 w 814508"/>
                <a:gd name="connsiteY3" fmla="*/ 0 h 1446047"/>
                <a:gd name="connsiteX4" fmla="*/ 707719 w 814508"/>
                <a:gd name="connsiteY4" fmla="*/ 141934 h 1446047"/>
                <a:gd name="connsiteX5" fmla="*/ 747724 w 814508"/>
                <a:gd name="connsiteY5" fmla="*/ 350968 h 1446047"/>
                <a:gd name="connsiteX6" fmla="*/ 787124 w 814508"/>
                <a:gd name="connsiteY6" fmla="*/ 664621 h 1446047"/>
                <a:gd name="connsiteX7" fmla="*/ 813144 w 814508"/>
                <a:gd name="connsiteY7" fmla="*/ 1035558 h 1446047"/>
                <a:gd name="connsiteX8" fmla="*/ 810790 w 814508"/>
                <a:gd name="connsiteY8" fmla="*/ 1301944 h 1446047"/>
                <a:gd name="connsiteX9" fmla="*/ 809782 w 814508"/>
                <a:gd name="connsiteY9" fmla="*/ 1421354 h 1446047"/>
                <a:gd name="connsiteX10" fmla="*/ 342228 w 814508"/>
                <a:gd name="connsiteY10" fmla="*/ 1411067 h 1446047"/>
                <a:gd name="connsiteX11" fmla="*/ 0 w 814508"/>
                <a:gd name="connsiteY11" fmla="*/ 1311357 h 1446047"/>
                <a:gd name="connsiteX12" fmla="*/ 26020 w 814508"/>
                <a:gd name="connsiteY12" fmla="*/ 1179442 h 1446047"/>
                <a:gd name="connsiteX13" fmla="*/ 56679 w 814508"/>
                <a:gd name="connsiteY13" fmla="*/ 825448 h 1446047"/>
                <a:gd name="connsiteX14" fmla="*/ 79270 w 814508"/>
                <a:gd name="connsiteY14" fmla="*/ 581182 h 1446047"/>
                <a:gd name="connsiteX15" fmla="*/ 111812 w 814508"/>
                <a:gd name="connsiteY15" fmla="*/ 238753 h 1446047"/>
                <a:gd name="connsiteX16" fmla="*/ 142270 w 814508"/>
                <a:gd name="connsiteY16" fmla="*/ 84111 h 1446047"/>
                <a:gd name="connsiteX17" fmla="*/ 158474 w 814508"/>
                <a:gd name="connsiteY17" fmla="*/ 10287 h 14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508" h="1446047">
                  <a:moveTo>
                    <a:pt x="158474" y="10287"/>
                  </a:moveTo>
                  <a:cubicBezTo>
                    <a:pt x="217573" y="44308"/>
                    <a:pt x="280438" y="69790"/>
                    <a:pt x="347472" y="80951"/>
                  </a:cubicBezTo>
                  <a:cubicBezTo>
                    <a:pt x="402941" y="90230"/>
                    <a:pt x="458477" y="81355"/>
                    <a:pt x="511929" y="63739"/>
                  </a:cubicBezTo>
                  <a:cubicBezTo>
                    <a:pt x="566861" y="45653"/>
                    <a:pt x="620985" y="25482"/>
                    <a:pt x="672958" y="0"/>
                  </a:cubicBezTo>
                  <a:cubicBezTo>
                    <a:pt x="690036" y="45922"/>
                    <a:pt x="697297" y="94398"/>
                    <a:pt x="707719" y="141934"/>
                  </a:cubicBezTo>
                  <a:cubicBezTo>
                    <a:pt x="722914" y="211186"/>
                    <a:pt x="732663" y="281649"/>
                    <a:pt x="747724" y="350968"/>
                  </a:cubicBezTo>
                  <a:cubicBezTo>
                    <a:pt x="770247" y="454443"/>
                    <a:pt x="780131" y="559263"/>
                    <a:pt x="787124" y="664621"/>
                  </a:cubicBezTo>
                  <a:cubicBezTo>
                    <a:pt x="795326" y="788267"/>
                    <a:pt x="807832" y="911778"/>
                    <a:pt x="813144" y="1035558"/>
                  </a:cubicBezTo>
                  <a:cubicBezTo>
                    <a:pt x="816909" y="1124174"/>
                    <a:pt x="811799" y="1213127"/>
                    <a:pt x="810790" y="1301944"/>
                  </a:cubicBezTo>
                  <a:cubicBezTo>
                    <a:pt x="810320" y="1341748"/>
                    <a:pt x="810118" y="1381551"/>
                    <a:pt x="809782" y="1421354"/>
                  </a:cubicBezTo>
                  <a:cubicBezTo>
                    <a:pt x="652989" y="1460351"/>
                    <a:pt x="497339" y="1450333"/>
                    <a:pt x="342228" y="1411067"/>
                  </a:cubicBezTo>
                  <a:cubicBezTo>
                    <a:pt x="226986" y="1381887"/>
                    <a:pt x="112754" y="1349076"/>
                    <a:pt x="0" y="1311357"/>
                  </a:cubicBezTo>
                  <a:cubicBezTo>
                    <a:pt x="5849" y="1266847"/>
                    <a:pt x="22591" y="1224758"/>
                    <a:pt x="26020" y="1179442"/>
                  </a:cubicBezTo>
                  <a:cubicBezTo>
                    <a:pt x="35030" y="1061376"/>
                    <a:pt x="46123" y="943446"/>
                    <a:pt x="56679" y="825448"/>
                  </a:cubicBezTo>
                  <a:cubicBezTo>
                    <a:pt x="63941" y="744026"/>
                    <a:pt x="71740" y="662604"/>
                    <a:pt x="79270" y="581182"/>
                  </a:cubicBezTo>
                  <a:cubicBezTo>
                    <a:pt x="89894" y="467016"/>
                    <a:pt x="98769" y="352649"/>
                    <a:pt x="111812" y="238753"/>
                  </a:cubicBezTo>
                  <a:cubicBezTo>
                    <a:pt x="117796" y="186712"/>
                    <a:pt x="131647" y="135614"/>
                    <a:pt x="142270" y="84111"/>
                  </a:cubicBezTo>
                  <a:cubicBezTo>
                    <a:pt x="147313" y="59436"/>
                    <a:pt x="153027" y="34895"/>
                    <a:pt x="158474" y="10287"/>
                  </a:cubicBezTo>
                  <a:close/>
                </a:path>
              </a:pathLst>
            </a:custGeom>
            <a:solidFill>
              <a:schemeClr val="bg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9EC3DB7-85CD-4ABC-8622-8D20D519E7C2}"/>
                </a:ext>
              </a:extLst>
            </p:cNvPr>
            <p:cNvSpPr/>
            <p:nvPr/>
          </p:nvSpPr>
          <p:spPr>
            <a:xfrm>
              <a:off x="6717590" y="3266254"/>
              <a:ext cx="542504" cy="434376"/>
            </a:xfrm>
            <a:custGeom>
              <a:avLst/>
              <a:gdLst>
                <a:gd name="connsiteX0" fmla="*/ 538084 w 542504"/>
                <a:gd name="connsiteY0" fmla="*/ 325724 h 434376"/>
                <a:gd name="connsiteX1" fmla="*/ 394738 w 542504"/>
                <a:gd name="connsiteY1" fmla="*/ 187959 h 434376"/>
                <a:gd name="connsiteX2" fmla="*/ 336513 w 542504"/>
                <a:gd name="connsiteY2" fmla="*/ 114672 h 434376"/>
                <a:gd name="connsiteX3" fmla="*/ 314527 w 542504"/>
                <a:gd name="connsiteY3" fmla="*/ 151719 h 434376"/>
                <a:gd name="connsiteX4" fmla="*/ 289515 w 542504"/>
                <a:gd name="connsiteY4" fmla="*/ 164561 h 434376"/>
                <a:gd name="connsiteX5" fmla="*/ 276875 w 542504"/>
                <a:gd name="connsiteY5" fmla="*/ 139818 h 434376"/>
                <a:gd name="connsiteX6" fmla="*/ 278825 w 542504"/>
                <a:gd name="connsiteY6" fmla="*/ 96317 h 434376"/>
                <a:gd name="connsiteX7" fmla="*/ 277346 w 542504"/>
                <a:gd name="connsiteY7" fmla="*/ 3667 h 434376"/>
                <a:gd name="connsiteX8" fmla="*/ 229474 w 542504"/>
                <a:gd name="connsiteY8" fmla="*/ 238 h 434376"/>
                <a:gd name="connsiteX9" fmla="*/ 207757 w 542504"/>
                <a:gd name="connsiteY9" fmla="*/ 4137 h 434376"/>
                <a:gd name="connsiteX10" fmla="*/ 222482 w 542504"/>
                <a:gd name="connsiteY10" fmla="*/ 87980 h 434376"/>
                <a:gd name="connsiteX11" fmla="*/ 195722 w 542504"/>
                <a:gd name="connsiteY11" fmla="*/ 108957 h 434376"/>
                <a:gd name="connsiteX12" fmla="*/ 170374 w 542504"/>
                <a:gd name="connsiteY12" fmla="*/ 89526 h 434376"/>
                <a:gd name="connsiteX13" fmla="*/ 160827 w 542504"/>
                <a:gd name="connsiteY13" fmla="*/ 69154 h 434376"/>
                <a:gd name="connsiteX14" fmla="*/ 135748 w 542504"/>
                <a:gd name="connsiteY14" fmla="*/ 133498 h 434376"/>
                <a:gd name="connsiteX15" fmla="*/ 18826 w 542504"/>
                <a:gd name="connsiteY15" fmla="*/ 271061 h 434376"/>
                <a:gd name="connsiteX16" fmla="*/ 0 w 542504"/>
                <a:gd name="connsiteY16" fmla="*/ 301586 h 434376"/>
                <a:gd name="connsiteX17" fmla="*/ 36172 w 542504"/>
                <a:gd name="connsiteY17" fmla="*/ 308646 h 434376"/>
                <a:gd name="connsiteX18" fmla="*/ 78665 w 542504"/>
                <a:gd name="connsiteY18" fmla="*/ 292779 h 434376"/>
                <a:gd name="connsiteX19" fmla="*/ 158473 w 542504"/>
                <a:gd name="connsiteY19" fmla="*/ 175318 h 434376"/>
                <a:gd name="connsiteX20" fmla="*/ 177030 w 542504"/>
                <a:gd name="connsiteY20" fmla="*/ 158980 h 434376"/>
                <a:gd name="connsiteX21" fmla="*/ 193974 w 542504"/>
                <a:gd name="connsiteY21" fmla="*/ 188631 h 434376"/>
                <a:gd name="connsiteX22" fmla="*/ 183418 w 542504"/>
                <a:gd name="connsiteY22" fmla="*/ 263330 h 434376"/>
                <a:gd name="connsiteX23" fmla="*/ 174543 w 542504"/>
                <a:gd name="connsiteY23" fmla="*/ 326732 h 434376"/>
                <a:gd name="connsiteX24" fmla="*/ 174543 w 542504"/>
                <a:gd name="connsiteY24" fmla="*/ 326732 h 434376"/>
                <a:gd name="connsiteX25" fmla="*/ 191217 w 542504"/>
                <a:gd name="connsiteY25" fmla="*/ 355173 h 434376"/>
                <a:gd name="connsiteX26" fmla="*/ 211186 w 542504"/>
                <a:gd name="connsiteY26" fmla="*/ 358669 h 434376"/>
                <a:gd name="connsiteX27" fmla="*/ 225910 w 542504"/>
                <a:gd name="connsiteY27" fmla="*/ 344483 h 434376"/>
                <a:gd name="connsiteX28" fmla="*/ 225910 w 542504"/>
                <a:gd name="connsiteY28" fmla="*/ 344483 h 434376"/>
                <a:gd name="connsiteX29" fmla="*/ 225910 w 542504"/>
                <a:gd name="connsiteY29" fmla="*/ 344483 h 434376"/>
                <a:gd name="connsiteX30" fmla="*/ 233777 w 542504"/>
                <a:gd name="connsiteY30" fmla="*/ 234956 h 434376"/>
                <a:gd name="connsiteX31" fmla="*/ 259797 w 542504"/>
                <a:gd name="connsiteY31" fmla="*/ 214517 h 434376"/>
                <a:gd name="connsiteX32" fmla="*/ 267395 w 542504"/>
                <a:gd name="connsiteY32" fmla="*/ 234015 h 434376"/>
                <a:gd name="connsiteX33" fmla="*/ 276270 w 542504"/>
                <a:gd name="connsiteY33" fmla="*/ 382336 h 434376"/>
                <a:gd name="connsiteX34" fmla="*/ 276270 w 542504"/>
                <a:gd name="connsiteY34" fmla="*/ 382336 h 434376"/>
                <a:gd name="connsiteX35" fmla="*/ 341757 w 542504"/>
                <a:gd name="connsiteY35" fmla="*/ 434376 h 434376"/>
                <a:gd name="connsiteX36" fmla="*/ 340210 w 542504"/>
                <a:gd name="connsiteY36" fmla="*/ 414004 h 434376"/>
                <a:gd name="connsiteX37" fmla="*/ 322528 w 542504"/>
                <a:gd name="connsiteY37" fmla="*/ 294863 h 434376"/>
                <a:gd name="connsiteX38" fmla="*/ 310829 w 542504"/>
                <a:gd name="connsiteY38" fmla="*/ 215794 h 434376"/>
                <a:gd name="connsiteX39" fmla="*/ 317014 w 542504"/>
                <a:gd name="connsiteY39" fmla="*/ 196901 h 434376"/>
                <a:gd name="connsiteX40" fmla="*/ 343976 w 542504"/>
                <a:gd name="connsiteY40" fmla="*/ 199792 h 434376"/>
                <a:gd name="connsiteX41" fmla="*/ 482548 w 542504"/>
                <a:gd name="connsiteY41" fmla="*/ 352147 h 434376"/>
                <a:gd name="connsiteX42" fmla="*/ 482548 w 542504"/>
                <a:gd name="connsiteY42" fmla="*/ 352147 h 434376"/>
                <a:gd name="connsiteX43" fmla="*/ 515022 w 542504"/>
                <a:gd name="connsiteY43" fmla="*/ 382941 h 434376"/>
                <a:gd name="connsiteX44" fmla="*/ 538487 w 542504"/>
                <a:gd name="connsiteY44" fmla="*/ 345693 h 434376"/>
                <a:gd name="connsiteX45" fmla="*/ 538084 w 542504"/>
                <a:gd name="connsiteY45" fmla="*/ 325724 h 43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504" h="434376">
                  <a:moveTo>
                    <a:pt x="538084" y="325724"/>
                  </a:moveTo>
                  <a:cubicBezTo>
                    <a:pt x="490145" y="280004"/>
                    <a:pt x="440996" y="235359"/>
                    <a:pt x="394738" y="187959"/>
                  </a:cubicBezTo>
                  <a:cubicBezTo>
                    <a:pt x="373156" y="165771"/>
                    <a:pt x="339538" y="151921"/>
                    <a:pt x="336513" y="114672"/>
                  </a:cubicBezTo>
                  <a:cubicBezTo>
                    <a:pt x="329251" y="127111"/>
                    <a:pt x="322729" y="140020"/>
                    <a:pt x="314527" y="151719"/>
                  </a:cubicBezTo>
                  <a:cubicBezTo>
                    <a:pt x="308812" y="159854"/>
                    <a:pt x="300071" y="167654"/>
                    <a:pt x="289515" y="164561"/>
                  </a:cubicBezTo>
                  <a:cubicBezTo>
                    <a:pt x="278623" y="161333"/>
                    <a:pt x="277211" y="149836"/>
                    <a:pt x="276875" y="139818"/>
                  </a:cubicBezTo>
                  <a:cubicBezTo>
                    <a:pt x="276471" y="125295"/>
                    <a:pt x="278018" y="110772"/>
                    <a:pt x="278825" y="96317"/>
                  </a:cubicBezTo>
                  <a:cubicBezTo>
                    <a:pt x="280573" y="65523"/>
                    <a:pt x="290658" y="34326"/>
                    <a:pt x="277346" y="3667"/>
                  </a:cubicBezTo>
                  <a:cubicBezTo>
                    <a:pt x="261949" y="4339"/>
                    <a:pt x="248300" y="170"/>
                    <a:pt x="229474" y="238"/>
                  </a:cubicBezTo>
                  <a:cubicBezTo>
                    <a:pt x="222078" y="238"/>
                    <a:pt x="217977" y="-1443"/>
                    <a:pt x="207757" y="4137"/>
                  </a:cubicBezTo>
                  <a:cubicBezTo>
                    <a:pt x="224095" y="30090"/>
                    <a:pt x="233239" y="57320"/>
                    <a:pt x="222482" y="87980"/>
                  </a:cubicBezTo>
                  <a:cubicBezTo>
                    <a:pt x="218044" y="100687"/>
                    <a:pt x="208900" y="109092"/>
                    <a:pt x="195722" y="108957"/>
                  </a:cubicBezTo>
                  <a:cubicBezTo>
                    <a:pt x="183754" y="108823"/>
                    <a:pt x="174744" y="101628"/>
                    <a:pt x="170374" y="89526"/>
                  </a:cubicBezTo>
                  <a:cubicBezTo>
                    <a:pt x="167819" y="82466"/>
                    <a:pt x="164054" y="75945"/>
                    <a:pt x="160827" y="69154"/>
                  </a:cubicBezTo>
                  <a:cubicBezTo>
                    <a:pt x="156255" y="92081"/>
                    <a:pt x="152624" y="114470"/>
                    <a:pt x="135748" y="133498"/>
                  </a:cubicBezTo>
                  <a:cubicBezTo>
                    <a:pt x="95810" y="178479"/>
                    <a:pt x="57688" y="225140"/>
                    <a:pt x="18826" y="271061"/>
                  </a:cubicBezTo>
                  <a:cubicBezTo>
                    <a:pt x="14523" y="282021"/>
                    <a:pt x="2084" y="288072"/>
                    <a:pt x="0" y="301586"/>
                  </a:cubicBezTo>
                  <a:cubicBezTo>
                    <a:pt x="12775" y="303939"/>
                    <a:pt x="25280" y="304208"/>
                    <a:pt x="36172" y="308646"/>
                  </a:cubicBezTo>
                  <a:cubicBezTo>
                    <a:pt x="56276" y="316849"/>
                    <a:pt x="69185" y="310596"/>
                    <a:pt x="78665" y="292779"/>
                  </a:cubicBezTo>
                  <a:cubicBezTo>
                    <a:pt x="105223" y="253580"/>
                    <a:pt x="131512" y="214181"/>
                    <a:pt x="158473" y="175318"/>
                  </a:cubicBezTo>
                  <a:cubicBezTo>
                    <a:pt x="163180" y="168527"/>
                    <a:pt x="165735" y="154610"/>
                    <a:pt x="177030" y="158980"/>
                  </a:cubicBezTo>
                  <a:cubicBezTo>
                    <a:pt x="188595" y="163418"/>
                    <a:pt x="195856" y="174512"/>
                    <a:pt x="193974" y="188631"/>
                  </a:cubicBezTo>
                  <a:cubicBezTo>
                    <a:pt x="190612" y="213575"/>
                    <a:pt x="186914" y="238452"/>
                    <a:pt x="183418" y="263330"/>
                  </a:cubicBezTo>
                  <a:cubicBezTo>
                    <a:pt x="180459" y="284441"/>
                    <a:pt x="177501" y="305553"/>
                    <a:pt x="174543" y="326732"/>
                  </a:cubicBezTo>
                  <a:cubicBezTo>
                    <a:pt x="174543" y="326732"/>
                    <a:pt x="174543" y="326732"/>
                    <a:pt x="174543" y="326732"/>
                  </a:cubicBezTo>
                  <a:cubicBezTo>
                    <a:pt x="165802" y="344617"/>
                    <a:pt x="169702" y="354702"/>
                    <a:pt x="191217" y="355173"/>
                  </a:cubicBezTo>
                  <a:cubicBezTo>
                    <a:pt x="197941" y="355307"/>
                    <a:pt x="204731" y="356854"/>
                    <a:pt x="211186" y="358669"/>
                  </a:cubicBezTo>
                  <a:cubicBezTo>
                    <a:pt x="224633" y="362434"/>
                    <a:pt x="226852" y="355307"/>
                    <a:pt x="225910" y="344483"/>
                  </a:cubicBezTo>
                  <a:lnTo>
                    <a:pt x="225910" y="344483"/>
                  </a:lnTo>
                  <a:lnTo>
                    <a:pt x="225910" y="344483"/>
                  </a:lnTo>
                  <a:cubicBezTo>
                    <a:pt x="228667" y="307973"/>
                    <a:pt x="232701" y="271532"/>
                    <a:pt x="233777" y="234956"/>
                  </a:cubicBezTo>
                  <a:cubicBezTo>
                    <a:pt x="234315" y="215055"/>
                    <a:pt x="248300" y="214785"/>
                    <a:pt x="259797" y="214517"/>
                  </a:cubicBezTo>
                  <a:cubicBezTo>
                    <a:pt x="272639" y="214181"/>
                    <a:pt x="266924" y="227090"/>
                    <a:pt x="267395" y="234015"/>
                  </a:cubicBezTo>
                  <a:cubicBezTo>
                    <a:pt x="270824" y="283433"/>
                    <a:pt x="279295" y="332582"/>
                    <a:pt x="276270" y="382336"/>
                  </a:cubicBezTo>
                  <a:cubicBezTo>
                    <a:pt x="276270" y="382336"/>
                    <a:pt x="276270" y="382336"/>
                    <a:pt x="276270" y="382336"/>
                  </a:cubicBezTo>
                  <a:cubicBezTo>
                    <a:pt x="283128" y="417769"/>
                    <a:pt x="316947" y="416626"/>
                    <a:pt x="341757" y="434376"/>
                  </a:cubicBezTo>
                  <a:cubicBezTo>
                    <a:pt x="341017" y="424358"/>
                    <a:pt x="340614" y="419181"/>
                    <a:pt x="340210" y="414004"/>
                  </a:cubicBezTo>
                  <a:cubicBezTo>
                    <a:pt x="334294" y="374268"/>
                    <a:pt x="328377" y="334599"/>
                    <a:pt x="322528" y="294863"/>
                  </a:cubicBezTo>
                  <a:cubicBezTo>
                    <a:pt x="318628" y="268506"/>
                    <a:pt x="315064" y="242083"/>
                    <a:pt x="310829" y="215794"/>
                  </a:cubicBezTo>
                  <a:cubicBezTo>
                    <a:pt x="309618" y="208062"/>
                    <a:pt x="306727" y="200800"/>
                    <a:pt x="317014" y="196901"/>
                  </a:cubicBezTo>
                  <a:cubicBezTo>
                    <a:pt x="326629" y="193203"/>
                    <a:pt x="335369" y="190177"/>
                    <a:pt x="343976" y="199792"/>
                  </a:cubicBezTo>
                  <a:cubicBezTo>
                    <a:pt x="389965" y="250757"/>
                    <a:pt x="436357" y="301385"/>
                    <a:pt x="482548" y="352147"/>
                  </a:cubicBezTo>
                  <a:cubicBezTo>
                    <a:pt x="482548" y="352147"/>
                    <a:pt x="482548" y="352147"/>
                    <a:pt x="482548" y="352147"/>
                  </a:cubicBezTo>
                  <a:cubicBezTo>
                    <a:pt x="492902" y="362031"/>
                    <a:pt x="503323" y="371847"/>
                    <a:pt x="515022" y="382941"/>
                  </a:cubicBezTo>
                  <a:cubicBezTo>
                    <a:pt x="523158" y="369965"/>
                    <a:pt x="530554" y="357660"/>
                    <a:pt x="538487" y="345693"/>
                  </a:cubicBezTo>
                  <a:cubicBezTo>
                    <a:pt x="543194" y="338700"/>
                    <a:pt x="544606" y="332246"/>
                    <a:pt x="538084" y="325724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aphic 43">
              <a:extLst>
                <a:ext uri="{FF2B5EF4-FFF2-40B4-BE49-F238E27FC236}">
                  <a16:creationId xmlns:a16="http://schemas.microsoft.com/office/drawing/2014/main" id="{375EDB3A-C88F-4F60-BE33-727D361C64CC}"/>
                </a:ext>
              </a:extLst>
            </p:cNvPr>
            <p:cNvGrpSpPr/>
            <p:nvPr/>
          </p:nvGrpSpPr>
          <p:grpSpPr>
            <a:xfrm>
              <a:off x="6532962" y="2769758"/>
              <a:ext cx="540423" cy="661704"/>
              <a:chOff x="6532962" y="2769758"/>
              <a:chExt cx="540423" cy="661704"/>
            </a:xfrm>
            <a:solidFill>
              <a:srgbClr val="F8BA7D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2FA388D6-8ECD-4D15-A63D-395E1E9F1EA3}"/>
                  </a:ext>
                </a:extLst>
              </p:cNvPr>
              <p:cNvSpPr/>
              <p:nvPr/>
            </p:nvSpPr>
            <p:spPr>
              <a:xfrm>
                <a:off x="6925347" y="3266626"/>
                <a:ext cx="6588" cy="3697"/>
              </a:xfrm>
              <a:custGeom>
                <a:avLst/>
                <a:gdLst>
                  <a:gd name="connsiteX0" fmla="*/ 6118 w 6588"/>
                  <a:gd name="connsiteY0" fmla="*/ 0 h 3697"/>
                  <a:gd name="connsiteX1" fmla="*/ 0 w 6588"/>
                  <a:gd name="connsiteY1" fmla="*/ 3698 h 3697"/>
                  <a:gd name="connsiteX2" fmla="*/ 6589 w 6588"/>
                  <a:gd name="connsiteY2" fmla="*/ 807 h 3697"/>
                  <a:gd name="connsiteX3" fmla="*/ 6118 w 6588"/>
                  <a:gd name="connsiteY3" fmla="*/ 0 h 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8" h="3697">
                    <a:moveTo>
                      <a:pt x="6118" y="0"/>
                    </a:moveTo>
                    <a:cubicBezTo>
                      <a:pt x="3967" y="739"/>
                      <a:pt x="1950" y="1883"/>
                      <a:pt x="0" y="3698"/>
                    </a:cubicBezTo>
                    <a:cubicBezTo>
                      <a:pt x="2488" y="2353"/>
                      <a:pt x="4639" y="1412"/>
                      <a:pt x="6589" y="807"/>
                    </a:cubicBezTo>
                    <a:cubicBezTo>
                      <a:pt x="6455" y="538"/>
                      <a:pt x="6320" y="269"/>
                      <a:pt x="6118" y="0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36F569A-DD86-4440-B426-CFE0CE8BB481}"/>
                  </a:ext>
                </a:extLst>
              </p:cNvPr>
              <p:cNvSpPr/>
              <p:nvPr/>
            </p:nvSpPr>
            <p:spPr>
              <a:xfrm>
                <a:off x="6532962" y="2769758"/>
                <a:ext cx="540423" cy="661704"/>
              </a:xfrm>
              <a:custGeom>
                <a:avLst/>
                <a:gdLst>
                  <a:gd name="connsiteX0" fmla="*/ 248905 w 540423"/>
                  <a:gd name="connsiteY0" fmla="*/ 463924 h 661704"/>
                  <a:gd name="connsiteX1" fmla="*/ 255158 w 540423"/>
                  <a:gd name="connsiteY1" fmla="*/ 466277 h 661704"/>
                  <a:gd name="connsiteX2" fmla="*/ 345522 w 540423"/>
                  <a:gd name="connsiteY2" fmla="*/ 565583 h 661704"/>
                  <a:gd name="connsiteX3" fmla="*/ 355070 w 540423"/>
                  <a:gd name="connsiteY3" fmla="*/ 585956 h 661704"/>
                  <a:gd name="connsiteX4" fmla="*/ 380417 w 540423"/>
                  <a:gd name="connsiteY4" fmla="*/ 605386 h 661704"/>
                  <a:gd name="connsiteX5" fmla="*/ 407177 w 540423"/>
                  <a:gd name="connsiteY5" fmla="*/ 584409 h 661704"/>
                  <a:gd name="connsiteX6" fmla="*/ 392452 w 540423"/>
                  <a:gd name="connsiteY6" fmla="*/ 500567 h 661704"/>
                  <a:gd name="connsiteX7" fmla="*/ 351573 w 540423"/>
                  <a:gd name="connsiteY7" fmla="*/ 448392 h 661704"/>
                  <a:gd name="connsiteX8" fmla="*/ 447518 w 540423"/>
                  <a:gd name="connsiteY8" fmla="*/ 474143 h 661704"/>
                  <a:gd name="connsiteX9" fmla="*/ 462108 w 540423"/>
                  <a:gd name="connsiteY9" fmla="*/ 500096 h 661704"/>
                  <a:gd name="connsiteX10" fmla="*/ 463587 w 540423"/>
                  <a:gd name="connsiteY10" fmla="*/ 592746 h 661704"/>
                  <a:gd name="connsiteX11" fmla="*/ 461638 w 540423"/>
                  <a:gd name="connsiteY11" fmla="*/ 636247 h 661704"/>
                  <a:gd name="connsiteX12" fmla="*/ 474278 w 540423"/>
                  <a:gd name="connsiteY12" fmla="*/ 660990 h 661704"/>
                  <a:gd name="connsiteX13" fmla="*/ 499289 w 540423"/>
                  <a:gd name="connsiteY13" fmla="*/ 648148 h 661704"/>
                  <a:gd name="connsiteX14" fmla="*/ 521275 w 540423"/>
                  <a:gd name="connsiteY14" fmla="*/ 611102 h 661704"/>
                  <a:gd name="connsiteX15" fmla="*/ 410942 w 540423"/>
                  <a:gd name="connsiteY15" fmla="*/ 300878 h 661704"/>
                  <a:gd name="connsiteX16" fmla="*/ 221204 w 540423"/>
                  <a:gd name="connsiteY16" fmla="*/ 163718 h 661704"/>
                  <a:gd name="connsiteX17" fmla="*/ 202983 w 540423"/>
                  <a:gd name="connsiteY17" fmla="*/ 136420 h 661704"/>
                  <a:gd name="connsiteX18" fmla="*/ 172459 w 540423"/>
                  <a:gd name="connsiteY18" fmla="*/ 0 h 661704"/>
                  <a:gd name="connsiteX19" fmla="*/ 0 w 540423"/>
                  <a:gd name="connsiteY19" fmla="*/ 54797 h 661704"/>
                  <a:gd name="connsiteX20" fmla="*/ 20036 w 540423"/>
                  <a:gd name="connsiteY20" fmla="*/ 103609 h 661704"/>
                  <a:gd name="connsiteX21" fmla="*/ 159953 w 540423"/>
                  <a:gd name="connsiteY21" fmla="*/ 397428 h 661704"/>
                  <a:gd name="connsiteX22" fmla="*/ 248905 w 540423"/>
                  <a:gd name="connsiteY22" fmla="*/ 463924 h 66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40423" h="661704">
                    <a:moveTo>
                      <a:pt x="248905" y="463924"/>
                    </a:moveTo>
                    <a:cubicBezTo>
                      <a:pt x="250989" y="463924"/>
                      <a:pt x="253612" y="464865"/>
                      <a:pt x="255158" y="466277"/>
                    </a:cubicBezTo>
                    <a:cubicBezTo>
                      <a:pt x="288171" y="496734"/>
                      <a:pt x="325822" y="523023"/>
                      <a:pt x="345522" y="565583"/>
                    </a:cubicBezTo>
                    <a:cubicBezTo>
                      <a:pt x="348749" y="572374"/>
                      <a:pt x="352515" y="578963"/>
                      <a:pt x="355070" y="585956"/>
                    </a:cubicBezTo>
                    <a:cubicBezTo>
                      <a:pt x="359440" y="598125"/>
                      <a:pt x="368450" y="605319"/>
                      <a:pt x="380417" y="605386"/>
                    </a:cubicBezTo>
                    <a:cubicBezTo>
                      <a:pt x="393595" y="605521"/>
                      <a:pt x="402740" y="597117"/>
                      <a:pt x="407177" y="584409"/>
                    </a:cubicBezTo>
                    <a:cubicBezTo>
                      <a:pt x="417935" y="553683"/>
                      <a:pt x="408791" y="526520"/>
                      <a:pt x="392452" y="500567"/>
                    </a:cubicBezTo>
                    <a:cubicBezTo>
                      <a:pt x="379812" y="484430"/>
                      <a:pt x="367172" y="468361"/>
                      <a:pt x="351573" y="448392"/>
                    </a:cubicBezTo>
                    <a:cubicBezTo>
                      <a:pt x="386267" y="457671"/>
                      <a:pt x="416993" y="465537"/>
                      <a:pt x="447518" y="474143"/>
                    </a:cubicBezTo>
                    <a:cubicBezTo>
                      <a:pt x="460226" y="477707"/>
                      <a:pt x="460965" y="489338"/>
                      <a:pt x="462108" y="500096"/>
                    </a:cubicBezTo>
                    <a:cubicBezTo>
                      <a:pt x="475354" y="530688"/>
                      <a:pt x="465336" y="561885"/>
                      <a:pt x="463587" y="592746"/>
                    </a:cubicBezTo>
                    <a:cubicBezTo>
                      <a:pt x="462781" y="607269"/>
                      <a:pt x="461167" y="621725"/>
                      <a:pt x="461638" y="636247"/>
                    </a:cubicBezTo>
                    <a:cubicBezTo>
                      <a:pt x="461907" y="646333"/>
                      <a:pt x="463386" y="657763"/>
                      <a:pt x="474278" y="660990"/>
                    </a:cubicBezTo>
                    <a:cubicBezTo>
                      <a:pt x="484834" y="664150"/>
                      <a:pt x="493574" y="656284"/>
                      <a:pt x="499289" y="648148"/>
                    </a:cubicBezTo>
                    <a:cubicBezTo>
                      <a:pt x="507492" y="636449"/>
                      <a:pt x="514014" y="623473"/>
                      <a:pt x="521275" y="611102"/>
                    </a:cubicBezTo>
                    <a:cubicBezTo>
                      <a:pt x="557717" y="499087"/>
                      <a:pt x="552809" y="412220"/>
                      <a:pt x="410942" y="300878"/>
                    </a:cubicBezTo>
                    <a:cubicBezTo>
                      <a:pt x="349556" y="252737"/>
                      <a:pt x="284741" y="209035"/>
                      <a:pt x="221204" y="163718"/>
                    </a:cubicBezTo>
                    <a:cubicBezTo>
                      <a:pt x="211321" y="156658"/>
                      <a:pt x="205538" y="148926"/>
                      <a:pt x="202983" y="136420"/>
                    </a:cubicBezTo>
                    <a:cubicBezTo>
                      <a:pt x="193638" y="90768"/>
                      <a:pt x="182813" y="45451"/>
                      <a:pt x="172459" y="0"/>
                    </a:cubicBezTo>
                    <a:cubicBezTo>
                      <a:pt x="113964" y="14993"/>
                      <a:pt x="56478" y="33281"/>
                      <a:pt x="0" y="54797"/>
                    </a:cubicBezTo>
                    <a:cubicBezTo>
                      <a:pt x="6656" y="71068"/>
                      <a:pt x="13313" y="87339"/>
                      <a:pt x="20036" y="103609"/>
                    </a:cubicBezTo>
                    <a:cubicBezTo>
                      <a:pt x="61588" y="203992"/>
                      <a:pt x="101727" y="304979"/>
                      <a:pt x="159953" y="397428"/>
                    </a:cubicBezTo>
                    <a:cubicBezTo>
                      <a:pt x="181199" y="431314"/>
                      <a:pt x="202983" y="463453"/>
                      <a:pt x="248905" y="463924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A6D800E-ADC3-491E-8CC9-C9549338BF40}"/>
              </a:ext>
            </a:extLst>
          </p:cNvPr>
          <p:cNvGrpSpPr/>
          <p:nvPr/>
        </p:nvGrpSpPr>
        <p:grpSpPr>
          <a:xfrm>
            <a:off x="368901" y="4592846"/>
            <a:ext cx="1674092" cy="2080953"/>
            <a:chOff x="1302743" y="-103984"/>
            <a:chExt cx="1674092" cy="2080953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E07B3F2-0080-40DD-B2A6-7C4F263763E2}"/>
                </a:ext>
              </a:extLst>
            </p:cNvPr>
            <p:cNvSpPr/>
            <p:nvPr/>
          </p:nvSpPr>
          <p:spPr>
            <a:xfrm>
              <a:off x="2035699" y="48361"/>
              <a:ext cx="190339" cy="757529"/>
            </a:xfrm>
            <a:custGeom>
              <a:avLst/>
              <a:gdLst>
                <a:gd name="connsiteX0" fmla="*/ 343567 w 343566"/>
                <a:gd name="connsiteY0" fmla="*/ 1170051 h 1367356"/>
                <a:gd name="connsiteX1" fmla="*/ 240316 w 343566"/>
                <a:gd name="connsiteY1" fmla="*/ 1333214 h 1367356"/>
                <a:gd name="connsiteX2" fmla="*/ 121253 w 343566"/>
                <a:gd name="connsiteY2" fmla="*/ 1342263 h 1367356"/>
                <a:gd name="connsiteX3" fmla="*/ 0 w 343566"/>
                <a:gd name="connsiteY3" fmla="*/ 1169003 h 1367356"/>
                <a:gd name="connsiteX4" fmla="*/ 76962 w 343566"/>
                <a:gd name="connsiteY4" fmla="*/ 654749 h 1367356"/>
                <a:gd name="connsiteX5" fmla="*/ 136684 w 343566"/>
                <a:gd name="connsiteY5" fmla="*/ 247936 h 1367356"/>
                <a:gd name="connsiteX6" fmla="*/ 125730 w 343566"/>
                <a:gd name="connsiteY6" fmla="*/ 195358 h 1367356"/>
                <a:gd name="connsiteX7" fmla="*/ 19145 w 343566"/>
                <a:gd name="connsiteY7" fmla="*/ 0 h 1367356"/>
                <a:gd name="connsiteX8" fmla="*/ 323755 w 343566"/>
                <a:gd name="connsiteY8" fmla="*/ 0 h 1367356"/>
                <a:gd name="connsiteX9" fmla="*/ 236029 w 343566"/>
                <a:gd name="connsiteY9" fmla="*/ 158782 h 1367356"/>
                <a:gd name="connsiteX10" fmla="*/ 212027 w 343566"/>
                <a:gd name="connsiteY10" fmla="*/ 301085 h 1367356"/>
                <a:gd name="connsiteX11" fmla="*/ 334233 w 343566"/>
                <a:gd name="connsiteY11" fmla="*/ 1128332 h 1367356"/>
                <a:gd name="connsiteX12" fmla="*/ 343567 w 343566"/>
                <a:gd name="connsiteY12" fmla="*/ 1170051 h 1367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3566" h="1367356">
                  <a:moveTo>
                    <a:pt x="343567" y="1170051"/>
                  </a:moveTo>
                  <a:cubicBezTo>
                    <a:pt x="309372" y="1224534"/>
                    <a:pt x="276892" y="1280350"/>
                    <a:pt x="240316" y="1333214"/>
                  </a:cubicBezTo>
                  <a:cubicBezTo>
                    <a:pt x="212027" y="1374077"/>
                    <a:pt x="150781" y="1379696"/>
                    <a:pt x="121253" y="1342263"/>
                  </a:cubicBezTo>
                  <a:cubicBezTo>
                    <a:pt x="77629" y="1287018"/>
                    <a:pt x="32385" y="1232345"/>
                    <a:pt x="0" y="1169003"/>
                  </a:cubicBezTo>
                  <a:cubicBezTo>
                    <a:pt x="25718" y="997649"/>
                    <a:pt x="51626" y="826199"/>
                    <a:pt x="76962" y="654749"/>
                  </a:cubicBezTo>
                  <a:cubicBezTo>
                    <a:pt x="96965" y="519113"/>
                    <a:pt x="115443" y="383286"/>
                    <a:pt x="136684" y="247936"/>
                  </a:cubicBezTo>
                  <a:cubicBezTo>
                    <a:pt x="139922" y="227076"/>
                    <a:pt x="135446" y="212503"/>
                    <a:pt x="125730" y="195358"/>
                  </a:cubicBezTo>
                  <a:cubicBezTo>
                    <a:pt x="90392" y="132683"/>
                    <a:pt x="56674" y="69152"/>
                    <a:pt x="19145" y="0"/>
                  </a:cubicBezTo>
                  <a:cubicBezTo>
                    <a:pt x="121729" y="0"/>
                    <a:pt x="218980" y="0"/>
                    <a:pt x="323755" y="0"/>
                  </a:cubicBezTo>
                  <a:cubicBezTo>
                    <a:pt x="293275" y="56293"/>
                    <a:pt x="270034" y="111442"/>
                    <a:pt x="236029" y="158782"/>
                  </a:cubicBezTo>
                  <a:cubicBezTo>
                    <a:pt x="202978" y="204787"/>
                    <a:pt x="204692" y="251174"/>
                    <a:pt x="212027" y="301085"/>
                  </a:cubicBezTo>
                  <a:cubicBezTo>
                    <a:pt x="252698" y="576834"/>
                    <a:pt x="293370" y="852583"/>
                    <a:pt x="334233" y="1128332"/>
                  </a:cubicBezTo>
                  <a:cubicBezTo>
                    <a:pt x="336233" y="1142429"/>
                    <a:pt x="340424" y="1156145"/>
                    <a:pt x="343567" y="1170051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6E0FAFE-3264-40B7-A4B3-DC258084AAF0}"/>
                </a:ext>
              </a:extLst>
            </p:cNvPr>
            <p:cNvSpPr/>
            <p:nvPr/>
          </p:nvSpPr>
          <p:spPr>
            <a:xfrm>
              <a:off x="1448270" y="362551"/>
              <a:ext cx="1528565" cy="1614418"/>
            </a:xfrm>
            <a:custGeom>
              <a:avLst/>
              <a:gdLst>
                <a:gd name="connsiteX0" fmla="*/ 0 w 2759093"/>
                <a:gd name="connsiteY0" fmla="*/ 2249519 h 2914060"/>
                <a:gd name="connsiteX1" fmla="*/ 325850 w 2759093"/>
                <a:gd name="connsiteY1" fmla="*/ 2566225 h 2914060"/>
                <a:gd name="connsiteX2" fmla="*/ 916400 w 2759093"/>
                <a:gd name="connsiteY2" fmla="*/ 2635853 h 2914060"/>
                <a:gd name="connsiteX3" fmla="*/ 1740408 w 2759093"/>
                <a:gd name="connsiteY3" fmla="*/ 2204752 h 2914060"/>
                <a:gd name="connsiteX4" fmla="*/ 2577751 w 2759093"/>
                <a:gd name="connsiteY4" fmla="*/ 899160 h 2914060"/>
                <a:gd name="connsiteX5" fmla="*/ 2658332 w 2759093"/>
                <a:gd name="connsiteY5" fmla="*/ 178022 h 2914060"/>
                <a:gd name="connsiteX6" fmla="*/ 2632234 w 2759093"/>
                <a:gd name="connsiteY6" fmla="*/ 0 h 2914060"/>
                <a:gd name="connsiteX7" fmla="*/ 2745010 w 2759093"/>
                <a:gd name="connsiteY7" fmla="*/ 368236 h 2914060"/>
                <a:gd name="connsiteX8" fmla="*/ 2498789 w 2759093"/>
                <a:gd name="connsiteY8" fmla="*/ 1597438 h 2914060"/>
                <a:gd name="connsiteX9" fmla="*/ 1595533 w 2759093"/>
                <a:gd name="connsiteY9" fmla="*/ 2644997 h 2914060"/>
                <a:gd name="connsiteX10" fmla="*/ 1017651 w 2759093"/>
                <a:gd name="connsiteY10" fmla="*/ 2892362 h 2914060"/>
                <a:gd name="connsiteX11" fmla="*/ 202883 w 2759093"/>
                <a:gd name="connsiteY11" fmla="*/ 2654522 h 2914060"/>
                <a:gd name="connsiteX12" fmla="*/ 0 w 2759093"/>
                <a:gd name="connsiteY12" fmla="*/ 2249519 h 291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59093" h="2914060">
                  <a:moveTo>
                    <a:pt x="0" y="2249519"/>
                  </a:moveTo>
                  <a:cubicBezTo>
                    <a:pt x="80296" y="2384965"/>
                    <a:pt x="185452" y="2493836"/>
                    <a:pt x="325850" y="2566225"/>
                  </a:cubicBezTo>
                  <a:cubicBezTo>
                    <a:pt x="513874" y="2663285"/>
                    <a:pt x="712946" y="2675573"/>
                    <a:pt x="916400" y="2635853"/>
                  </a:cubicBezTo>
                  <a:cubicBezTo>
                    <a:pt x="1233297" y="2573941"/>
                    <a:pt x="1500950" y="2414778"/>
                    <a:pt x="1740408" y="2204752"/>
                  </a:cubicBezTo>
                  <a:cubicBezTo>
                    <a:pt x="2144649" y="1850231"/>
                    <a:pt x="2422398" y="1413701"/>
                    <a:pt x="2577751" y="899160"/>
                  </a:cubicBezTo>
                  <a:cubicBezTo>
                    <a:pt x="2648807" y="663797"/>
                    <a:pt x="2676716" y="423196"/>
                    <a:pt x="2658332" y="178022"/>
                  </a:cubicBezTo>
                  <a:cubicBezTo>
                    <a:pt x="2654141" y="122015"/>
                    <a:pt x="2642235" y="66580"/>
                    <a:pt x="2632234" y="0"/>
                  </a:cubicBezTo>
                  <a:cubicBezTo>
                    <a:pt x="2694432" y="122872"/>
                    <a:pt x="2729484" y="242888"/>
                    <a:pt x="2745010" y="368236"/>
                  </a:cubicBezTo>
                  <a:cubicBezTo>
                    <a:pt x="2799207" y="805053"/>
                    <a:pt x="2692718" y="1210723"/>
                    <a:pt x="2498789" y="1597438"/>
                  </a:cubicBezTo>
                  <a:cubicBezTo>
                    <a:pt x="2285905" y="2021967"/>
                    <a:pt x="1993202" y="2379536"/>
                    <a:pt x="1595533" y="2644997"/>
                  </a:cubicBezTo>
                  <a:cubicBezTo>
                    <a:pt x="1418654" y="2763012"/>
                    <a:pt x="1228249" y="2852357"/>
                    <a:pt x="1017651" y="2892362"/>
                  </a:cubicBezTo>
                  <a:cubicBezTo>
                    <a:pt x="705993" y="2951512"/>
                    <a:pt x="427387" y="2895314"/>
                    <a:pt x="202883" y="2654522"/>
                  </a:cubicBezTo>
                  <a:cubicBezTo>
                    <a:pt x="112300" y="2557177"/>
                    <a:pt x="33909" y="2403253"/>
                    <a:pt x="0" y="2249519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4AD795C-A566-4D18-B017-C94AF8C35576}"/>
                </a:ext>
              </a:extLst>
            </p:cNvPr>
            <p:cNvSpPr/>
            <p:nvPr/>
          </p:nvSpPr>
          <p:spPr>
            <a:xfrm>
              <a:off x="1412809" y="236748"/>
              <a:ext cx="1470277" cy="1541251"/>
            </a:xfrm>
            <a:custGeom>
              <a:avLst/>
              <a:gdLst>
                <a:gd name="connsiteX0" fmla="*/ 2533269 w 2653883"/>
                <a:gd name="connsiteY0" fmla="*/ 0 h 2781991"/>
                <a:gd name="connsiteX1" fmla="*/ 2646998 w 2653883"/>
                <a:gd name="connsiteY1" fmla="*/ 382238 h 2781991"/>
                <a:gd name="connsiteX2" fmla="*/ 2178273 w 2653883"/>
                <a:gd name="connsiteY2" fmla="*/ 1894713 h 2781991"/>
                <a:gd name="connsiteX3" fmla="*/ 1345692 w 2653883"/>
                <a:gd name="connsiteY3" fmla="*/ 2634330 h 2781991"/>
                <a:gd name="connsiteX4" fmla="*/ 798290 w 2653883"/>
                <a:gd name="connsiteY4" fmla="*/ 2781872 h 2781991"/>
                <a:gd name="connsiteX5" fmla="*/ 21431 w 2653883"/>
                <a:gd name="connsiteY5" fmla="*/ 2227707 h 2781991"/>
                <a:gd name="connsiteX6" fmla="*/ 0 w 2653883"/>
                <a:gd name="connsiteY6" fmla="*/ 2146268 h 2781991"/>
                <a:gd name="connsiteX7" fmla="*/ 193262 w 2653883"/>
                <a:gd name="connsiteY7" fmla="*/ 2370297 h 2781991"/>
                <a:gd name="connsiteX8" fmla="*/ 780574 w 2653883"/>
                <a:gd name="connsiteY8" fmla="*/ 2529364 h 2781991"/>
                <a:gd name="connsiteX9" fmla="*/ 1699641 w 2653883"/>
                <a:gd name="connsiteY9" fmla="*/ 2078165 h 2781991"/>
                <a:gd name="connsiteX10" fmla="*/ 2507552 w 2653883"/>
                <a:gd name="connsiteY10" fmla="*/ 741426 h 2781991"/>
                <a:gd name="connsiteX11" fmla="*/ 2542890 w 2653883"/>
                <a:gd name="connsiteY11" fmla="*/ 50197 h 2781991"/>
                <a:gd name="connsiteX12" fmla="*/ 2533269 w 2653883"/>
                <a:gd name="connsiteY12" fmla="*/ 0 h 2781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53883" h="2781991">
                  <a:moveTo>
                    <a:pt x="2533269" y="0"/>
                  </a:moveTo>
                  <a:cubicBezTo>
                    <a:pt x="2600611" y="119729"/>
                    <a:pt x="2635853" y="248221"/>
                    <a:pt x="2646998" y="382238"/>
                  </a:cubicBezTo>
                  <a:cubicBezTo>
                    <a:pt x="2694051" y="949071"/>
                    <a:pt x="2495836" y="1441799"/>
                    <a:pt x="2178273" y="1894713"/>
                  </a:cubicBezTo>
                  <a:cubicBezTo>
                    <a:pt x="1959959" y="2206085"/>
                    <a:pt x="1688306" y="2461260"/>
                    <a:pt x="1345692" y="2634330"/>
                  </a:cubicBezTo>
                  <a:cubicBezTo>
                    <a:pt x="1173575" y="2721293"/>
                    <a:pt x="992219" y="2778919"/>
                    <a:pt x="798290" y="2781872"/>
                  </a:cubicBezTo>
                  <a:cubicBezTo>
                    <a:pt x="424815" y="2787682"/>
                    <a:pt x="139922" y="2582228"/>
                    <a:pt x="21431" y="2227707"/>
                  </a:cubicBezTo>
                  <a:cubicBezTo>
                    <a:pt x="12668" y="2201323"/>
                    <a:pt x="5239" y="2174462"/>
                    <a:pt x="0" y="2146268"/>
                  </a:cubicBezTo>
                  <a:cubicBezTo>
                    <a:pt x="53816" y="2230755"/>
                    <a:pt x="114110" y="2308670"/>
                    <a:pt x="193262" y="2370297"/>
                  </a:cubicBezTo>
                  <a:cubicBezTo>
                    <a:pt x="366808" y="2505361"/>
                    <a:pt x="564261" y="2553367"/>
                    <a:pt x="780574" y="2529364"/>
                  </a:cubicBezTo>
                  <a:cubicBezTo>
                    <a:pt x="1141000" y="2489454"/>
                    <a:pt x="1437037" y="2314575"/>
                    <a:pt x="1699641" y="2078165"/>
                  </a:cubicBezTo>
                  <a:cubicBezTo>
                    <a:pt x="2103215" y="1714881"/>
                    <a:pt x="2375440" y="1269587"/>
                    <a:pt x="2507552" y="741426"/>
                  </a:cubicBezTo>
                  <a:cubicBezTo>
                    <a:pt x="2564511" y="513683"/>
                    <a:pt x="2581656" y="283178"/>
                    <a:pt x="2542890" y="50197"/>
                  </a:cubicBezTo>
                  <a:cubicBezTo>
                    <a:pt x="2540127" y="33433"/>
                    <a:pt x="2536508" y="16764"/>
                    <a:pt x="2533269" y="0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64473FE-C9E4-49F1-AC8C-39CEAF279477}"/>
                </a:ext>
              </a:extLst>
            </p:cNvPr>
            <p:cNvSpPr/>
            <p:nvPr/>
          </p:nvSpPr>
          <p:spPr>
            <a:xfrm>
              <a:off x="1302743" y="-103984"/>
              <a:ext cx="1514309" cy="1703731"/>
            </a:xfrm>
            <a:custGeom>
              <a:avLst/>
              <a:gdLst>
                <a:gd name="connsiteX0" fmla="*/ 826938 w 1514309"/>
                <a:gd name="connsiteY0" fmla="*/ 1439762 h 1703731"/>
                <a:gd name="connsiteX1" fmla="*/ 774433 w 1514309"/>
                <a:gd name="connsiteY1" fmla="*/ 1493376 h 1703731"/>
                <a:gd name="connsiteX2" fmla="*/ 827624 w 1514309"/>
                <a:gd name="connsiteY2" fmla="*/ 1549733 h 1703731"/>
                <a:gd name="connsiteX3" fmla="*/ 881502 w 1514309"/>
                <a:gd name="connsiteY3" fmla="*/ 1494009 h 1703731"/>
                <a:gd name="connsiteX4" fmla="*/ 826938 w 1514309"/>
                <a:gd name="connsiteY4" fmla="*/ 1439762 h 1703731"/>
                <a:gd name="connsiteX5" fmla="*/ 827677 w 1514309"/>
                <a:gd name="connsiteY5" fmla="*/ 1244567 h 1703731"/>
                <a:gd name="connsiteX6" fmla="*/ 774485 w 1514309"/>
                <a:gd name="connsiteY6" fmla="*/ 1297442 h 1703731"/>
                <a:gd name="connsiteX7" fmla="*/ 826938 w 1514309"/>
                <a:gd name="connsiteY7" fmla="*/ 1354485 h 1703731"/>
                <a:gd name="connsiteX8" fmla="*/ 881502 w 1514309"/>
                <a:gd name="connsiteY8" fmla="*/ 1299447 h 1703731"/>
                <a:gd name="connsiteX9" fmla="*/ 827677 w 1514309"/>
                <a:gd name="connsiteY9" fmla="*/ 1244567 h 1703731"/>
                <a:gd name="connsiteX10" fmla="*/ 828575 w 1514309"/>
                <a:gd name="connsiteY10" fmla="*/ 1026629 h 1703731"/>
                <a:gd name="connsiteX11" fmla="*/ 774433 w 1514309"/>
                <a:gd name="connsiteY11" fmla="*/ 1081351 h 1703731"/>
                <a:gd name="connsiteX12" fmla="*/ 827414 w 1514309"/>
                <a:gd name="connsiteY12" fmla="*/ 1134279 h 1703731"/>
                <a:gd name="connsiteX13" fmla="*/ 881503 w 1514309"/>
                <a:gd name="connsiteY13" fmla="*/ 1079874 h 1703731"/>
                <a:gd name="connsiteX14" fmla="*/ 828575 w 1514309"/>
                <a:gd name="connsiteY14" fmla="*/ 1026629 h 1703731"/>
                <a:gd name="connsiteX15" fmla="*/ 331803 w 1514309"/>
                <a:gd name="connsiteY15" fmla="*/ 764154 h 1703731"/>
                <a:gd name="connsiteX16" fmla="*/ 265524 w 1514309"/>
                <a:gd name="connsiteY16" fmla="*/ 996129 h 1703731"/>
                <a:gd name="connsiteX17" fmla="*/ 265946 w 1514309"/>
                <a:gd name="connsiteY17" fmla="*/ 1009058 h 1703731"/>
                <a:gd name="connsiteX18" fmla="*/ 328162 w 1514309"/>
                <a:gd name="connsiteY18" fmla="*/ 1461134 h 1703731"/>
                <a:gd name="connsiteX19" fmla="*/ 348056 w 1514309"/>
                <a:gd name="connsiteY19" fmla="*/ 1506937 h 1703731"/>
                <a:gd name="connsiteX20" fmla="*/ 410693 w 1514309"/>
                <a:gd name="connsiteY20" fmla="*/ 1133488 h 1703731"/>
                <a:gd name="connsiteX21" fmla="*/ 331803 w 1514309"/>
                <a:gd name="connsiteY21" fmla="*/ 764154 h 1703731"/>
                <a:gd name="connsiteX22" fmla="*/ 665306 w 1514309"/>
                <a:gd name="connsiteY22" fmla="*/ 0 h 1703731"/>
                <a:gd name="connsiteX23" fmla="*/ 626204 w 1514309"/>
                <a:gd name="connsiteY23" fmla="*/ 157253 h 1703731"/>
                <a:gd name="connsiteX24" fmla="*/ 625887 w 1514309"/>
                <a:gd name="connsiteY24" fmla="*/ 465004 h 1703731"/>
                <a:gd name="connsiteX25" fmla="*/ 732903 w 1514309"/>
                <a:gd name="connsiteY25" fmla="*/ 800038 h 1703731"/>
                <a:gd name="connsiteX26" fmla="*/ 790738 w 1514309"/>
                <a:gd name="connsiteY26" fmla="*/ 874126 h 1703731"/>
                <a:gd name="connsiteX27" fmla="*/ 871687 w 1514309"/>
                <a:gd name="connsiteY27" fmla="*/ 872543 h 1703731"/>
                <a:gd name="connsiteX28" fmla="*/ 923295 w 1514309"/>
                <a:gd name="connsiteY28" fmla="*/ 800618 h 1703731"/>
                <a:gd name="connsiteX29" fmla="*/ 1039124 w 1514309"/>
                <a:gd name="connsiteY29" fmla="*/ 427380 h 1703731"/>
                <a:gd name="connsiteX30" fmla="*/ 1055060 w 1514309"/>
                <a:gd name="connsiteY30" fmla="*/ 302422 h 1703731"/>
                <a:gd name="connsiteX31" fmla="*/ 1021288 w 1514309"/>
                <a:gd name="connsiteY31" fmla="*/ 117676 h 1703731"/>
                <a:gd name="connsiteX32" fmla="*/ 992054 w 1514309"/>
                <a:gd name="connsiteY32" fmla="*/ 1478 h 1703731"/>
                <a:gd name="connsiteX33" fmla="*/ 1346084 w 1514309"/>
                <a:gd name="connsiteY33" fmla="*/ 181157 h 1703731"/>
                <a:gd name="connsiteX34" fmla="*/ 1457639 w 1514309"/>
                <a:gd name="connsiteY34" fmla="*/ 296617 h 1703731"/>
                <a:gd name="connsiteX35" fmla="*/ 1503495 w 1514309"/>
                <a:gd name="connsiteY35" fmla="*/ 449121 h 1703731"/>
                <a:gd name="connsiteX36" fmla="*/ 1507664 w 1514309"/>
                <a:gd name="connsiteY36" fmla="*/ 594290 h 1703731"/>
                <a:gd name="connsiteX37" fmla="*/ 1386769 w 1514309"/>
                <a:gd name="connsiteY37" fmla="*/ 982673 h 1703731"/>
                <a:gd name="connsiteX38" fmla="*/ 1324238 w 1514309"/>
                <a:gd name="connsiteY38" fmla="*/ 761780 h 1703731"/>
                <a:gd name="connsiteX39" fmla="*/ 1284977 w 1514309"/>
                <a:gd name="connsiteY39" fmla="*/ 882833 h 1703731"/>
                <a:gd name="connsiteX40" fmla="*/ 1245084 w 1514309"/>
                <a:gd name="connsiteY40" fmla="*/ 1154702 h 1703731"/>
                <a:gd name="connsiteX41" fmla="*/ 1245136 w 1514309"/>
                <a:gd name="connsiteY41" fmla="*/ 1157340 h 1703731"/>
                <a:gd name="connsiteX42" fmla="*/ 1207617 w 1514309"/>
                <a:gd name="connsiteY42" fmla="*/ 1271902 h 1703731"/>
                <a:gd name="connsiteX43" fmla="*/ 789789 w 1514309"/>
                <a:gd name="connsiteY43" fmla="*/ 1622133 h 1703731"/>
                <a:gd name="connsiteX44" fmla="*/ 452170 w 1514309"/>
                <a:gd name="connsiteY44" fmla="*/ 1703240 h 1703731"/>
                <a:gd name="connsiteX45" fmla="*/ 148323 w 1514309"/>
                <a:gd name="connsiteY45" fmla="*/ 1558493 h 1703731"/>
                <a:gd name="connsiteX46" fmla="*/ 123205 w 1514309"/>
                <a:gd name="connsiteY46" fmla="*/ 1487888 h 1703731"/>
                <a:gd name="connsiteX47" fmla="*/ 11967 w 1514309"/>
                <a:gd name="connsiteY47" fmla="*/ 1087473 h 1703731"/>
                <a:gd name="connsiteX48" fmla="*/ 27692 w 1514309"/>
                <a:gd name="connsiteY48" fmla="*/ 837398 h 1703731"/>
                <a:gd name="connsiteX49" fmla="*/ 188797 w 1514309"/>
                <a:gd name="connsiteY49" fmla="*/ 348701 h 1703731"/>
                <a:gd name="connsiteX50" fmla="*/ 200195 w 1514309"/>
                <a:gd name="connsiteY50" fmla="*/ 292501 h 1703731"/>
                <a:gd name="connsiteX51" fmla="*/ 223520 w 1514309"/>
                <a:gd name="connsiteY51" fmla="*/ 237463 h 1703731"/>
                <a:gd name="connsiteX52" fmla="*/ 300088 w 1514309"/>
                <a:gd name="connsiteY52" fmla="*/ 184218 h 1703731"/>
                <a:gd name="connsiteX53" fmla="*/ 583618 w 1514309"/>
                <a:gd name="connsiteY53" fmla="*/ 74563 h 1703731"/>
                <a:gd name="connsiteX54" fmla="*/ 665306 w 1514309"/>
                <a:gd name="connsiteY54" fmla="*/ 0 h 170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514309" h="1703731">
                  <a:moveTo>
                    <a:pt x="826938" y="1439762"/>
                  </a:moveTo>
                  <a:cubicBezTo>
                    <a:pt x="797335" y="1440289"/>
                    <a:pt x="774750" y="1463297"/>
                    <a:pt x="774433" y="1493376"/>
                  </a:cubicBezTo>
                  <a:cubicBezTo>
                    <a:pt x="774064" y="1524035"/>
                    <a:pt x="798074" y="1549469"/>
                    <a:pt x="827624" y="1549733"/>
                  </a:cubicBezTo>
                  <a:cubicBezTo>
                    <a:pt x="856700" y="1549997"/>
                    <a:pt x="881607" y="1524246"/>
                    <a:pt x="881502" y="1494009"/>
                  </a:cubicBezTo>
                  <a:cubicBezTo>
                    <a:pt x="881396" y="1462980"/>
                    <a:pt x="857545" y="1439234"/>
                    <a:pt x="826938" y="1439762"/>
                  </a:cubicBezTo>
                  <a:close/>
                  <a:moveTo>
                    <a:pt x="827677" y="1244567"/>
                  </a:moveTo>
                  <a:cubicBezTo>
                    <a:pt x="797968" y="1244725"/>
                    <a:pt x="775066" y="1267521"/>
                    <a:pt x="774485" y="1297442"/>
                  </a:cubicBezTo>
                  <a:cubicBezTo>
                    <a:pt x="773852" y="1327995"/>
                    <a:pt x="797546" y="1353747"/>
                    <a:pt x="826938" y="1354485"/>
                  </a:cubicBezTo>
                  <a:cubicBezTo>
                    <a:pt x="855645" y="1355224"/>
                    <a:pt x="881344" y="1329262"/>
                    <a:pt x="881502" y="1299447"/>
                  </a:cubicBezTo>
                  <a:cubicBezTo>
                    <a:pt x="881660" y="1268155"/>
                    <a:pt x="858283" y="1244409"/>
                    <a:pt x="827677" y="1244567"/>
                  </a:cubicBezTo>
                  <a:close/>
                  <a:moveTo>
                    <a:pt x="828575" y="1026629"/>
                  </a:moveTo>
                  <a:cubicBezTo>
                    <a:pt x="796860" y="1026312"/>
                    <a:pt x="774064" y="1049320"/>
                    <a:pt x="774433" y="1081351"/>
                  </a:cubicBezTo>
                  <a:cubicBezTo>
                    <a:pt x="774750" y="1111852"/>
                    <a:pt x="797019" y="1134120"/>
                    <a:pt x="827414" y="1134279"/>
                  </a:cubicBezTo>
                  <a:cubicBezTo>
                    <a:pt x="859181" y="1134490"/>
                    <a:pt x="881767" y="1111746"/>
                    <a:pt x="881503" y="1079874"/>
                  </a:cubicBezTo>
                  <a:cubicBezTo>
                    <a:pt x="881239" y="1049215"/>
                    <a:pt x="859076" y="1026946"/>
                    <a:pt x="828575" y="1026629"/>
                  </a:cubicBezTo>
                  <a:close/>
                  <a:moveTo>
                    <a:pt x="331803" y="764154"/>
                  </a:moveTo>
                  <a:cubicBezTo>
                    <a:pt x="309270" y="842729"/>
                    <a:pt x="287265" y="919402"/>
                    <a:pt x="265524" y="996129"/>
                  </a:cubicBezTo>
                  <a:cubicBezTo>
                    <a:pt x="264416" y="1000087"/>
                    <a:pt x="265366" y="1004783"/>
                    <a:pt x="265946" y="1009058"/>
                  </a:cubicBezTo>
                  <a:cubicBezTo>
                    <a:pt x="286474" y="1159820"/>
                    <a:pt x="306790" y="1310530"/>
                    <a:pt x="328162" y="1461134"/>
                  </a:cubicBezTo>
                  <a:cubicBezTo>
                    <a:pt x="330325" y="1476542"/>
                    <a:pt x="327740" y="1495539"/>
                    <a:pt x="348056" y="1506937"/>
                  </a:cubicBezTo>
                  <a:cubicBezTo>
                    <a:pt x="372277" y="1381399"/>
                    <a:pt x="408899" y="1260029"/>
                    <a:pt x="410693" y="1133488"/>
                  </a:cubicBezTo>
                  <a:cubicBezTo>
                    <a:pt x="412223" y="1026683"/>
                    <a:pt x="369005" y="836765"/>
                    <a:pt x="331803" y="764154"/>
                  </a:cubicBezTo>
                  <a:close/>
                  <a:moveTo>
                    <a:pt x="665306" y="0"/>
                  </a:moveTo>
                  <a:cubicBezTo>
                    <a:pt x="651638" y="56253"/>
                    <a:pt x="643248" y="108230"/>
                    <a:pt x="626204" y="157253"/>
                  </a:cubicBezTo>
                  <a:cubicBezTo>
                    <a:pt x="590320" y="260523"/>
                    <a:pt x="602510" y="362368"/>
                    <a:pt x="625887" y="465004"/>
                  </a:cubicBezTo>
                  <a:cubicBezTo>
                    <a:pt x="652008" y="579778"/>
                    <a:pt x="686519" y="691808"/>
                    <a:pt x="732903" y="800038"/>
                  </a:cubicBezTo>
                  <a:cubicBezTo>
                    <a:pt x="756491" y="821357"/>
                    <a:pt x="772164" y="848955"/>
                    <a:pt x="790738" y="874126"/>
                  </a:cubicBezTo>
                  <a:cubicBezTo>
                    <a:pt x="817598" y="910537"/>
                    <a:pt x="846991" y="910273"/>
                    <a:pt x="871687" y="872543"/>
                  </a:cubicBezTo>
                  <a:cubicBezTo>
                    <a:pt x="887887" y="847847"/>
                    <a:pt x="899655" y="819985"/>
                    <a:pt x="923295" y="800618"/>
                  </a:cubicBezTo>
                  <a:cubicBezTo>
                    <a:pt x="974323" y="680040"/>
                    <a:pt x="1013373" y="555768"/>
                    <a:pt x="1039124" y="427380"/>
                  </a:cubicBezTo>
                  <a:cubicBezTo>
                    <a:pt x="1047409" y="386114"/>
                    <a:pt x="1052053" y="344426"/>
                    <a:pt x="1055060" y="302422"/>
                  </a:cubicBezTo>
                  <a:cubicBezTo>
                    <a:pt x="1059704" y="237832"/>
                    <a:pt x="1034217" y="178941"/>
                    <a:pt x="1021288" y="117676"/>
                  </a:cubicBezTo>
                  <a:cubicBezTo>
                    <a:pt x="1013214" y="79418"/>
                    <a:pt x="1002291" y="41846"/>
                    <a:pt x="992054" y="1478"/>
                  </a:cubicBezTo>
                  <a:cubicBezTo>
                    <a:pt x="1087514" y="109338"/>
                    <a:pt x="1214319" y="152609"/>
                    <a:pt x="1346084" y="181157"/>
                  </a:cubicBezTo>
                  <a:cubicBezTo>
                    <a:pt x="1413840" y="195828"/>
                    <a:pt x="1445502" y="237885"/>
                    <a:pt x="1457639" y="296617"/>
                  </a:cubicBezTo>
                  <a:cubicBezTo>
                    <a:pt x="1468509" y="349175"/>
                    <a:pt x="1485184" y="399412"/>
                    <a:pt x="1503495" y="449121"/>
                  </a:cubicBezTo>
                  <a:cubicBezTo>
                    <a:pt x="1521490" y="497985"/>
                    <a:pt x="1512730" y="546006"/>
                    <a:pt x="1507664" y="594290"/>
                  </a:cubicBezTo>
                  <a:cubicBezTo>
                    <a:pt x="1496002" y="704947"/>
                    <a:pt x="1443127" y="873493"/>
                    <a:pt x="1386769" y="982673"/>
                  </a:cubicBezTo>
                  <a:cubicBezTo>
                    <a:pt x="1365925" y="909112"/>
                    <a:pt x="1345873" y="838296"/>
                    <a:pt x="1324238" y="761780"/>
                  </a:cubicBezTo>
                  <a:cubicBezTo>
                    <a:pt x="1306613" y="804259"/>
                    <a:pt x="1295690" y="843520"/>
                    <a:pt x="1284977" y="882833"/>
                  </a:cubicBezTo>
                  <a:cubicBezTo>
                    <a:pt x="1260703" y="971855"/>
                    <a:pt x="1246508" y="1062355"/>
                    <a:pt x="1245084" y="1154702"/>
                  </a:cubicBezTo>
                  <a:cubicBezTo>
                    <a:pt x="1245084" y="1155599"/>
                    <a:pt x="1244873" y="1156548"/>
                    <a:pt x="1245136" y="1157340"/>
                  </a:cubicBezTo>
                  <a:cubicBezTo>
                    <a:pt x="1260914" y="1204885"/>
                    <a:pt x="1235321" y="1237655"/>
                    <a:pt x="1207617" y="1271902"/>
                  </a:cubicBezTo>
                  <a:cubicBezTo>
                    <a:pt x="1091050" y="1415963"/>
                    <a:pt x="956751" y="1538599"/>
                    <a:pt x="789789" y="1622133"/>
                  </a:cubicBezTo>
                  <a:cubicBezTo>
                    <a:pt x="683722" y="1675219"/>
                    <a:pt x="572379" y="1708200"/>
                    <a:pt x="452170" y="1703240"/>
                  </a:cubicBezTo>
                  <a:cubicBezTo>
                    <a:pt x="330273" y="1698227"/>
                    <a:pt x="230011" y="1647726"/>
                    <a:pt x="148323" y="1558493"/>
                  </a:cubicBezTo>
                  <a:cubicBezTo>
                    <a:pt x="130276" y="1538757"/>
                    <a:pt x="130065" y="1511687"/>
                    <a:pt x="123205" y="1487888"/>
                  </a:cubicBezTo>
                  <a:cubicBezTo>
                    <a:pt x="85000" y="1354750"/>
                    <a:pt x="47006" y="1221455"/>
                    <a:pt x="11967" y="1087473"/>
                  </a:cubicBezTo>
                  <a:cubicBezTo>
                    <a:pt x="-10091" y="1003200"/>
                    <a:pt x="200" y="919613"/>
                    <a:pt x="27692" y="837398"/>
                  </a:cubicBezTo>
                  <a:cubicBezTo>
                    <a:pt x="82098" y="674763"/>
                    <a:pt x="135553" y="511759"/>
                    <a:pt x="188797" y="348701"/>
                  </a:cubicBezTo>
                  <a:cubicBezTo>
                    <a:pt x="194655" y="330654"/>
                    <a:pt x="196660" y="311287"/>
                    <a:pt x="200195" y="292501"/>
                  </a:cubicBezTo>
                  <a:cubicBezTo>
                    <a:pt x="203995" y="272449"/>
                    <a:pt x="212702" y="254455"/>
                    <a:pt x="223520" y="237463"/>
                  </a:cubicBezTo>
                  <a:cubicBezTo>
                    <a:pt x="241514" y="209073"/>
                    <a:pt x="265102" y="191500"/>
                    <a:pt x="300088" y="184218"/>
                  </a:cubicBezTo>
                  <a:cubicBezTo>
                    <a:pt x="400350" y="163374"/>
                    <a:pt x="497129" y="132029"/>
                    <a:pt x="583618" y="74563"/>
                  </a:cubicBezTo>
                  <a:cubicBezTo>
                    <a:pt x="613064" y="55039"/>
                    <a:pt x="639079" y="32031"/>
                    <a:pt x="665306" y="0"/>
                  </a:cubicBezTo>
                  <a:close/>
                </a:path>
              </a:pathLst>
            </a:custGeom>
            <a:solidFill>
              <a:srgbClr val="03030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632D28-2241-4C5B-9A0A-856FA9E95701}"/>
              </a:ext>
            </a:extLst>
          </p:cNvPr>
          <p:cNvGrpSpPr/>
          <p:nvPr/>
        </p:nvGrpSpPr>
        <p:grpSpPr>
          <a:xfrm>
            <a:off x="5348870" y="2138700"/>
            <a:ext cx="6123410" cy="3391397"/>
            <a:chOff x="-548507" y="426854"/>
            <a:chExt cx="11570449" cy="640819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719BDDF-B92A-486D-A801-381C8499EE88}"/>
                </a:ext>
              </a:extLst>
            </p:cNvPr>
            <p:cNvSpPr/>
            <p:nvPr/>
          </p:nvSpPr>
          <p:spPr>
            <a:xfrm>
              <a:off x="629155" y="426854"/>
              <a:ext cx="9190140" cy="6018735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9E27708-9297-4133-8EAC-DF6FA24F485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501BB6B-6D1A-47C6-A1DA-51C6AABC2E3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B16ABB-B0C7-46F9-A553-7B71F1645471}"/>
                </a:ext>
              </a:extLst>
            </p:cNvPr>
            <p:cNvSpPr/>
            <p:nvPr/>
          </p:nvSpPr>
          <p:spPr>
            <a:xfrm>
              <a:off x="1088452" y="839447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68B6158-DA61-4BDF-90CF-FB495046397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3966A68-17D4-4EC9-B44F-870E191F3AA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18E27D-F6ED-48E4-91E9-C9988C87044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450DF2AF-F423-4D76-9D89-9D943D2849E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07978EFC-E8C4-4F96-8536-B5D5C64E5CF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9E4883C-36A2-4E89-B6A5-DE49EF415EF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862BC07-0A65-4374-BB70-67665627D9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ED2DCC0-6A74-4596-BBB5-BD44B9B7E08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AAB7F2C-5267-44A8-9AD2-5900D54CA46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C50EA843-BA46-4F0F-821B-D06BA9B83055}"/>
              </a:ext>
            </a:extLst>
          </p:cNvPr>
          <p:cNvGrpSpPr/>
          <p:nvPr/>
        </p:nvGrpSpPr>
        <p:grpSpPr>
          <a:xfrm>
            <a:off x="1932485" y="1870547"/>
            <a:ext cx="2304012" cy="4050333"/>
            <a:chOff x="445712" y="1449040"/>
            <a:chExt cx="2113018" cy="3924176"/>
          </a:xfrm>
        </p:grpSpPr>
        <p:sp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5171E9B7-6C59-41E3-9F80-0757CB08EA1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C18F0A3D-EC8D-4050-A6AC-E60129A4253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0" name="Group 23">
              <a:extLst>
                <a:ext uri="{FF2B5EF4-FFF2-40B4-BE49-F238E27FC236}">
                  <a16:creationId xmlns:a16="http://schemas.microsoft.com/office/drawing/2014/main" id="{5EF92A1E-435E-4583-AC9D-B7F0721CFED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1" name="Oval 24">
                <a:extLst>
                  <a:ext uri="{FF2B5EF4-FFF2-40B4-BE49-F238E27FC236}">
                    <a16:creationId xmlns:a16="http://schemas.microsoft.com/office/drawing/2014/main" id="{EC726BD5-C806-4CF1-B86D-01E8C4E5ECF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2" name="Rounded Rectangle 25">
                <a:extLst>
                  <a:ext uri="{FF2B5EF4-FFF2-40B4-BE49-F238E27FC236}">
                    <a16:creationId xmlns:a16="http://schemas.microsoft.com/office/drawing/2014/main" id="{DFBE8A05-D3D2-42D9-BD35-F3B1247A531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6FD912-2FDB-418F-877B-6F3C2F1871B2}"/>
              </a:ext>
            </a:extLst>
          </p:cNvPr>
          <p:cNvGrpSpPr/>
          <p:nvPr/>
        </p:nvGrpSpPr>
        <p:grpSpPr>
          <a:xfrm>
            <a:off x="2041825" y="2173003"/>
            <a:ext cx="2076450" cy="3347569"/>
            <a:chOff x="6367595" y="2509456"/>
            <a:chExt cx="4383805" cy="269309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B75A5A-C5DB-4379-8885-EACE11086B91}"/>
                </a:ext>
              </a:extLst>
            </p:cNvPr>
            <p:cNvSpPr/>
            <p:nvPr/>
          </p:nvSpPr>
          <p:spPr>
            <a:xfrm>
              <a:off x="6367595" y="2509456"/>
              <a:ext cx="4383805" cy="267899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E141E0D-F629-42DC-8F71-CA79CDCCC265}"/>
                </a:ext>
              </a:extLst>
            </p:cNvPr>
            <p:cNvSpPr/>
            <p:nvPr/>
          </p:nvSpPr>
          <p:spPr>
            <a:xfrm>
              <a:off x="7851738" y="2523560"/>
              <a:ext cx="2899661" cy="267899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BB416-2F07-44F6-9B68-47452BCC6A1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93290F-51C5-4B23-A1E3-AB9261426CA2}"/>
              </a:ext>
            </a:extLst>
          </p:cNvPr>
          <p:cNvSpPr txBox="1"/>
          <p:nvPr/>
        </p:nvSpPr>
        <p:spPr>
          <a:xfrm>
            <a:off x="887721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F69A60-433F-467B-9A0D-404C1F5A4A70}"/>
              </a:ext>
            </a:extLst>
          </p:cNvPr>
          <p:cNvSpPr txBox="1"/>
          <p:nvPr/>
        </p:nvSpPr>
        <p:spPr>
          <a:xfrm>
            <a:off x="3665769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E7C4E1-EEEB-4DE1-975A-8580D599C078}"/>
              </a:ext>
            </a:extLst>
          </p:cNvPr>
          <p:cNvSpPr txBox="1"/>
          <p:nvPr/>
        </p:nvSpPr>
        <p:spPr>
          <a:xfrm>
            <a:off x="6443817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ardrop 29">
            <a:extLst>
              <a:ext uri="{FF2B5EF4-FFF2-40B4-BE49-F238E27FC236}">
                <a16:creationId xmlns:a16="http://schemas.microsoft.com/office/drawing/2014/main" id="{DAEFD4A9-FC60-422C-926D-72FA4AEADE52}"/>
              </a:ext>
            </a:extLst>
          </p:cNvPr>
          <p:cNvSpPr/>
          <p:nvPr/>
        </p:nvSpPr>
        <p:spPr>
          <a:xfrm>
            <a:off x="9812404" y="342578"/>
            <a:ext cx="1995988" cy="1995988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nut 1">
            <a:extLst>
              <a:ext uri="{FF2B5EF4-FFF2-40B4-BE49-F238E27FC236}">
                <a16:creationId xmlns:a16="http://schemas.microsoft.com/office/drawing/2014/main" id="{2634E8AF-28CD-425B-90BD-CC3848D4F702}"/>
              </a:ext>
            </a:extLst>
          </p:cNvPr>
          <p:cNvSpPr/>
          <p:nvPr/>
        </p:nvSpPr>
        <p:spPr>
          <a:xfrm>
            <a:off x="10574992" y="554014"/>
            <a:ext cx="495833" cy="549466"/>
          </a:xfrm>
          <a:custGeom>
            <a:avLst/>
            <a:gdLst/>
            <a:ahLst/>
            <a:cxnLst/>
            <a:rect l="l" t="t" r="r" b="b"/>
            <a:pathLst>
              <a:path w="3573863" h="3960440">
                <a:moveTo>
                  <a:pt x="1778235" y="2854144"/>
                </a:moveTo>
                <a:cubicBezTo>
                  <a:pt x="1630806" y="2921039"/>
                  <a:pt x="1485756" y="2976063"/>
                  <a:pt x="1346395" y="3019665"/>
                </a:cubicBezTo>
                <a:cubicBezTo>
                  <a:pt x="1449229" y="3443341"/>
                  <a:pt x="1614264" y="3717505"/>
                  <a:pt x="1800200" y="3717505"/>
                </a:cubicBezTo>
                <a:cubicBezTo>
                  <a:pt x="1981797" y="3717505"/>
                  <a:pt x="2143458" y="3455988"/>
                  <a:pt x="2246629" y="3049019"/>
                </a:cubicBezTo>
                <a:cubicBezTo>
                  <a:pt x="2095629" y="2998005"/>
                  <a:pt x="1938082" y="2933129"/>
                  <a:pt x="1778235" y="2854144"/>
                </a:cubicBezTo>
                <a:close/>
                <a:moveTo>
                  <a:pt x="1266675" y="2564179"/>
                </a:moveTo>
                <a:lnTo>
                  <a:pt x="1299457" y="2790710"/>
                </a:lnTo>
                <a:cubicBezTo>
                  <a:pt x="1367662" y="2767618"/>
                  <a:pt x="1437614" y="2740949"/>
                  <a:pt x="1508914" y="2711076"/>
                </a:cubicBezTo>
                <a:cubicBezTo>
                  <a:pt x="1464441" y="2687582"/>
                  <a:pt x="1420733" y="2661738"/>
                  <a:pt x="1377054" y="2634978"/>
                </a:cubicBezTo>
                <a:close/>
                <a:moveTo>
                  <a:pt x="2333774" y="2560277"/>
                </a:moveTo>
                <a:cubicBezTo>
                  <a:pt x="2295625" y="2584830"/>
                  <a:pt x="2256319" y="2608268"/>
                  <a:pt x="2216371" y="2631332"/>
                </a:cubicBezTo>
                <a:lnTo>
                  <a:pt x="2055143" y="2720029"/>
                </a:lnTo>
                <a:cubicBezTo>
                  <a:pt x="2137322" y="2758240"/>
                  <a:pt x="2218112" y="2791558"/>
                  <a:pt x="2296361" y="2820732"/>
                </a:cubicBezTo>
                <a:cubicBezTo>
                  <a:pt x="2311421" y="2737872"/>
                  <a:pt x="2324309" y="2650858"/>
                  <a:pt x="2333774" y="2560277"/>
                </a:cubicBezTo>
                <a:close/>
                <a:moveTo>
                  <a:pt x="2938347" y="2115420"/>
                </a:moveTo>
                <a:cubicBezTo>
                  <a:pt x="2833874" y="2209266"/>
                  <a:pt x="2717689" y="2301450"/>
                  <a:pt x="2591514" y="2390104"/>
                </a:cubicBezTo>
                <a:cubicBezTo>
                  <a:pt x="2577332" y="2568819"/>
                  <a:pt x="2551964" y="2738541"/>
                  <a:pt x="2518016" y="2895802"/>
                </a:cubicBezTo>
                <a:cubicBezTo>
                  <a:pt x="2567345" y="2910267"/>
                  <a:pt x="2615150" y="2922759"/>
                  <a:pt x="2661232" y="2933072"/>
                </a:cubicBezTo>
                <a:cubicBezTo>
                  <a:pt x="2712976" y="2857644"/>
                  <a:pt x="2799843" y="2808312"/>
                  <a:pt x="2898232" y="2808312"/>
                </a:cubicBezTo>
                <a:cubicBezTo>
                  <a:pt x="3002730" y="2808312"/>
                  <a:pt x="3094231" y="2863960"/>
                  <a:pt x="3143840" y="2947770"/>
                </a:cubicBezTo>
                <a:cubicBezTo>
                  <a:pt x="3206751" y="2930092"/>
                  <a:pt x="3253488" y="2897708"/>
                  <a:pt x="3281582" y="2851851"/>
                </a:cubicBezTo>
                <a:cubicBezTo>
                  <a:pt x="3377140" y="2695873"/>
                  <a:pt x="3235870" y="2418527"/>
                  <a:pt x="2938347" y="2115420"/>
                </a:cubicBezTo>
                <a:close/>
                <a:moveTo>
                  <a:pt x="653371" y="2086408"/>
                </a:moveTo>
                <a:cubicBezTo>
                  <a:pt x="358768" y="2375931"/>
                  <a:pt x="216958" y="2642817"/>
                  <a:pt x="306838" y="2798494"/>
                </a:cubicBezTo>
                <a:cubicBezTo>
                  <a:pt x="395033" y="2951251"/>
                  <a:pt x="687498" y="2964353"/>
                  <a:pt x="1074605" y="2860911"/>
                </a:cubicBezTo>
                <a:cubicBezTo>
                  <a:pt x="1044150" y="2711390"/>
                  <a:pt x="1021245" y="2551128"/>
                  <a:pt x="1007054" y="2383079"/>
                </a:cubicBezTo>
                <a:cubicBezTo>
                  <a:pt x="877997" y="2286402"/>
                  <a:pt x="759493" y="2186798"/>
                  <a:pt x="653371" y="2086408"/>
                </a:cubicBezTo>
                <a:close/>
                <a:moveTo>
                  <a:pt x="2606852" y="1818110"/>
                </a:moveTo>
                <a:cubicBezTo>
                  <a:pt x="2609297" y="1871560"/>
                  <a:pt x="2610200" y="1925632"/>
                  <a:pt x="2610200" y="1980220"/>
                </a:cubicBezTo>
                <a:lnTo>
                  <a:pt x="2607655" y="2082108"/>
                </a:lnTo>
                <a:cubicBezTo>
                  <a:pt x="2664327" y="2040229"/>
                  <a:pt x="2718004" y="1997635"/>
                  <a:pt x="2768733" y="1954977"/>
                </a:cubicBezTo>
                <a:cubicBezTo>
                  <a:pt x="2718041" y="1909108"/>
                  <a:pt x="2663841" y="1863560"/>
                  <a:pt x="2606852" y="1818110"/>
                </a:cubicBezTo>
                <a:close/>
                <a:moveTo>
                  <a:pt x="995280" y="1792420"/>
                </a:moveTo>
                <a:cubicBezTo>
                  <a:pt x="935444" y="1837415"/>
                  <a:pt x="878912" y="1882984"/>
                  <a:pt x="825924" y="1928708"/>
                </a:cubicBezTo>
                <a:cubicBezTo>
                  <a:pt x="877915" y="1975725"/>
                  <a:pt x="933502" y="2022554"/>
                  <a:pt x="992040" y="2069282"/>
                </a:cubicBezTo>
                <a:cubicBezTo>
                  <a:pt x="990470" y="2039771"/>
                  <a:pt x="990200" y="2010073"/>
                  <a:pt x="990200" y="1980220"/>
                </a:cubicBezTo>
                <a:close/>
                <a:moveTo>
                  <a:pt x="1800199" y="1584251"/>
                </a:moveTo>
                <a:cubicBezTo>
                  <a:pt x="1999044" y="1584251"/>
                  <a:pt x="2160239" y="1745446"/>
                  <a:pt x="2160239" y="1944291"/>
                </a:cubicBezTo>
                <a:cubicBezTo>
                  <a:pt x="2160239" y="2143136"/>
                  <a:pt x="1999044" y="2304331"/>
                  <a:pt x="1800199" y="2304331"/>
                </a:cubicBezTo>
                <a:cubicBezTo>
                  <a:pt x="1601354" y="2304331"/>
                  <a:pt x="1440159" y="2143136"/>
                  <a:pt x="1440159" y="1944291"/>
                </a:cubicBezTo>
                <a:cubicBezTo>
                  <a:pt x="1440159" y="1745446"/>
                  <a:pt x="1601354" y="1584251"/>
                  <a:pt x="1800199" y="1584251"/>
                </a:cubicBezTo>
                <a:close/>
                <a:moveTo>
                  <a:pt x="1799180" y="1292973"/>
                </a:moveTo>
                <a:cubicBezTo>
                  <a:pt x="1709473" y="1337408"/>
                  <a:pt x="1618838" y="1386220"/>
                  <a:pt x="1527839" y="1438759"/>
                </a:cubicBezTo>
                <a:cubicBezTo>
                  <a:pt x="1430103" y="1495187"/>
                  <a:pt x="1336299" y="1553400"/>
                  <a:pt x="1247277" y="1612889"/>
                </a:cubicBezTo>
                <a:cubicBezTo>
                  <a:pt x="1237518" y="1731224"/>
                  <a:pt x="1233135" y="1854154"/>
                  <a:pt x="1233135" y="1980220"/>
                </a:cubicBezTo>
                <a:lnTo>
                  <a:pt x="1242214" y="2256132"/>
                </a:lnTo>
                <a:cubicBezTo>
                  <a:pt x="1325337" y="2314701"/>
                  <a:pt x="1412868" y="2372018"/>
                  <a:pt x="1503964" y="2427827"/>
                </a:cubicBezTo>
                <a:cubicBezTo>
                  <a:pt x="1597846" y="2485344"/>
                  <a:pt x="1691436" y="2538760"/>
                  <a:pt x="1784393" y="2586751"/>
                </a:cubicBezTo>
                <a:cubicBezTo>
                  <a:pt x="1886614" y="2536574"/>
                  <a:pt x="1990519" y="2481211"/>
                  <a:pt x="2094904" y="2420944"/>
                </a:cubicBezTo>
                <a:cubicBezTo>
                  <a:pt x="2186771" y="2367905"/>
                  <a:pt x="2275164" y="2313288"/>
                  <a:pt x="2359234" y="2257296"/>
                </a:cubicBezTo>
                <a:cubicBezTo>
                  <a:pt x="2364812" y="2167101"/>
                  <a:pt x="2367265" y="2074538"/>
                  <a:pt x="2367265" y="1980220"/>
                </a:cubicBezTo>
                <a:lnTo>
                  <a:pt x="2355768" y="1630798"/>
                </a:lnTo>
                <a:cubicBezTo>
                  <a:pt x="2273382" y="1572781"/>
                  <a:pt x="2186657" y="1516029"/>
                  <a:pt x="2096435" y="1460755"/>
                </a:cubicBezTo>
                <a:cubicBezTo>
                  <a:pt x="1996852" y="1399746"/>
                  <a:pt x="1897599" y="1343351"/>
                  <a:pt x="1799180" y="1292973"/>
                </a:cubicBezTo>
                <a:close/>
                <a:moveTo>
                  <a:pt x="2285222" y="1081939"/>
                </a:moveTo>
                <a:cubicBezTo>
                  <a:pt x="2215903" y="1106831"/>
                  <a:pt x="2144721" y="1134831"/>
                  <a:pt x="2072395" y="1166375"/>
                </a:cubicBezTo>
                <a:cubicBezTo>
                  <a:pt x="2123126" y="1193433"/>
                  <a:pt x="2173254" y="1222917"/>
                  <a:pt x="2223344" y="1253604"/>
                </a:cubicBezTo>
                <a:lnTo>
                  <a:pt x="2324429" y="1318442"/>
                </a:lnTo>
                <a:cubicBezTo>
                  <a:pt x="2313395" y="1236228"/>
                  <a:pt x="2300359" y="1157186"/>
                  <a:pt x="2285222" y="1081939"/>
                </a:cubicBezTo>
                <a:close/>
                <a:moveTo>
                  <a:pt x="1317316" y="1072756"/>
                </a:moveTo>
                <a:cubicBezTo>
                  <a:pt x="1302241" y="1146918"/>
                  <a:pt x="1288992" y="1224776"/>
                  <a:pt x="1278338" y="1305859"/>
                </a:cubicBezTo>
                <a:cubicBezTo>
                  <a:pt x="1319937" y="1279161"/>
                  <a:pt x="1362772" y="1253543"/>
                  <a:pt x="1406371" y="1228371"/>
                </a:cubicBezTo>
                <a:lnTo>
                  <a:pt x="1529166" y="1160817"/>
                </a:lnTo>
                <a:cubicBezTo>
                  <a:pt x="1457109" y="1128012"/>
                  <a:pt x="1386248" y="1098795"/>
                  <a:pt x="1317316" y="1072756"/>
                </a:cubicBezTo>
                <a:close/>
                <a:moveTo>
                  <a:pt x="2999167" y="931965"/>
                </a:moveTo>
                <a:cubicBezTo>
                  <a:pt x="2863797" y="929602"/>
                  <a:pt x="2695165" y="956643"/>
                  <a:pt x="2505705" y="1011187"/>
                </a:cubicBezTo>
                <a:cubicBezTo>
                  <a:pt x="2540918" y="1162557"/>
                  <a:pt x="2567684" y="1326382"/>
                  <a:pt x="2585126" y="1499198"/>
                </a:cubicBezTo>
                <a:cubicBezTo>
                  <a:pt x="2715788" y="1596638"/>
                  <a:pt x="2835744" y="1697107"/>
                  <a:pt x="2943147" y="1798370"/>
                </a:cubicBezTo>
                <a:cubicBezTo>
                  <a:pt x="3255545" y="1499362"/>
                  <a:pt x="3408394" y="1221406"/>
                  <a:pt x="3315904" y="1061209"/>
                </a:cubicBezTo>
                <a:cubicBezTo>
                  <a:pt x="3266970" y="976452"/>
                  <a:pt x="3155149" y="934688"/>
                  <a:pt x="2999167" y="931965"/>
                </a:cubicBezTo>
                <a:close/>
                <a:moveTo>
                  <a:pt x="638815" y="915787"/>
                </a:moveTo>
                <a:cubicBezTo>
                  <a:pt x="482814" y="914444"/>
                  <a:pt x="369943" y="953278"/>
                  <a:pt x="318816" y="1036731"/>
                </a:cubicBezTo>
                <a:cubicBezTo>
                  <a:pt x="287500" y="1087848"/>
                  <a:pt x="281619" y="1151999"/>
                  <a:pt x="300317" y="1225375"/>
                </a:cubicBezTo>
                <a:cubicBezTo>
                  <a:pt x="453717" y="1230852"/>
                  <a:pt x="576064" y="1357222"/>
                  <a:pt x="576064" y="1512168"/>
                </a:cubicBezTo>
                <a:cubicBezTo>
                  <a:pt x="576064" y="1559570"/>
                  <a:pt x="564614" y="1604297"/>
                  <a:pt x="543189" y="1643149"/>
                </a:cubicBezTo>
                <a:cubicBezTo>
                  <a:pt x="577674" y="1684387"/>
                  <a:pt x="615806" y="1726058"/>
                  <a:pt x="656975" y="1768243"/>
                </a:cubicBezTo>
                <a:cubicBezTo>
                  <a:pt x="764771" y="1670077"/>
                  <a:pt x="885233" y="1573151"/>
                  <a:pt x="1016791" y="1480089"/>
                </a:cubicBezTo>
                <a:cubicBezTo>
                  <a:pt x="1034643" y="1309060"/>
                  <a:pt x="1062149" y="1147092"/>
                  <a:pt x="1097625" y="997448"/>
                </a:cubicBezTo>
                <a:cubicBezTo>
                  <a:pt x="922693" y="944833"/>
                  <a:pt x="766343" y="916885"/>
                  <a:pt x="638815" y="915787"/>
                </a:cubicBezTo>
                <a:close/>
                <a:moveTo>
                  <a:pt x="1800200" y="242935"/>
                </a:moveTo>
                <a:cubicBezTo>
                  <a:pt x="1628632" y="242935"/>
                  <a:pt x="1474860" y="476364"/>
                  <a:pt x="1371457" y="845375"/>
                </a:cubicBezTo>
                <a:cubicBezTo>
                  <a:pt x="1510785" y="893390"/>
                  <a:pt x="1655544" y="953061"/>
                  <a:pt x="1802618" y="1024206"/>
                </a:cubicBezTo>
                <a:cubicBezTo>
                  <a:pt x="1948575" y="956462"/>
                  <a:pt x="2092393" y="899996"/>
                  <a:pt x="2231205" y="855254"/>
                </a:cubicBezTo>
                <a:cubicBezTo>
                  <a:pt x="2203972" y="756128"/>
                  <a:pt x="2173100" y="666602"/>
                  <a:pt x="2138735" y="588741"/>
                </a:cubicBezTo>
                <a:cubicBezTo>
                  <a:pt x="1989649" y="579063"/>
                  <a:pt x="1872207" y="454685"/>
                  <a:pt x="1872207" y="302877"/>
                </a:cubicBezTo>
                <a:lnTo>
                  <a:pt x="1876505" y="260249"/>
                </a:lnTo>
                <a:cubicBezTo>
                  <a:pt x="1851965" y="248332"/>
                  <a:pt x="1826288" y="242935"/>
                  <a:pt x="1800200" y="242935"/>
                </a:cubicBezTo>
                <a:close/>
                <a:moveTo>
                  <a:pt x="1800200" y="0"/>
                </a:moveTo>
                <a:cubicBezTo>
                  <a:pt x="1869864" y="0"/>
                  <a:pt x="1937474" y="21500"/>
                  <a:pt x="2001400" y="62841"/>
                </a:cubicBezTo>
                <a:cubicBezTo>
                  <a:pt x="2046831" y="32440"/>
                  <a:pt x="2101480" y="14845"/>
                  <a:pt x="2160239" y="14845"/>
                </a:cubicBezTo>
                <a:cubicBezTo>
                  <a:pt x="2319315" y="14845"/>
                  <a:pt x="2448271" y="143801"/>
                  <a:pt x="2448271" y="302877"/>
                </a:cubicBezTo>
                <a:cubicBezTo>
                  <a:pt x="2448271" y="390874"/>
                  <a:pt x="2408810" y="469655"/>
                  <a:pt x="2345781" y="521503"/>
                </a:cubicBezTo>
                <a:cubicBezTo>
                  <a:pt x="2383927" y="603296"/>
                  <a:pt x="2417431" y="693947"/>
                  <a:pt x="2447297" y="791609"/>
                </a:cubicBezTo>
                <a:cubicBezTo>
                  <a:pt x="2970165" y="657950"/>
                  <a:pt x="3387629" y="699569"/>
                  <a:pt x="3526292" y="939741"/>
                </a:cubicBezTo>
                <a:cubicBezTo>
                  <a:pt x="3666393" y="1182403"/>
                  <a:pt x="3488654" y="1570199"/>
                  <a:pt x="3103466" y="1960424"/>
                </a:cubicBezTo>
                <a:cubicBezTo>
                  <a:pt x="3470949" y="2355583"/>
                  <a:pt x="3633606" y="2742288"/>
                  <a:pt x="3488732" y="2978761"/>
                </a:cubicBezTo>
                <a:cubicBezTo>
                  <a:pt x="3428277" y="3077440"/>
                  <a:pt x="3320191" y="3140292"/>
                  <a:pt x="3176550" y="3166836"/>
                </a:cubicBezTo>
                <a:cubicBezTo>
                  <a:pt x="3145985" y="3291955"/>
                  <a:pt x="3032902" y="3384376"/>
                  <a:pt x="2898232" y="3384376"/>
                </a:cubicBezTo>
                <a:cubicBezTo>
                  <a:pt x="2756837" y="3384376"/>
                  <a:pt x="2639238" y="3282493"/>
                  <a:pt x="2615411" y="3148031"/>
                </a:cubicBezTo>
                <a:cubicBezTo>
                  <a:pt x="2565981" y="3138986"/>
                  <a:pt x="2515458" y="3127210"/>
                  <a:pt x="2463844" y="3113602"/>
                </a:cubicBezTo>
                <a:cubicBezTo>
                  <a:pt x="2318011" y="3625660"/>
                  <a:pt x="2075098" y="3960440"/>
                  <a:pt x="1800200" y="3960440"/>
                </a:cubicBezTo>
                <a:cubicBezTo>
                  <a:pt x="1519205" y="3960440"/>
                  <a:pt x="1271629" y="3610643"/>
                  <a:pt x="1127186" y="3079228"/>
                </a:cubicBezTo>
                <a:cubicBezTo>
                  <a:pt x="627082" y="3198995"/>
                  <a:pt x="230836" y="3152724"/>
                  <a:pt x="96450" y="2919961"/>
                </a:cubicBezTo>
                <a:cubicBezTo>
                  <a:pt x="-40561" y="2682651"/>
                  <a:pt x="126404" y="2306537"/>
                  <a:pt x="494549" y="1925523"/>
                </a:cubicBezTo>
                <a:lnTo>
                  <a:pt x="373580" y="1785812"/>
                </a:lnTo>
                <a:cubicBezTo>
                  <a:pt x="346850" y="1795631"/>
                  <a:pt x="317974" y="1800200"/>
                  <a:pt x="288032" y="1800200"/>
                </a:cubicBezTo>
                <a:cubicBezTo>
                  <a:pt x="128956" y="1800200"/>
                  <a:pt x="0" y="1671244"/>
                  <a:pt x="0" y="1512168"/>
                </a:cubicBezTo>
                <a:cubicBezTo>
                  <a:pt x="0" y="1428111"/>
                  <a:pt x="36006" y="1352464"/>
                  <a:pt x="94065" y="1300493"/>
                </a:cubicBezTo>
                <a:cubicBezTo>
                  <a:pt x="43643" y="1149446"/>
                  <a:pt x="47337" y="1014823"/>
                  <a:pt x="111666" y="909822"/>
                </a:cubicBezTo>
                <a:cubicBezTo>
                  <a:pt x="253078" y="678998"/>
                  <a:pt x="655099" y="644207"/>
                  <a:pt x="1156926" y="780244"/>
                </a:cubicBezTo>
                <a:cubicBezTo>
                  <a:pt x="1303899" y="305876"/>
                  <a:pt x="1537438" y="0"/>
                  <a:pt x="1800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8698B6-7679-4B5E-84E3-3BE9F974FF4F}"/>
              </a:ext>
            </a:extLst>
          </p:cNvPr>
          <p:cNvSpPr txBox="1"/>
          <p:nvPr/>
        </p:nvSpPr>
        <p:spPr>
          <a:xfrm>
            <a:off x="9954002" y="1103481"/>
            <a:ext cx="17378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Meet  Our Team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E50808D-3E4B-4E70-BA98-FFD26B326B26}"/>
              </a:ext>
            </a:extLst>
          </p:cNvPr>
          <p:cNvSpPr txBox="1">
            <a:spLocks/>
          </p:cNvSpPr>
          <p:nvPr/>
        </p:nvSpPr>
        <p:spPr>
          <a:xfrm>
            <a:off x="1021139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597D405-CA99-4C66-BCEE-FADE72F72D3C}"/>
              </a:ext>
            </a:extLst>
          </p:cNvPr>
          <p:cNvSpPr txBox="1">
            <a:spLocks/>
          </p:cNvSpPr>
          <p:nvPr/>
        </p:nvSpPr>
        <p:spPr>
          <a:xfrm>
            <a:off x="1021139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1"/>
                </a:solidFill>
              </a:rPr>
              <a:t>CEO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3A5DF17-5A7B-4E55-A5E9-A6D25FC44779}"/>
              </a:ext>
            </a:extLst>
          </p:cNvPr>
          <p:cNvSpPr txBox="1">
            <a:spLocks/>
          </p:cNvSpPr>
          <p:nvPr/>
        </p:nvSpPr>
        <p:spPr>
          <a:xfrm>
            <a:off x="3799220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E53D035-00B6-4418-9778-4FE4BA94EE2B}"/>
              </a:ext>
            </a:extLst>
          </p:cNvPr>
          <p:cNvSpPr txBox="1">
            <a:spLocks/>
          </p:cNvSpPr>
          <p:nvPr/>
        </p:nvSpPr>
        <p:spPr>
          <a:xfrm>
            <a:off x="3799220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2"/>
                </a:solidFill>
              </a:rPr>
              <a:t>Marketing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A3933DA-DDF6-4278-8C6E-DCBCC6AC417B}"/>
              </a:ext>
            </a:extLst>
          </p:cNvPr>
          <p:cNvSpPr txBox="1">
            <a:spLocks/>
          </p:cNvSpPr>
          <p:nvPr/>
        </p:nvSpPr>
        <p:spPr>
          <a:xfrm>
            <a:off x="6577301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656A03B-AF5C-417D-A6C3-4FAEFAF64E87}"/>
              </a:ext>
            </a:extLst>
          </p:cNvPr>
          <p:cNvSpPr txBox="1">
            <a:spLocks/>
          </p:cNvSpPr>
          <p:nvPr/>
        </p:nvSpPr>
        <p:spPr>
          <a:xfrm>
            <a:off x="6577301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accent3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7BCDACF-5049-495D-9BFB-8A784687A27F}"/>
              </a:ext>
            </a:extLst>
          </p:cNvPr>
          <p:cNvSpPr txBox="1">
            <a:spLocks/>
          </p:cNvSpPr>
          <p:nvPr/>
        </p:nvSpPr>
        <p:spPr>
          <a:xfrm>
            <a:off x="9355382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842E05D1-CFC6-463F-A4BD-676F0BFDB0AD}"/>
              </a:ext>
            </a:extLst>
          </p:cNvPr>
          <p:cNvSpPr txBox="1">
            <a:spLocks/>
          </p:cNvSpPr>
          <p:nvPr/>
        </p:nvSpPr>
        <p:spPr>
          <a:xfrm>
            <a:off x="9355382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4"/>
                </a:solidFill>
              </a:rPr>
              <a:t>Designer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CF3692-E0B8-4004-8916-D336CE609B5A}"/>
              </a:ext>
            </a:extLst>
          </p:cNvPr>
          <p:cNvSpPr txBox="1"/>
          <p:nvPr/>
        </p:nvSpPr>
        <p:spPr>
          <a:xfrm>
            <a:off x="9221864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Rectangle 35">
            <a:extLst>
              <a:ext uri="{FF2B5EF4-FFF2-40B4-BE49-F238E27FC236}">
                <a16:creationId xmlns:a16="http://schemas.microsoft.com/office/drawing/2014/main" id="{E2448D9C-B83E-4D52-A72E-6F9EF863DABF}"/>
              </a:ext>
            </a:extLst>
          </p:cNvPr>
          <p:cNvSpPr/>
          <p:nvPr/>
        </p:nvSpPr>
        <p:spPr>
          <a:xfrm>
            <a:off x="887721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0" name="Rectangle 35">
            <a:extLst>
              <a:ext uri="{FF2B5EF4-FFF2-40B4-BE49-F238E27FC236}">
                <a16:creationId xmlns:a16="http://schemas.microsoft.com/office/drawing/2014/main" id="{F1DA18A2-2E08-43E9-B77B-75A2BD2164F7}"/>
              </a:ext>
            </a:extLst>
          </p:cNvPr>
          <p:cNvSpPr/>
          <p:nvPr/>
        </p:nvSpPr>
        <p:spPr>
          <a:xfrm>
            <a:off x="3657660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1" name="Rectangle 35">
            <a:extLst>
              <a:ext uri="{FF2B5EF4-FFF2-40B4-BE49-F238E27FC236}">
                <a16:creationId xmlns:a16="http://schemas.microsoft.com/office/drawing/2014/main" id="{0ACCAE6C-58B4-44D3-8C1A-473B1DCF4852}"/>
              </a:ext>
            </a:extLst>
          </p:cNvPr>
          <p:cNvSpPr/>
          <p:nvPr/>
        </p:nvSpPr>
        <p:spPr>
          <a:xfrm>
            <a:off x="6427599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2" name="Rectangle 35">
            <a:extLst>
              <a:ext uri="{FF2B5EF4-FFF2-40B4-BE49-F238E27FC236}">
                <a16:creationId xmlns:a16="http://schemas.microsoft.com/office/drawing/2014/main" id="{8CCA986B-B127-48CD-BC91-640035D12E16}"/>
              </a:ext>
            </a:extLst>
          </p:cNvPr>
          <p:cNvSpPr/>
          <p:nvPr/>
        </p:nvSpPr>
        <p:spPr>
          <a:xfrm>
            <a:off x="9197537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84CA16-FED8-4406-910F-2E021E0F85F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6ACB6B-3732-4220-BD84-C08F1D3EB88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69D334-0353-4661-83DC-7975E4D2BD3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C1800BD-2C99-4466-B0A7-8AF0B119363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3A644213-5FF9-45AA-9DDF-C39A3CE64288}"/>
              </a:ext>
            </a:extLst>
          </p:cNvPr>
          <p:cNvGrpSpPr/>
          <p:nvPr/>
        </p:nvGrpSpPr>
        <p:grpSpPr>
          <a:xfrm>
            <a:off x="8629650" y="313400"/>
            <a:ext cx="2764267" cy="6231199"/>
            <a:chOff x="4574837" y="0"/>
            <a:chExt cx="304232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15B9CE-99A4-4F3F-A1CA-258643E8CDB5}"/>
                </a:ext>
              </a:extLst>
            </p:cNvPr>
            <p:cNvSpPr/>
            <p:nvPr/>
          </p:nvSpPr>
          <p:spPr>
            <a:xfrm>
              <a:off x="4682329" y="981832"/>
              <a:ext cx="1113596" cy="996482"/>
            </a:xfrm>
            <a:custGeom>
              <a:avLst/>
              <a:gdLst>
                <a:gd name="connsiteX0" fmla="*/ 1099881 w 1113596"/>
                <a:gd name="connsiteY0" fmla="*/ 380502 h 996482"/>
                <a:gd name="connsiteX1" fmla="*/ 858611 w 1113596"/>
                <a:gd name="connsiteY1" fmla="*/ 161703 h 996482"/>
                <a:gd name="connsiteX2" fmla="*/ 813450 w 1113596"/>
                <a:gd name="connsiteY2" fmla="*/ 96406 h 996482"/>
                <a:gd name="connsiteX3" fmla="*/ 772083 w 1113596"/>
                <a:gd name="connsiteY3" fmla="*/ 61532 h 996482"/>
                <a:gd name="connsiteX4" fmla="*/ 491999 w 1113596"/>
                <a:gd name="connsiteY4" fmla="*/ 1707 h 996482"/>
                <a:gd name="connsiteX5" fmla="*/ 468215 w 1113596"/>
                <a:gd name="connsiteY5" fmla="*/ 10316 h 996482"/>
                <a:gd name="connsiteX6" fmla="*/ 435749 w 1113596"/>
                <a:gd name="connsiteY6" fmla="*/ 51245 h 996482"/>
                <a:gd name="connsiteX7" fmla="*/ 228769 w 1113596"/>
                <a:gd name="connsiteY7" fmla="*/ 147987 h 996482"/>
                <a:gd name="connsiteX8" fmla="*/ 9386 w 1113596"/>
                <a:gd name="connsiteY8" fmla="*/ 307034 h 996482"/>
                <a:gd name="connsiteX9" fmla="*/ 59799 w 1113596"/>
                <a:gd name="connsiteY9" fmla="*/ 676053 h 996482"/>
                <a:gd name="connsiteX10" fmla="*/ 101312 w 1113596"/>
                <a:gd name="connsiteY10" fmla="*/ 816131 h 996482"/>
                <a:gd name="connsiteX11" fmla="*/ 165952 w 1113596"/>
                <a:gd name="connsiteY11" fmla="*/ 942348 h 996482"/>
                <a:gd name="connsiteX12" fmla="*/ 299465 w 1113596"/>
                <a:gd name="connsiteY12" fmla="*/ 950300 h 996482"/>
                <a:gd name="connsiteX13" fmla="*/ 475803 w 1113596"/>
                <a:gd name="connsiteY13" fmla="*/ 960149 h 996482"/>
                <a:gd name="connsiteX14" fmla="*/ 1112649 w 1113596"/>
                <a:gd name="connsiteY14" fmla="*/ 996409 h 996482"/>
                <a:gd name="connsiteX15" fmla="*/ 1113597 w 1113596"/>
                <a:gd name="connsiteY15" fmla="*/ 996482 h 996482"/>
                <a:gd name="connsiteX16" fmla="*/ 1099881 w 1113596"/>
                <a:gd name="connsiteY16" fmla="*/ 380502 h 996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3596" h="996482">
                  <a:moveTo>
                    <a:pt x="1099881" y="380502"/>
                  </a:moveTo>
                  <a:cubicBezTo>
                    <a:pt x="1099881" y="380502"/>
                    <a:pt x="863499" y="165861"/>
                    <a:pt x="858611" y="161703"/>
                  </a:cubicBezTo>
                  <a:cubicBezTo>
                    <a:pt x="837745" y="143901"/>
                    <a:pt x="815201" y="124567"/>
                    <a:pt x="813450" y="96406"/>
                  </a:cubicBezTo>
                  <a:cubicBezTo>
                    <a:pt x="811553" y="66566"/>
                    <a:pt x="789739" y="63794"/>
                    <a:pt x="772083" y="61532"/>
                  </a:cubicBezTo>
                  <a:cubicBezTo>
                    <a:pt x="737064" y="57009"/>
                    <a:pt x="521109" y="15788"/>
                    <a:pt x="491999" y="1707"/>
                  </a:cubicBezTo>
                  <a:cubicBezTo>
                    <a:pt x="483682" y="-2306"/>
                    <a:pt x="472155" y="832"/>
                    <a:pt x="468215" y="10316"/>
                  </a:cubicBezTo>
                  <a:cubicBezTo>
                    <a:pt x="461065" y="27315"/>
                    <a:pt x="446255" y="37383"/>
                    <a:pt x="435749" y="51245"/>
                  </a:cubicBezTo>
                  <a:cubicBezTo>
                    <a:pt x="396279" y="103410"/>
                    <a:pt x="286916" y="126756"/>
                    <a:pt x="228769" y="147987"/>
                  </a:cubicBezTo>
                  <a:cubicBezTo>
                    <a:pt x="143992" y="178921"/>
                    <a:pt x="34118" y="207155"/>
                    <a:pt x="9386" y="307034"/>
                  </a:cubicBezTo>
                  <a:cubicBezTo>
                    <a:pt x="-20819" y="429019"/>
                    <a:pt x="28865" y="559394"/>
                    <a:pt x="59799" y="676053"/>
                  </a:cubicBezTo>
                  <a:cubicBezTo>
                    <a:pt x="72275" y="723110"/>
                    <a:pt x="84824" y="770314"/>
                    <a:pt x="101312" y="816131"/>
                  </a:cubicBezTo>
                  <a:cubicBezTo>
                    <a:pt x="112839" y="848160"/>
                    <a:pt x="133924" y="925859"/>
                    <a:pt x="165952" y="942348"/>
                  </a:cubicBezTo>
                  <a:cubicBezTo>
                    <a:pt x="199586" y="959638"/>
                    <a:pt x="262329" y="948257"/>
                    <a:pt x="299465" y="950300"/>
                  </a:cubicBezTo>
                  <a:cubicBezTo>
                    <a:pt x="358268" y="953583"/>
                    <a:pt x="416999" y="956866"/>
                    <a:pt x="475803" y="960149"/>
                  </a:cubicBezTo>
                  <a:cubicBezTo>
                    <a:pt x="688109" y="972041"/>
                    <a:pt x="900342" y="984225"/>
                    <a:pt x="1112649" y="996409"/>
                  </a:cubicBezTo>
                  <a:cubicBezTo>
                    <a:pt x="1112940" y="996409"/>
                    <a:pt x="1113305" y="996409"/>
                    <a:pt x="1113597" y="996482"/>
                  </a:cubicBezTo>
                  <a:lnTo>
                    <a:pt x="1099881" y="38050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AE2A977-A378-4758-BD77-C6F7DF90BA7E}"/>
                </a:ext>
              </a:extLst>
            </p:cNvPr>
            <p:cNvSpPr/>
            <p:nvPr/>
          </p:nvSpPr>
          <p:spPr>
            <a:xfrm>
              <a:off x="4574862" y="1110704"/>
              <a:ext cx="1463336" cy="3529028"/>
            </a:xfrm>
            <a:custGeom>
              <a:avLst/>
              <a:gdLst>
                <a:gd name="connsiteX0" fmla="*/ 1458029 w 1463336"/>
                <a:gd name="connsiteY0" fmla="*/ 2495437 h 3529028"/>
                <a:gd name="connsiteX1" fmla="*/ 1410388 w 1463336"/>
                <a:gd name="connsiteY1" fmla="*/ 2028144 h 3529028"/>
                <a:gd name="connsiteX2" fmla="*/ 1263671 w 1463336"/>
                <a:gd name="connsiteY2" fmla="*/ 1485559 h 3529028"/>
                <a:gd name="connsiteX3" fmla="*/ 1213111 w 1463336"/>
                <a:gd name="connsiteY3" fmla="*/ 1140033 h 3529028"/>
                <a:gd name="connsiteX4" fmla="*/ 1225003 w 1463336"/>
                <a:gd name="connsiteY4" fmla="*/ 1032567 h 3529028"/>
                <a:gd name="connsiteX5" fmla="*/ 1296064 w 1463336"/>
                <a:gd name="connsiteY5" fmla="*/ 753286 h 3529028"/>
                <a:gd name="connsiteX6" fmla="*/ 1301827 w 1463336"/>
                <a:gd name="connsiteY6" fmla="*/ 693971 h 3529028"/>
                <a:gd name="connsiteX7" fmla="*/ 1292489 w 1463336"/>
                <a:gd name="connsiteY7" fmla="*/ 594530 h 3529028"/>
                <a:gd name="connsiteX8" fmla="*/ 1278992 w 1463336"/>
                <a:gd name="connsiteY8" fmla="*/ 452409 h 3529028"/>
                <a:gd name="connsiteX9" fmla="*/ 1297158 w 1463336"/>
                <a:gd name="connsiteY9" fmla="*/ 381349 h 3529028"/>
                <a:gd name="connsiteX10" fmla="*/ 1301317 w 1463336"/>
                <a:gd name="connsiteY10" fmla="*/ 335896 h 3529028"/>
                <a:gd name="connsiteX11" fmla="*/ 1301681 w 1463336"/>
                <a:gd name="connsiteY11" fmla="*/ 309631 h 3529028"/>
                <a:gd name="connsiteX12" fmla="*/ 1165470 w 1463336"/>
                <a:gd name="connsiteY12" fmla="*/ 228940 h 3529028"/>
                <a:gd name="connsiteX13" fmla="*/ 1075586 w 1463336"/>
                <a:gd name="connsiteY13" fmla="*/ 241489 h 3529028"/>
                <a:gd name="connsiteX14" fmla="*/ 1071720 w 1463336"/>
                <a:gd name="connsiteY14" fmla="*/ 242584 h 3529028"/>
                <a:gd name="connsiteX15" fmla="*/ 1055669 w 1463336"/>
                <a:gd name="connsiteY15" fmla="*/ 263085 h 3529028"/>
                <a:gd name="connsiteX16" fmla="*/ 994166 w 1463336"/>
                <a:gd name="connsiteY16" fmla="*/ 392073 h 3529028"/>
                <a:gd name="connsiteX17" fmla="*/ 889545 w 1463336"/>
                <a:gd name="connsiteY17" fmla="*/ 607590 h 3529028"/>
                <a:gd name="connsiteX18" fmla="*/ 842925 w 1463336"/>
                <a:gd name="connsiteY18" fmla="*/ 557760 h 3529028"/>
                <a:gd name="connsiteX19" fmla="*/ 663741 w 1463336"/>
                <a:gd name="connsiteY19" fmla="*/ 339617 h 3529028"/>
                <a:gd name="connsiteX20" fmla="*/ 436114 w 1463336"/>
                <a:gd name="connsiteY20" fmla="*/ 16634 h 3529028"/>
                <a:gd name="connsiteX21" fmla="*/ 418750 w 1463336"/>
                <a:gd name="connsiteY21" fmla="*/ 0 h 3529028"/>
                <a:gd name="connsiteX22" fmla="*/ 327043 w 1463336"/>
                <a:gd name="connsiteY22" fmla="*/ 25170 h 3529028"/>
                <a:gd name="connsiteX23" fmla="*/ 270282 w 1463336"/>
                <a:gd name="connsiteY23" fmla="*/ 44723 h 3529028"/>
                <a:gd name="connsiteX24" fmla="*/ 266926 w 1463336"/>
                <a:gd name="connsiteY24" fmla="*/ 70039 h 3529028"/>
                <a:gd name="connsiteX25" fmla="*/ 277724 w 1463336"/>
                <a:gd name="connsiteY25" fmla="*/ 140808 h 3529028"/>
                <a:gd name="connsiteX26" fmla="*/ 305228 w 1463336"/>
                <a:gd name="connsiteY26" fmla="*/ 435702 h 3529028"/>
                <a:gd name="connsiteX27" fmla="*/ 216658 w 1463336"/>
                <a:gd name="connsiteY27" fmla="*/ 645309 h 3529028"/>
                <a:gd name="connsiteX28" fmla="*/ 197397 w 1463336"/>
                <a:gd name="connsiteY28" fmla="*/ 668874 h 3529028"/>
                <a:gd name="connsiteX29" fmla="*/ 187621 w 1463336"/>
                <a:gd name="connsiteY29" fmla="*/ 699297 h 3529028"/>
                <a:gd name="connsiteX30" fmla="*/ 240005 w 1463336"/>
                <a:gd name="connsiteY30" fmla="*/ 833831 h 3529028"/>
                <a:gd name="connsiteX31" fmla="*/ 330253 w 1463336"/>
                <a:gd name="connsiteY31" fmla="*/ 1103700 h 3529028"/>
                <a:gd name="connsiteX32" fmla="*/ 328137 w 1463336"/>
                <a:gd name="connsiteY32" fmla="*/ 1335851 h 3529028"/>
                <a:gd name="connsiteX33" fmla="*/ 276410 w 1463336"/>
                <a:gd name="connsiteY33" fmla="*/ 1501391 h 3529028"/>
                <a:gd name="connsiteX34" fmla="*/ 55641 w 1463336"/>
                <a:gd name="connsiteY34" fmla="*/ 2536657 h 3529028"/>
                <a:gd name="connsiteX35" fmla="*/ 47 w 1463336"/>
                <a:gd name="connsiteY35" fmla="*/ 3478903 h 3529028"/>
                <a:gd name="connsiteX36" fmla="*/ 16025 w 1463336"/>
                <a:gd name="connsiteY36" fmla="*/ 3496121 h 3529028"/>
                <a:gd name="connsiteX37" fmla="*/ 1426877 w 1463336"/>
                <a:gd name="connsiteY37" fmla="*/ 3529025 h 3529028"/>
                <a:gd name="connsiteX38" fmla="*/ 1444824 w 1463336"/>
                <a:gd name="connsiteY38" fmla="*/ 3511515 h 3529028"/>
                <a:gd name="connsiteX39" fmla="*/ 1447450 w 1463336"/>
                <a:gd name="connsiteY39" fmla="*/ 3382672 h 3529028"/>
                <a:gd name="connsiteX40" fmla="*/ 1458029 w 1463336"/>
                <a:gd name="connsiteY40" fmla="*/ 2495437 h 352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3336" h="3529028">
                  <a:moveTo>
                    <a:pt x="1458029" y="2495437"/>
                  </a:moveTo>
                  <a:cubicBezTo>
                    <a:pt x="1451536" y="2347917"/>
                    <a:pt x="1411920" y="2036899"/>
                    <a:pt x="1410388" y="2028144"/>
                  </a:cubicBezTo>
                  <a:cubicBezTo>
                    <a:pt x="1377922" y="1842030"/>
                    <a:pt x="1318024" y="1665691"/>
                    <a:pt x="1263671" y="1485559"/>
                  </a:cubicBezTo>
                  <a:cubicBezTo>
                    <a:pt x="1220991" y="1382033"/>
                    <a:pt x="1210047" y="1310900"/>
                    <a:pt x="1213111" y="1140033"/>
                  </a:cubicBezTo>
                  <a:cubicBezTo>
                    <a:pt x="1213768" y="1103481"/>
                    <a:pt x="1218218" y="1067805"/>
                    <a:pt x="1225003" y="1032567"/>
                  </a:cubicBezTo>
                  <a:cubicBezTo>
                    <a:pt x="1243316" y="938160"/>
                    <a:pt x="1267391" y="845139"/>
                    <a:pt x="1296064" y="753286"/>
                  </a:cubicBezTo>
                  <a:cubicBezTo>
                    <a:pt x="1298471" y="745625"/>
                    <a:pt x="1303651" y="707177"/>
                    <a:pt x="1301827" y="693971"/>
                  </a:cubicBezTo>
                  <a:cubicBezTo>
                    <a:pt x="1297158" y="661067"/>
                    <a:pt x="1295480" y="627653"/>
                    <a:pt x="1292489" y="594530"/>
                  </a:cubicBezTo>
                  <a:cubicBezTo>
                    <a:pt x="1288257" y="547108"/>
                    <a:pt x="1285339" y="499540"/>
                    <a:pt x="1278992" y="452409"/>
                  </a:cubicBezTo>
                  <a:cubicBezTo>
                    <a:pt x="1275344" y="425196"/>
                    <a:pt x="1271185" y="400026"/>
                    <a:pt x="1297158" y="381349"/>
                  </a:cubicBezTo>
                  <a:cubicBezTo>
                    <a:pt x="1294532" y="365809"/>
                    <a:pt x="1300295" y="351071"/>
                    <a:pt x="1301317" y="335896"/>
                  </a:cubicBezTo>
                  <a:cubicBezTo>
                    <a:pt x="1300441" y="327141"/>
                    <a:pt x="1303943" y="318605"/>
                    <a:pt x="1301681" y="309631"/>
                  </a:cubicBezTo>
                  <a:cubicBezTo>
                    <a:pt x="1283807" y="239081"/>
                    <a:pt x="1241492" y="207272"/>
                    <a:pt x="1165470" y="228940"/>
                  </a:cubicBezTo>
                  <a:cubicBezTo>
                    <a:pt x="1136287" y="237258"/>
                    <a:pt x="1107615" y="252433"/>
                    <a:pt x="1075586" y="241489"/>
                  </a:cubicBezTo>
                  <a:cubicBezTo>
                    <a:pt x="1074492" y="241124"/>
                    <a:pt x="1072960" y="242073"/>
                    <a:pt x="1071720" y="242584"/>
                  </a:cubicBezTo>
                  <a:cubicBezTo>
                    <a:pt x="1063111" y="246888"/>
                    <a:pt x="1059244" y="255059"/>
                    <a:pt x="1055669" y="263085"/>
                  </a:cubicBezTo>
                  <a:cubicBezTo>
                    <a:pt x="1035970" y="306494"/>
                    <a:pt x="1013645" y="348664"/>
                    <a:pt x="994166" y="392073"/>
                  </a:cubicBezTo>
                  <a:cubicBezTo>
                    <a:pt x="981106" y="421256"/>
                    <a:pt x="896184" y="604015"/>
                    <a:pt x="889545" y="607590"/>
                  </a:cubicBezTo>
                  <a:cubicBezTo>
                    <a:pt x="871962" y="592123"/>
                    <a:pt x="858246" y="574248"/>
                    <a:pt x="842925" y="557760"/>
                  </a:cubicBezTo>
                  <a:cubicBezTo>
                    <a:pt x="778722" y="488669"/>
                    <a:pt x="720429" y="414763"/>
                    <a:pt x="663741" y="339617"/>
                  </a:cubicBezTo>
                  <a:cubicBezTo>
                    <a:pt x="584437" y="234412"/>
                    <a:pt x="509728" y="125925"/>
                    <a:pt x="436114" y="16634"/>
                  </a:cubicBezTo>
                  <a:cubicBezTo>
                    <a:pt x="431445" y="9703"/>
                    <a:pt x="426703" y="3283"/>
                    <a:pt x="418750" y="0"/>
                  </a:cubicBezTo>
                  <a:cubicBezTo>
                    <a:pt x="388108" y="8244"/>
                    <a:pt x="357028" y="14956"/>
                    <a:pt x="327043" y="25170"/>
                  </a:cubicBezTo>
                  <a:cubicBezTo>
                    <a:pt x="308147" y="31591"/>
                    <a:pt x="286260" y="29840"/>
                    <a:pt x="270282" y="44723"/>
                  </a:cubicBezTo>
                  <a:cubicBezTo>
                    <a:pt x="263497" y="52383"/>
                    <a:pt x="265467" y="61357"/>
                    <a:pt x="266926" y="70039"/>
                  </a:cubicBezTo>
                  <a:cubicBezTo>
                    <a:pt x="270866" y="93604"/>
                    <a:pt x="274222" y="117243"/>
                    <a:pt x="277724" y="140808"/>
                  </a:cubicBezTo>
                  <a:cubicBezTo>
                    <a:pt x="292242" y="238571"/>
                    <a:pt x="305666" y="336480"/>
                    <a:pt x="305228" y="435702"/>
                  </a:cubicBezTo>
                  <a:cubicBezTo>
                    <a:pt x="304864" y="518144"/>
                    <a:pt x="280131" y="589788"/>
                    <a:pt x="216658" y="645309"/>
                  </a:cubicBezTo>
                  <a:cubicBezTo>
                    <a:pt x="208925" y="652021"/>
                    <a:pt x="201483" y="659098"/>
                    <a:pt x="197397" y="668874"/>
                  </a:cubicBezTo>
                  <a:cubicBezTo>
                    <a:pt x="190977" y="677921"/>
                    <a:pt x="181347" y="684633"/>
                    <a:pt x="187621" y="699297"/>
                  </a:cubicBezTo>
                  <a:cubicBezTo>
                    <a:pt x="206590" y="743509"/>
                    <a:pt x="222641" y="788962"/>
                    <a:pt x="240005" y="833831"/>
                  </a:cubicBezTo>
                  <a:cubicBezTo>
                    <a:pt x="274222" y="922474"/>
                    <a:pt x="305228" y="1011847"/>
                    <a:pt x="330253" y="1103700"/>
                  </a:cubicBezTo>
                  <a:cubicBezTo>
                    <a:pt x="351629" y="1182276"/>
                    <a:pt x="353089" y="1258516"/>
                    <a:pt x="328137" y="1335851"/>
                  </a:cubicBezTo>
                  <a:cubicBezTo>
                    <a:pt x="310408" y="1390861"/>
                    <a:pt x="292096" y="1445652"/>
                    <a:pt x="276410" y="1501391"/>
                  </a:cubicBezTo>
                  <a:cubicBezTo>
                    <a:pt x="180909" y="1841081"/>
                    <a:pt x="87013" y="2184054"/>
                    <a:pt x="55641" y="2536657"/>
                  </a:cubicBezTo>
                  <a:cubicBezTo>
                    <a:pt x="27698" y="2850375"/>
                    <a:pt x="13836" y="3164383"/>
                    <a:pt x="47" y="3478903"/>
                  </a:cubicBezTo>
                  <a:cubicBezTo>
                    <a:pt x="-463" y="3490795"/>
                    <a:pt x="3039" y="3496194"/>
                    <a:pt x="16025" y="3496121"/>
                  </a:cubicBezTo>
                  <a:cubicBezTo>
                    <a:pt x="374976" y="3494881"/>
                    <a:pt x="1346404" y="3528222"/>
                    <a:pt x="1426877" y="3529025"/>
                  </a:cubicBezTo>
                  <a:cubicBezTo>
                    <a:pt x="1440082" y="3529170"/>
                    <a:pt x="1444678" y="3524939"/>
                    <a:pt x="1444824" y="3511515"/>
                  </a:cubicBezTo>
                  <a:cubicBezTo>
                    <a:pt x="1445335" y="3468543"/>
                    <a:pt x="1446064" y="3425571"/>
                    <a:pt x="1447450" y="3382672"/>
                  </a:cubicBezTo>
                  <a:cubicBezTo>
                    <a:pt x="1457300" y="3087268"/>
                    <a:pt x="1471016" y="2790549"/>
                    <a:pt x="1458029" y="2495437"/>
                  </a:cubicBezTo>
                  <a:close/>
                </a:path>
              </a:pathLst>
            </a:custGeom>
            <a:solidFill>
              <a:schemeClr val="accent4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C27DE50-BC36-4488-A4BE-9F0A413CA498}"/>
                </a:ext>
              </a:extLst>
            </p:cNvPr>
            <p:cNvSpPr/>
            <p:nvPr/>
          </p:nvSpPr>
          <p:spPr>
            <a:xfrm>
              <a:off x="5399622" y="1296149"/>
              <a:ext cx="333747" cy="5094197"/>
            </a:xfrm>
            <a:custGeom>
              <a:avLst/>
              <a:gdLst>
                <a:gd name="connsiteX0" fmla="*/ 333705 w 333747"/>
                <a:gd name="connsiteY0" fmla="*/ 2843311 h 5094197"/>
                <a:gd name="connsiteX1" fmla="*/ 332830 w 333747"/>
                <a:gd name="connsiteY1" fmla="*/ 2335746 h 5094197"/>
                <a:gd name="connsiteX2" fmla="*/ 312475 w 333747"/>
                <a:gd name="connsiteY2" fmla="*/ 1594206 h 5094197"/>
                <a:gd name="connsiteX3" fmla="*/ 263812 w 333747"/>
                <a:gd name="connsiteY3" fmla="*/ 1039511 h 5094197"/>
                <a:gd name="connsiteX4" fmla="*/ 173929 w 333747"/>
                <a:gd name="connsiteY4" fmla="*/ 471610 h 5094197"/>
                <a:gd name="connsiteX5" fmla="*/ 91925 w 333747"/>
                <a:gd name="connsiteY5" fmla="*/ 85665 h 5094197"/>
                <a:gd name="connsiteX6" fmla="*/ 69308 w 333747"/>
                <a:gd name="connsiteY6" fmla="*/ 19420 h 5094197"/>
                <a:gd name="connsiteX7" fmla="*/ 1384 w 333747"/>
                <a:gd name="connsiteY7" fmla="*/ 232 h 5094197"/>
                <a:gd name="connsiteX8" fmla="*/ 12766 w 333747"/>
                <a:gd name="connsiteY8" fmla="*/ 53053 h 5094197"/>
                <a:gd name="connsiteX9" fmla="*/ 105130 w 333747"/>
                <a:gd name="connsiteY9" fmla="*/ 487806 h 5094197"/>
                <a:gd name="connsiteX10" fmla="*/ 191293 w 333747"/>
                <a:gd name="connsiteY10" fmla="*/ 903226 h 5094197"/>
                <a:gd name="connsiteX11" fmla="*/ 240466 w 333747"/>
                <a:gd name="connsiteY11" fmla="*/ 1461569 h 5094197"/>
                <a:gd name="connsiteX12" fmla="*/ 265126 w 333747"/>
                <a:gd name="connsiteY12" fmla="*/ 2016921 h 5094197"/>
                <a:gd name="connsiteX13" fmla="*/ 275704 w 333747"/>
                <a:gd name="connsiteY13" fmla="*/ 2649973 h 5094197"/>
                <a:gd name="connsiteX14" fmla="*/ 288180 w 333747"/>
                <a:gd name="connsiteY14" fmla="*/ 4327338 h 5094197"/>
                <a:gd name="connsiteX15" fmla="*/ 292557 w 333747"/>
                <a:gd name="connsiteY15" fmla="*/ 5065667 h 5094197"/>
                <a:gd name="connsiteX16" fmla="*/ 302990 w 333747"/>
                <a:gd name="connsiteY16" fmla="*/ 5092589 h 5094197"/>
                <a:gd name="connsiteX17" fmla="*/ 331371 w 333747"/>
                <a:gd name="connsiteY17" fmla="*/ 5055454 h 5094197"/>
                <a:gd name="connsiteX18" fmla="*/ 332465 w 333747"/>
                <a:gd name="connsiteY18" fmla="*/ 3687574 h 5094197"/>
                <a:gd name="connsiteX19" fmla="*/ 333705 w 333747"/>
                <a:gd name="connsiteY19" fmla="*/ 2843311 h 509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747" h="5094197">
                  <a:moveTo>
                    <a:pt x="333705" y="2843311"/>
                  </a:moveTo>
                  <a:cubicBezTo>
                    <a:pt x="333851" y="2674122"/>
                    <a:pt x="333633" y="2504934"/>
                    <a:pt x="332830" y="2335746"/>
                  </a:cubicBezTo>
                  <a:cubicBezTo>
                    <a:pt x="332392" y="2247540"/>
                    <a:pt x="321084" y="1753180"/>
                    <a:pt x="312475" y="1594206"/>
                  </a:cubicBezTo>
                  <a:cubicBezTo>
                    <a:pt x="302407" y="1408967"/>
                    <a:pt x="285481" y="1223582"/>
                    <a:pt x="263812" y="1039511"/>
                  </a:cubicBezTo>
                  <a:cubicBezTo>
                    <a:pt x="244697" y="848362"/>
                    <a:pt x="211137" y="660424"/>
                    <a:pt x="173929" y="471610"/>
                  </a:cubicBezTo>
                  <a:cubicBezTo>
                    <a:pt x="148466" y="342475"/>
                    <a:pt x="118992" y="214362"/>
                    <a:pt x="91925" y="85665"/>
                  </a:cubicBezTo>
                  <a:cubicBezTo>
                    <a:pt x="86234" y="63121"/>
                    <a:pt x="86745" y="38097"/>
                    <a:pt x="69308" y="19420"/>
                  </a:cubicBezTo>
                  <a:cubicBezTo>
                    <a:pt x="46107" y="21973"/>
                    <a:pt x="9629" y="5558"/>
                    <a:pt x="1384" y="232"/>
                  </a:cubicBezTo>
                  <a:cubicBezTo>
                    <a:pt x="-4744" y="-3781"/>
                    <a:pt x="11379" y="45538"/>
                    <a:pt x="12766" y="53053"/>
                  </a:cubicBezTo>
                  <a:cubicBezTo>
                    <a:pt x="39906" y="198749"/>
                    <a:pt x="72080" y="343424"/>
                    <a:pt x="105130" y="487806"/>
                  </a:cubicBezTo>
                  <a:cubicBezTo>
                    <a:pt x="136429" y="624602"/>
                    <a:pt x="179109" y="763440"/>
                    <a:pt x="191293" y="903226"/>
                  </a:cubicBezTo>
                  <a:cubicBezTo>
                    <a:pt x="207489" y="1089341"/>
                    <a:pt x="226385" y="1275236"/>
                    <a:pt x="240466" y="1461569"/>
                  </a:cubicBezTo>
                  <a:cubicBezTo>
                    <a:pt x="254474" y="1646735"/>
                    <a:pt x="257027" y="1831610"/>
                    <a:pt x="265126" y="2016921"/>
                  </a:cubicBezTo>
                  <a:cubicBezTo>
                    <a:pt x="269795" y="2124826"/>
                    <a:pt x="275704" y="2593140"/>
                    <a:pt x="275704" y="2649973"/>
                  </a:cubicBezTo>
                  <a:cubicBezTo>
                    <a:pt x="275704" y="2755908"/>
                    <a:pt x="288107" y="4309172"/>
                    <a:pt x="288180" y="4327338"/>
                  </a:cubicBezTo>
                  <a:cubicBezTo>
                    <a:pt x="289639" y="4573424"/>
                    <a:pt x="291098" y="4819582"/>
                    <a:pt x="292557" y="5065667"/>
                  </a:cubicBezTo>
                  <a:cubicBezTo>
                    <a:pt x="292631" y="5075809"/>
                    <a:pt x="293871" y="5088065"/>
                    <a:pt x="302990" y="5092589"/>
                  </a:cubicBezTo>
                  <a:cubicBezTo>
                    <a:pt x="319844" y="5101052"/>
                    <a:pt x="331371" y="5074276"/>
                    <a:pt x="331371" y="5055454"/>
                  </a:cubicBezTo>
                  <a:cubicBezTo>
                    <a:pt x="331736" y="4599542"/>
                    <a:pt x="332101" y="4143558"/>
                    <a:pt x="332465" y="3687574"/>
                  </a:cubicBezTo>
                  <a:cubicBezTo>
                    <a:pt x="332538" y="3406178"/>
                    <a:pt x="333560" y="3124708"/>
                    <a:pt x="333705" y="2843311"/>
                  </a:cubicBezTo>
                  <a:close/>
                </a:path>
              </a:pathLst>
            </a:custGeom>
            <a:solidFill>
              <a:schemeClr val="accent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4C3816-F837-44D7-A86A-330BC76B5C01}"/>
                </a:ext>
              </a:extLst>
            </p:cNvPr>
            <p:cNvSpPr/>
            <p:nvPr/>
          </p:nvSpPr>
          <p:spPr>
            <a:xfrm>
              <a:off x="5845679" y="1084338"/>
              <a:ext cx="1769533" cy="2180095"/>
            </a:xfrm>
            <a:custGeom>
              <a:avLst/>
              <a:gdLst>
                <a:gd name="connsiteX0" fmla="*/ 1396044 w 1769533"/>
                <a:gd name="connsiteY0" fmla="*/ 17392 h 2180095"/>
                <a:gd name="connsiteX1" fmla="*/ 1522407 w 1769533"/>
                <a:gd name="connsiteY1" fmla="*/ 15057 h 2180095"/>
                <a:gd name="connsiteX2" fmla="*/ 1736756 w 1769533"/>
                <a:gd name="connsiteY2" fmla="*/ 253920 h 2180095"/>
                <a:gd name="connsiteX3" fmla="*/ 1769222 w 1769533"/>
                <a:gd name="connsiteY3" fmla="*/ 514524 h 2180095"/>
                <a:gd name="connsiteX4" fmla="*/ 1760467 w 1769533"/>
                <a:gd name="connsiteY4" fmla="*/ 774107 h 2180095"/>
                <a:gd name="connsiteX5" fmla="*/ 1515403 w 1769533"/>
                <a:gd name="connsiteY5" fmla="*/ 1461803 h 2180095"/>
                <a:gd name="connsiteX6" fmla="*/ 1502124 w 1769533"/>
                <a:gd name="connsiteY6" fmla="*/ 1511706 h 2180095"/>
                <a:gd name="connsiteX7" fmla="*/ 1487314 w 1769533"/>
                <a:gd name="connsiteY7" fmla="*/ 1625009 h 2180095"/>
                <a:gd name="connsiteX8" fmla="*/ 1486803 w 1769533"/>
                <a:gd name="connsiteY8" fmla="*/ 1629095 h 2180095"/>
                <a:gd name="connsiteX9" fmla="*/ 1478851 w 1769533"/>
                <a:gd name="connsiteY9" fmla="*/ 1904145 h 2180095"/>
                <a:gd name="connsiteX10" fmla="*/ 1512047 w 1769533"/>
                <a:gd name="connsiteY10" fmla="*/ 2008912 h 2180095"/>
                <a:gd name="connsiteX11" fmla="*/ 1496434 w 1769533"/>
                <a:gd name="connsiteY11" fmla="*/ 2137390 h 2180095"/>
                <a:gd name="connsiteX12" fmla="*/ 1492056 w 1769533"/>
                <a:gd name="connsiteY12" fmla="*/ 2164822 h 2180095"/>
                <a:gd name="connsiteX13" fmla="*/ 1458204 w 1769533"/>
                <a:gd name="connsiteY13" fmla="*/ 2168761 h 2180095"/>
                <a:gd name="connsiteX14" fmla="*/ 1216861 w 1769533"/>
                <a:gd name="connsiteY14" fmla="*/ 2027151 h 2180095"/>
                <a:gd name="connsiteX15" fmla="*/ 983908 w 1769533"/>
                <a:gd name="connsiteY15" fmla="*/ 1974111 h 2180095"/>
                <a:gd name="connsiteX16" fmla="*/ 761314 w 1769533"/>
                <a:gd name="connsiteY16" fmla="*/ 1962219 h 2180095"/>
                <a:gd name="connsiteX17" fmla="*/ 561119 w 1769533"/>
                <a:gd name="connsiteY17" fmla="*/ 1972506 h 2180095"/>
                <a:gd name="connsiteX18" fmla="*/ 342028 w 1769533"/>
                <a:gd name="connsiteY18" fmla="*/ 1979729 h 2180095"/>
                <a:gd name="connsiteX19" fmla="*/ 310145 w 1769533"/>
                <a:gd name="connsiteY19" fmla="*/ 1953391 h 2180095"/>
                <a:gd name="connsiteX20" fmla="*/ 352607 w 1769533"/>
                <a:gd name="connsiteY20" fmla="*/ 1825496 h 2180095"/>
                <a:gd name="connsiteX21" fmla="*/ 399518 w 1769533"/>
                <a:gd name="connsiteY21" fmla="*/ 1654484 h 2180095"/>
                <a:gd name="connsiteX22" fmla="*/ 442636 w 1769533"/>
                <a:gd name="connsiteY22" fmla="*/ 1499450 h 2180095"/>
                <a:gd name="connsiteX23" fmla="*/ 426804 w 1769533"/>
                <a:gd name="connsiteY23" fmla="*/ 1477708 h 2180095"/>
                <a:gd name="connsiteX24" fmla="*/ 277023 w 1769533"/>
                <a:gd name="connsiteY24" fmla="*/ 1470340 h 2180095"/>
                <a:gd name="connsiteX25" fmla="*/ 268414 w 1769533"/>
                <a:gd name="connsiteY25" fmla="*/ 1456988 h 2180095"/>
                <a:gd name="connsiteX26" fmla="*/ 281984 w 1769533"/>
                <a:gd name="connsiteY26" fmla="*/ 1288894 h 2180095"/>
                <a:gd name="connsiteX27" fmla="*/ 300880 w 1769533"/>
                <a:gd name="connsiteY27" fmla="*/ 1267080 h 2180095"/>
                <a:gd name="connsiteX28" fmla="*/ 482398 w 1769533"/>
                <a:gd name="connsiteY28" fmla="*/ 1274157 h 2180095"/>
                <a:gd name="connsiteX29" fmla="*/ 494363 w 1769533"/>
                <a:gd name="connsiteY29" fmla="*/ 1262849 h 2180095"/>
                <a:gd name="connsiteX30" fmla="*/ 494728 w 1769533"/>
                <a:gd name="connsiteY30" fmla="*/ 1258763 h 2180095"/>
                <a:gd name="connsiteX31" fmla="*/ 489694 w 1769533"/>
                <a:gd name="connsiteY31" fmla="*/ 865449 h 2180095"/>
                <a:gd name="connsiteX32" fmla="*/ 433589 w 1769533"/>
                <a:gd name="connsiteY32" fmla="*/ 708518 h 2180095"/>
                <a:gd name="connsiteX33" fmla="*/ 333930 w 1769533"/>
                <a:gd name="connsiteY33" fmla="*/ 604262 h 2180095"/>
                <a:gd name="connsiteX34" fmla="*/ 24298 w 1769533"/>
                <a:gd name="connsiteY34" fmla="*/ 755794 h 2180095"/>
                <a:gd name="connsiteX35" fmla="*/ 368 w 1769533"/>
                <a:gd name="connsiteY35" fmla="*/ 430550 h 2180095"/>
                <a:gd name="connsiteX36" fmla="*/ 211069 w 1769533"/>
                <a:gd name="connsiteY36" fmla="*/ 273400 h 2180095"/>
                <a:gd name="connsiteX37" fmla="*/ 410608 w 1769533"/>
                <a:gd name="connsiteY37" fmla="*/ 134635 h 2180095"/>
                <a:gd name="connsiteX38" fmla="*/ 523108 w 1769533"/>
                <a:gd name="connsiteY38" fmla="*/ 72402 h 2180095"/>
                <a:gd name="connsiteX39" fmla="*/ 664719 w 1769533"/>
                <a:gd name="connsiteY39" fmla="*/ 42781 h 2180095"/>
                <a:gd name="connsiteX40" fmla="*/ 797209 w 1769533"/>
                <a:gd name="connsiteY40" fmla="*/ 17611 h 2180095"/>
                <a:gd name="connsiteX41" fmla="*/ 805673 w 1769533"/>
                <a:gd name="connsiteY41" fmla="*/ 27898 h 2180095"/>
                <a:gd name="connsiteX42" fmla="*/ 872429 w 1769533"/>
                <a:gd name="connsiteY42" fmla="*/ 82543 h 2180095"/>
                <a:gd name="connsiteX43" fmla="*/ 873523 w 1769533"/>
                <a:gd name="connsiteY43" fmla="*/ 88525 h 2180095"/>
                <a:gd name="connsiteX44" fmla="*/ 816251 w 1769533"/>
                <a:gd name="connsiteY44" fmla="*/ 210437 h 2180095"/>
                <a:gd name="connsiteX45" fmla="*/ 819170 w 1769533"/>
                <a:gd name="connsiteY45" fmla="*/ 334976 h 2180095"/>
                <a:gd name="connsiteX46" fmla="*/ 928460 w 1769533"/>
                <a:gd name="connsiteY46" fmla="*/ 395020 h 2180095"/>
                <a:gd name="connsiteX47" fmla="*/ 1152658 w 1769533"/>
                <a:gd name="connsiteY47" fmla="*/ 274786 h 2180095"/>
                <a:gd name="connsiteX48" fmla="*/ 1270484 w 1769533"/>
                <a:gd name="connsiteY48" fmla="*/ 133321 h 2180095"/>
                <a:gd name="connsiteX49" fmla="*/ 1361900 w 1769533"/>
                <a:gd name="connsiteY49" fmla="*/ 31254 h 2180095"/>
                <a:gd name="connsiteX50" fmla="*/ 1396044 w 1769533"/>
                <a:gd name="connsiteY50" fmla="*/ 17392 h 218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69533" h="2180095">
                  <a:moveTo>
                    <a:pt x="1396044" y="17392"/>
                  </a:moveTo>
                  <a:cubicBezTo>
                    <a:pt x="1437703" y="-10405"/>
                    <a:pt x="1479143" y="-45"/>
                    <a:pt x="1522407" y="15057"/>
                  </a:cubicBezTo>
                  <a:cubicBezTo>
                    <a:pt x="1623526" y="50515"/>
                    <a:pt x="1703195" y="155646"/>
                    <a:pt x="1736756" y="253920"/>
                  </a:cubicBezTo>
                  <a:cubicBezTo>
                    <a:pt x="1765282" y="337529"/>
                    <a:pt x="1770097" y="426829"/>
                    <a:pt x="1769222" y="514524"/>
                  </a:cubicBezTo>
                  <a:cubicBezTo>
                    <a:pt x="1768419" y="599228"/>
                    <a:pt x="1773453" y="690935"/>
                    <a:pt x="1760467" y="774107"/>
                  </a:cubicBezTo>
                  <a:cubicBezTo>
                    <a:pt x="1722237" y="1018733"/>
                    <a:pt x="1626882" y="1242858"/>
                    <a:pt x="1515403" y="1461803"/>
                  </a:cubicBezTo>
                  <a:cubicBezTo>
                    <a:pt x="1507158" y="1477927"/>
                    <a:pt x="1504824" y="1494197"/>
                    <a:pt x="1502124" y="1511706"/>
                  </a:cubicBezTo>
                  <a:cubicBezTo>
                    <a:pt x="1496361" y="1549425"/>
                    <a:pt x="1500009" y="1588312"/>
                    <a:pt x="1487314" y="1625009"/>
                  </a:cubicBezTo>
                  <a:cubicBezTo>
                    <a:pt x="1486876" y="1626250"/>
                    <a:pt x="1486949" y="1627709"/>
                    <a:pt x="1486803" y="1629095"/>
                  </a:cubicBezTo>
                  <a:cubicBezTo>
                    <a:pt x="1476516" y="1720511"/>
                    <a:pt x="1477611" y="1812364"/>
                    <a:pt x="1478851" y="1904145"/>
                  </a:cubicBezTo>
                  <a:cubicBezTo>
                    <a:pt x="1479362" y="1940259"/>
                    <a:pt x="1508180" y="1971411"/>
                    <a:pt x="1512047" y="2008912"/>
                  </a:cubicBezTo>
                  <a:cubicBezTo>
                    <a:pt x="1516497" y="2052102"/>
                    <a:pt x="1508107" y="2095950"/>
                    <a:pt x="1496434" y="2137390"/>
                  </a:cubicBezTo>
                  <a:cubicBezTo>
                    <a:pt x="1493880" y="2146363"/>
                    <a:pt x="1491181" y="2155556"/>
                    <a:pt x="1492056" y="2164822"/>
                  </a:cubicBezTo>
                  <a:cubicBezTo>
                    <a:pt x="1494537" y="2191159"/>
                    <a:pt x="1469294" y="2177224"/>
                    <a:pt x="1458204" y="2168761"/>
                  </a:cubicBezTo>
                  <a:cubicBezTo>
                    <a:pt x="1383350" y="2112073"/>
                    <a:pt x="1304337" y="2062535"/>
                    <a:pt x="1216861" y="2027151"/>
                  </a:cubicBezTo>
                  <a:cubicBezTo>
                    <a:pt x="1142006" y="1996873"/>
                    <a:pt x="1063504" y="1983303"/>
                    <a:pt x="983908" y="1974111"/>
                  </a:cubicBezTo>
                  <a:cubicBezTo>
                    <a:pt x="909929" y="1965575"/>
                    <a:pt x="835585" y="1961708"/>
                    <a:pt x="761314" y="1962219"/>
                  </a:cubicBezTo>
                  <a:cubicBezTo>
                    <a:pt x="694558" y="1962657"/>
                    <a:pt x="627802" y="1967982"/>
                    <a:pt x="561119" y="1972506"/>
                  </a:cubicBezTo>
                  <a:cubicBezTo>
                    <a:pt x="495822" y="1976883"/>
                    <a:pt x="348667" y="1985857"/>
                    <a:pt x="342028" y="1979729"/>
                  </a:cubicBezTo>
                  <a:cubicBezTo>
                    <a:pt x="319995" y="1959228"/>
                    <a:pt x="302266" y="1995560"/>
                    <a:pt x="310145" y="1953391"/>
                  </a:cubicBezTo>
                  <a:cubicBezTo>
                    <a:pt x="317879" y="1911805"/>
                    <a:pt x="340277" y="1866790"/>
                    <a:pt x="352607" y="1825496"/>
                  </a:cubicBezTo>
                  <a:cubicBezTo>
                    <a:pt x="369533" y="1768881"/>
                    <a:pt x="385146" y="1711829"/>
                    <a:pt x="399518" y="1654484"/>
                  </a:cubicBezTo>
                  <a:cubicBezTo>
                    <a:pt x="411994" y="1604727"/>
                    <a:pt x="417977" y="1544975"/>
                    <a:pt x="442636" y="1499450"/>
                  </a:cubicBezTo>
                  <a:cubicBezTo>
                    <a:pt x="449202" y="1487266"/>
                    <a:pt x="443074" y="1480699"/>
                    <a:pt x="426804" y="1477708"/>
                  </a:cubicBezTo>
                  <a:cubicBezTo>
                    <a:pt x="376975" y="1468516"/>
                    <a:pt x="326999" y="1470850"/>
                    <a:pt x="277023" y="1470340"/>
                  </a:cubicBezTo>
                  <a:cubicBezTo>
                    <a:pt x="266517" y="1470267"/>
                    <a:pt x="262869" y="1466911"/>
                    <a:pt x="268414" y="1456988"/>
                  </a:cubicBezTo>
                  <a:cubicBezTo>
                    <a:pt x="273375" y="1448087"/>
                    <a:pt x="284173" y="1298963"/>
                    <a:pt x="281984" y="1288894"/>
                  </a:cubicBezTo>
                  <a:cubicBezTo>
                    <a:pt x="278628" y="1272990"/>
                    <a:pt x="287091" y="1267299"/>
                    <a:pt x="300880" y="1267080"/>
                  </a:cubicBezTo>
                  <a:cubicBezTo>
                    <a:pt x="324007" y="1266715"/>
                    <a:pt x="444898" y="1274303"/>
                    <a:pt x="482398" y="1274157"/>
                  </a:cubicBezTo>
                  <a:cubicBezTo>
                    <a:pt x="489475" y="1274157"/>
                    <a:pt x="493852" y="1270363"/>
                    <a:pt x="494363" y="1262849"/>
                  </a:cubicBezTo>
                  <a:cubicBezTo>
                    <a:pt x="494436" y="1261462"/>
                    <a:pt x="494801" y="1260149"/>
                    <a:pt x="494728" y="1258763"/>
                  </a:cubicBezTo>
                  <a:cubicBezTo>
                    <a:pt x="486411" y="1127002"/>
                    <a:pt x="514207" y="997648"/>
                    <a:pt x="489694" y="865449"/>
                  </a:cubicBezTo>
                  <a:cubicBezTo>
                    <a:pt x="479553" y="810658"/>
                    <a:pt x="461678" y="756816"/>
                    <a:pt x="433589" y="708518"/>
                  </a:cubicBezTo>
                  <a:cubicBezTo>
                    <a:pt x="420530" y="686047"/>
                    <a:pt x="362237" y="590254"/>
                    <a:pt x="333930" y="604262"/>
                  </a:cubicBezTo>
                  <a:cubicBezTo>
                    <a:pt x="277461" y="632204"/>
                    <a:pt x="24298" y="758640"/>
                    <a:pt x="24298" y="755794"/>
                  </a:cubicBezTo>
                  <a:cubicBezTo>
                    <a:pt x="24371" y="699179"/>
                    <a:pt x="-3499" y="443172"/>
                    <a:pt x="368" y="430550"/>
                  </a:cubicBezTo>
                  <a:cubicBezTo>
                    <a:pt x="4162" y="418074"/>
                    <a:pt x="152995" y="313745"/>
                    <a:pt x="211069" y="273400"/>
                  </a:cubicBezTo>
                  <a:cubicBezTo>
                    <a:pt x="277607" y="227145"/>
                    <a:pt x="344071" y="180890"/>
                    <a:pt x="410608" y="134635"/>
                  </a:cubicBezTo>
                  <a:cubicBezTo>
                    <a:pt x="445336" y="110486"/>
                    <a:pt x="481814" y="83418"/>
                    <a:pt x="523108" y="72402"/>
                  </a:cubicBezTo>
                  <a:cubicBezTo>
                    <a:pt x="569072" y="60072"/>
                    <a:pt x="618099" y="53433"/>
                    <a:pt x="664719" y="42781"/>
                  </a:cubicBezTo>
                  <a:cubicBezTo>
                    <a:pt x="704991" y="33588"/>
                    <a:pt x="759855" y="31546"/>
                    <a:pt x="797209" y="17611"/>
                  </a:cubicBezTo>
                  <a:cubicBezTo>
                    <a:pt x="801076" y="16152"/>
                    <a:pt x="804140" y="25052"/>
                    <a:pt x="805673" y="27898"/>
                  </a:cubicBezTo>
                  <a:cubicBezTo>
                    <a:pt x="820921" y="55986"/>
                    <a:pt x="843610" y="76779"/>
                    <a:pt x="872429" y="82543"/>
                  </a:cubicBezTo>
                  <a:cubicBezTo>
                    <a:pt x="873231" y="84440"/>
                    <a:pt x="873596" y="86410"/>
                    <a:pt x="873523" y="88525"/>
                  </a:cubicBezTo>
                  <a:cubicBezTo>
                    <a:pt x="851052" y="127558"/>
                    <a:pt x="827997" y="166444"/>
                    <a:pt x="816251" y="210437"/>
                  </a:cubicBezTo>
                  <a:cubicBezTo>
                    <a:pt x="805089" y="252096"/>
                    <a:pt x="802317" y="293536"/>
                    <a:pt x="819170" y="334976"/>
                  </a:cubicBezTo>
                  <a:cubicBezTo>
                    <a:pt x="836388" y="377437"/>
                    <a:pt x="883081" y="402826"/>
                    <a:pt x="928460" y="395020"/>
                  </a:cubicBezTo>
                  <a:cubicBezTo>
                    <a:pt x="1016811" y="379918"/>
                    <a:pt x="1088237" y="333808"/>
                    <a:pt x="1152658" y="274786"/>
                  </a:cubicBezTo>
                  <a:cubicBezTo>
                    <a:pt x="1198257" y="232981"/>
                    <a:pt x="1232620" y="181546"/>
                    <a:pt x="1270484" y="133321"/>
                  </a:cubicBezTo>
                  <a:cubicBezTo>
                    <a:pt x="1298792" y="97280"/>
                    <a:pt x="1327829" y="61969"/>
                    <a:pt x="1361900" y="31254"/>
                  </a:cubicBezTo>
                  <a:cubicBezTo>
                    <a:pt x="1371531" y="23010"/>
                    <a:pt x="1381234" y="13598"/>
                    <a:pt x="1396044" y="1739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50B65F9-1148-4DDA-85A1-213675810FA5}"/>
                </a:ext>
              </a:extLst>
            </p:cNvPr>
            <p:cNvSpPr/>
            <p:nvPr/>
          </p:nvSpPr>
          <p:spPr>
            <a:xfrm>
              <a:off x="6179237" y="3039235"/>
              <a:ext cx="1149702" cy="3085818"/>
            </a:xfrm>
            <a:custGeom>
              <a:avLst/>
              <a:gdLst>
                <a:gd name="connsiteX0" fmla="*/ 8543 w 1149702"/>
                <a:gd name="connsiteY0" fmla="*/ 24831 h 3085818"/>
                <a:gd name="connsiteX1" fmla="*/ 293807 w 1149702"/>
                <a:gd name="connsiteY1" fmla="*/ 7102 h 3085818"/>
                <a:gd name="connsiteX2" fmla="*/ 465184 w 1149702"/>
                <a:gd name="connsiteY2" fmla="*/ 463 h 3085818"/>
                <a:gd name="connsiteX3" fmla="*/ 804874 w 1149702"/>
                <a:gd name="connsiteY3" fmla="*/ 39350 h 3085818"/>
                <a:gd name="connsiteX4" fmla="*/ 1149306 w 1149702"/>
                <a:gd name="connsiteY4" fmla="*/ 225464 h 3085818"/>
                <a:gd name="connsiteX5" fmla="*/ 1139676 w 1149702"/>
                <a:gd name="connsiteY5" fmla="*/ 375975 h 3085818"/>
                <a:gd name="connsiteX6" fmla="*/ 1124646 w 1149702"/>
                <a:gd name="connsiteY6" fmla="*/ 511676 h 3085818"/>
                <a:gd name="connsiteX7" fmla="*/ 1094442 w 1149702"/>
                <a:gd name="connsiteY7" fmla="*/ 715373 h 3085818"/>
                <a:gd name="connsiteX8" fmla="*/ 1042205 w 1149702"/>
                <a:gd name="connsiteY8" fmla="*/ 1016688 h 3085818"/>
                <a:gd name="connsiteX9" fmla="*/ 1012584 w 1149702"/>
                <a:gd name="connsiteY9" fmla="*/ 1278021 h 3085818"/>
                <a:gd name="connsiteX10" fmla="*/ 1014408 w 1149702"/>
                <a:gd name="connsiteY10" fmla="*/ 1562409 h 3085818"/>
                <a:gd name="connsiteX11" fmla="*/ 1030239 w 1149702"/>
                <a:gd name="connsiteY11" fmla="*/ 1755601 h 3085818"/>
                <a:gd name="connsiteX12" fmla="*/ 1049792 w 1149702"/>
                <a:gd name="connsiteY12" fmla="*/ 1948354 h 3085818"/>
                <a:gd name="connsiteX13" fmla="*/ 1047020 w 1149702"/>
                <a:gd name="connsiteY13" fmla="*/ 2176857 h 3085818"/>
                <a:gd name="connsiteX14" fmla="*/ 1001713 w 1149702"/>
                <a:gd name="connsiteY14" fmla="*/ 2506041 h 3085818"/>
                <a:gd name="connsiteX15" fmla="*/ 972165 w 1149702"/>
                <a:gd name="connsiteY15" fmla="*/ 2763289 h 3085818"/>
                <a:gd name="connsiteX16" fmla="*/ 944514 w 1149702"/>
                <a:gd name="connsiteY16" fmla="*/ 2994054 h 3085818"/>
                <a:gd name="connsiteX17" fmla="*/ 936489 w 1149702"/>
                <a:gd name="connsiteY17" fmla="*/ 3069054 h 3085818"/>
                <a:gd name="connsiteX18" fmla="*/ 913216 w 1149702"/>
                <a:gd name="connsiteY18" fmla="*/ 3085177 h 3085818"/>
                <a:gd name="connsiteX19" fmla="*/ 828366 w 1149702"/>
                <a:gd name="connsiteY19" fmla="*/ 3073942 h 3085818"/>
                <a:gd name="connsiteX20" fmla="*/ 807938 w 1149702"/>
                <a:gd name="connsiteY20" fmla="*/ 3072774 h 3085818"/>
                <a:gd name="connsiteX21" fmla="*/ 743371 w 1149702"/>
                <a:gd name="connsiteY21" fmla="*/ 3071170 h 3085818"/>
                <a:gd name="connsiteX22" fmla="*/ 660418 w 1149702"/>
                <a:gd name="connsiteY22" fmla="*/ 3060736 h 3085818"/>
                <a:gd name="connsiteX23" fmla="*/ 603949 w 1149702"/>
                <a:gd name="connsiteY23" fmla="*/ 3052565 h 3085818"/>
                <a:gd name="connsiteX24" fmla="*/ 579581 w 1149702"/>
                <a:gd name="connsiteY24" fmla="*/ 3022726 h 3085818"/>
                <a:gd name="connsiteX25" fmla="*/ 579362 w 1149702"/>
                <a:gd name="connsiteY25" fmla="*/ 2930434 h 3085818"/>
                <a:gd name="connsiteX26" fmla="*/ 554338 w 1149702"/>
                <a:gd name="connsiteY26" fmla="*/ 2903878 h 3085818"/>
                <a:gd name="connsiteX27" fmla="*/ 533472 w 1149702"/>
                <a:gd name="connsiteY27" fmla="*/ 2896874 h 3085818"/>
                <a:gd name="connsiteX28" fmla="*/ 472261 w 1149702"/>
                <a:gd name="connsiteY28" fmla="*/ 2900084 h 3085818"/>
                <a:gd name="connsiteX29" fmla="*/ 450811 w 1149702"/>
                <a:gd name="connsiteY29" fmla="*/ 2882720 h 3085818"/>
                <a:gd name="connsiteX30" fmla="*/ 431186 w 1149702"/>
                <a:gd name="connsiteY30" fmla="*/ 2615988 h 3085818"/>
                <a:gd name="connsiteX31" fmla="*/ 418272 w 1149702"/>
                <a:gd name="connsiteY31" fmla="*/ 2420316 h 3085818"/>
                <a:gd name="connsiteX32" fmla="*/ 398647 w 1149702"/>
                <a:gd name="connsiteY32" fmla="*/ 2204946 h 3085818"/>
                <a:gd name="connsiteX33" fmla="*/ 385587 w 1149702"/>
                <a:gd name="connsiteY33" fmla="*/ 2060636 h 3085818"/>
                <a:gd name="connsiteX34" fmla="*/ 341594 w 1149702"/>
                <a:gd name="connsiteY34" fmla="*/ 1826588 h 3085818"/>
                <a:gd name="connsiteX35" fmla="*/ 263675 w 1149702"/>
                <a:gd name="connsiteY35" fmla="*/ 1635221 h 3085818"/>
                <a:gd name="connsiteX36" fmla="*/ 204872 w 1149702"/>
                <a:gd name="connsiteY36" fmla="*/ 1408323 h 3085818"/>
                <a:gd name="connsiteX37" fmla="*/ 170436 w 1149702"/>
                <a:gd name="connsiteY37" fmla="*/ 1197039 h 3085818"/>
                <a:gd name="connsiteX38" fmla="*/ 102148 w 1149702"/>
                <a:gd name="connsiteY38" fmla="*/ 819775 h 3085818"/>
                <a:gd name="connsiteX39" fmla="*/ 43636 w 1149702"/>
                <a:gd name="connsiteY39" fmla="*/ 509050 h 3085818"/>
                <a:gd name="connsiteX40" fmla="*/ 7814 w 1149702"/>
                <a:gd name="connsiteY40" fmla="*/ 273251 h 3085818"/>
                <a:gd name="connsiteX41" fmla="*/ 518 w 1149702"/>
                <a:gd name="connsiteY41" fmla="*/ 103771 h 3085818"/>
                <a:gd name="connsiteX42" fmla="*/ 8543 w 1149702"/>
                <a:gd name="connsiteY42" fmla="*/ 24831 h 308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9702" h="3085818">
                  <a:moveTo>
                    <a:pt x="8543" y="24831"/>
                  </a:moveTo>
                  <a:cubicBezTo>
                    <a:pt x="103680" y="19141"/>
                    <a:pt x="198597" y="11626"/>
                    <a:pt x="293807" y="7102"/>
                  </a:cubicBezTo>
                  <a:cubicBezTo>
                    <a:pt x="350933" y="4403"/>
                    <a:pt x="408058" y="-1725"/>
                    <a:pt x="465184" y="463"/>
                  </a:cubicBezTo>
                  <a:cubicBezTo>
                    <a:pt x="579362" y="4841"/>
                    <a:pt x="693614" y="9729"/>
                    <a:pt x="804874" y="39350"/>
                  </a:cubicBezTo>
                  <a:cubicBezTo>
                    <a:pt x="934446" y="73859"/>
                    <a:pt x="1045998" y="142074"/>
                    <a:pt x="1149306" y="225464"/>
                  </a:cubicBezTo>
                  <a:cubicBezTo>
                    <a:pt x="1151641" y="275951"/>
                    <a:pt x="1143032" y="325853"/>
                    <a:pt x="1139676" y="375975"/>
                  </a:cubicBezTo>
                  <a:cubicBezTo>
                    <a:pt x="1136684" y="421355"/>
                    <a:pt x="1128805" y="466370"/>
                    <a:pt x="1124646" y="511676"/>
                  </a:cubicBezTo>
                  <a:cubicBezTo>
                    <a:pt x="1118372" y="580183"/>
                    <a:pt x="1106042" y="647669"/>
                    <a:pt x="1094442" y="715373"/>
                  </a:cubicBezTo>
                  <a:cubicBezTo>
                    <a:pt x="1077224" y="815836"/>
                    <a:pt x="1059277" y="916225"/>
                    <a:pt x="1042205" y="1016688"/>
                  </a:cubicBezTo>
                  <a:cubicBezTo>
                    <a:pt x="1027467" y="1103215"/>
                    <a:pt x="1018639" y="1190326"/>
                    <a:pt x="1012584" y="1278021"/>
                  </a:cubicBezTo>
                  <a:cubicBezTo>
                    <a:pt x="1006018" y="1373012"/>
                    <a:pt x="1010614" y="1467711"/>
                    <a:pt x="1014408" y="1562409"/>
                  </a:cubicBezTo>
                  <a:cubicBezTo>
                    <a:pt x="1016961" y="1626904"/>
                    <a:pt x="1024184" y="1691252"/>
                    <a:pt x="1030239" y="1755601"/>
                  </a:cubicBezTo>
                  <a:cubicBezTo>
                    <a:pt x="1036295" y="1819876"/>
                    <a:pt x="1044831" y="1884006"/>
                    <a:pt x="1049792" y="1948354"/>
                  </a:cubicBezTo>
                  <a:cubicBezTo>
                    <a:pt x="1055629" y="2024522"/>
                    <a:pt x="1057963" y="2100763"/>
                    <a:pt x="1047020" y="2176857"/>
                  </a:cubicBezTo>
                  <a:cubicBezTo>
                    <a:pt x="1031334" y="2286512"/>
                    <a:pt x="1015867" y="2396167"/>
                    <a:pt x="1001713" y="2506041"/>
                  </a:cubicBezTo>
                  <a:cubicBezTo>
                    <a:pt x="990697" y="2591620"/>
                    <a:pt x="982234" y="2677564"/>
                    <a:pt x="972165" y="2763289"/>
                  </a:cubicBezTo>
                  <a:cubicBezTo>
                    <a:pt x="963119" y="2840259"/>
                    <a:pt x="952832" y="2917011"/>
                    <a:pt x="944514" y="2994054"/>
                  </a:cubicBezTo>
                  <a:cubicBezTo>
                    <a:pt x="941815" y="3019078"/>
                    <a:pt x="938313" y="3044029"/>
                    <a:pt x="936489" y="3069054"/>
                  </a:cubicBezTo>
                  <a:cubicBezTo>
                    <a:pt x="935176" y="3087366"/>
                    <a:pt x="924962" y="3086564"/>
                    <a:pt x="913216" y="3085177"/>
                  </a:cubicBezTo>
                  <a:cubicBezTo>
                    <a:pt x="884908" y="3081821"/>
                    <a:pt x="856674" y="3077589"/>
                    <a:pt x="828366" y="3073942"/>
                  </a:cubicBezTo>
                  <a:cubicBezTo>
                    <a:pt x="821581" y="3073066"/>
                    <a:pt x="814723" y="3073139"/>
                    <a:pt x="807938" y="3072774"/>
                  </a:cubicBezTo>
                  <a:cubicBezTo>
                    <a:pt x="786270" y="3077663"/>
                    <a:pt x="765331" y="3075255"/>
                    <a:pt x="743371" y="3071170"/>
                  </a:cubicBezTo>
                  <a:cubicBezTo>
                    <a:pt x="716158" y="3066063"/>
                    <a:pt x="688142" y="3064093"/>
                    <a:pt x="660418" y="3060736"/>
                  </a:cubicBezTo>
                  <a:cubicBezTo>
                    <a:pt x="641449" y="3058475"/>
                    <a:pt x="622699" y="3056724"/>
                    <a:pt x="603949" y="3052565"/>
                  </a:cubicBezTo>
                  <a:cubicBezTo>
                    <a:pt x="586658" y="3048772"/>
                    <a:pt x="579727" y="3039506"/>
                    <a:pt x="579581" y="3022726"/>
                  </a:cubicBezTo>
                  <a:cubicBezTo>
                    <a:pt x="579289" y="2991938"/>
                    <a:pt x="579727" y="2961223"/>
                    <a:pt x="579362" y="2930434"/>
                  </a:cubicBezTo>
                  <a:cubicBezTo>
                    <a:pt x="579071" y="2906139"/>
                    <a:pt x="578925" y="2906067"/>
                    <a:pt x="554338" y="2903878"/>
                  </a:cubicBezTo>
                  <a:cubicBezTo>
                    <a:pt x="546750" y="2903221"/>
                    <a:pt x="539309" y="2902492"/>
                    <a:pt x="533472" y="2896874"/>
                  </a:cubicBezTo>
                  <a:cubicBezTo>
                    <a:pt x="513044" y="2897166"/>
                    <a:pt x="492616" y="2895342"/>
                    <a:pt x="472261" y="2900084"/>
                  </a:cubicBezTo>
                  <a:cubicBezTo>
                    <a:pt x="459055" y="2903148"/>
                    <a:pt x="451906" y="2899647"/>
                    <a:pt x="450811" y="2882720"/>
                  </a:cubicBezTo>
                  <a:cubicBezTo>
                    <a:pt x="445194" y="2793785"/>
                    <a:pt x="437533" y="2704923"/>
                    <a:pt x="431186" y="2615988"/>
                  </a:cubicBezTo>
                  <a:cubicBezTo>
                    <a:pt x="426516" y="2550764"/>
                    <a:pt x="423452" y="2485467"/>
                    <a:pt x="418272" y="2420316"/>
                  </a:cubicBezTo>
                  <a:cubicBezTo>
                    <a:pt x="412582" y="2348453"/>
                    <a:pt x="405140" y="2276736"/>
                    <a:pt x="398647" y="2204946"/>
                  </a:cubicBezTo>
                  <a:cubicBezTo>
                    <a:pt x="394269" y="2156867"/>
                    <a:pt x="390694" y="2108642"/>
                    <a:pt x="385587" y="2060636"/>
                  </a:cubicBezTo>
                  <a:cubicBezTo>
                    <a:pt x="377197" y="1981404"/>
                    <a:pt x="369464" y="1901370"/>
                    <a:pt x="341594" y="1826588"/>
                  </a:cubicBezTo>
                  <a:cubicBezTo>
                    <a:pt x="317591" y="1762167"/>
                    <a:pt x="287314" y="1700007"/>
                    <a:pt x="263675" y="1635221"/>
                  </a:cubicBezTo>
                  <a:cubicBezTo>
                    <a:pt x="236754" y="1561461"/>
                    <a:pt x="215888" y="1486388"/>
                    <a:pt x="204872" y="1408323"/>
                  </a:cubicBezTo>
                  <a:cubicBezTo>
                    <a:pt x="194877" y="1337700"/>
                    <a:pt x="181088" y="1267588"/>
                    <a:pt x="170436" y="1197039"/>
                  </a:cubicBezTo>
                  <a:cubicBezTo>
                    <a:pt x="151321" y="1070603"/>
                    <a:pt x="124327" y="945627"/>
                    <a:pt x="102148" y="819775"/>
                  </a:cubicBezTo>
                  <a:cubicBezTo>
                    <a:pt x="83835" y="715957"/>
                    <a:pt x="62751" y="612722"/>
                    <a:pt x="43636" y="509050"/>
                  </a:cubicBezTo>
                  <a:cubicBezTo>
                    <a:pt x="29190" y="430839"/>
                    <a:pt x="17444" y="352264"/>
                    <a:pt x="7814" y="273251"/>
                  </a:cubicBezTo>
                  <a:cubicBezTo>
                    <a:pt x="956" y="216782"/>
                    <a:pt x="-1087" y="160386"/>
                    <a:pt x="518" y="103771"/>
                  </a:cubicBezTo>
                  <a:cubicBezTo>
                    <a:pt x="1247" y="77506"/>
                    <a:pt x="5771" y="51242"/>
                    <a:pt x="8543" y="2483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F49897D-585E-403D-8C35-6E1DAAF4FCC7}"/>
                </a:ext>
              </a:extLst>
            </p:cNvPr>
            <p:cNvSpPr/>
            <p:nvPr/>
          </p:nvSpPr>
          <p:spPr>
            <a:xfrm>
              <a:off x="4793182" y="5262384"/>
              <a:ext cx="1043209" cy="1510168"/>
            </a:xfrm>
            <a:custGeom>
              <a:avLst/>
              <a:gdLst>
                <a:gd name="connsiteX0" fmla="*/ 580976 w 1043209"/>
                <a:gd name="connsiteY0" fmla="*/ 839 h 1510168"/>
                <a:gd name="connsiteX1" fmla="*/ 619716 w 1043209"/>
                <a:gd name="connsiteY1" fmla="*/ 40747 h 1510168"/>
                <a:gd name="connsiteX2" fmla="*/ 597902 w 1043209"/>
                <a:gd name="connsiteY2" fmla="*/ 435666 h 1510168"/>
                <a:gd name="connsiteX3" fmla="*/ 568792 w 1043209"/>
                <a:gd name="connsiteY3" fmla="*/ 945055 h 1510168"/>
                <a:gd name="connsiteX4" fmla="*/ 560110 w 1043209"/>
                <a:gd name="connsiteY4" fmla="*/ 1079953 h 1510168"/>
                <a:gd name="connsiteX5" fmla="*/ 581487 w 1043209"/>
                <a:gd name="connsiteY5" fmla="*/ 1107531 h 1510168"/>
                <a:gd name="connsiteX6" fmla="*/ 838881 w 1043209"/>
                <a:gd name="connsiteY6" fmla="*/ 1181583 h 1510168"/>
                <a:gd name="connsiteX7" fmla="*/ 995739 w 1043209"/>
                <a:gd name="connsiteY7" fmla="*/ 1264316 h 1510168"/>
                <a:gd name="connsiteX8" fmla="*/ 1029737 w 1043209"/>
                <a:gd name="connsiteY8" fmla="*/ 1302327 h 1510168"/>
                <a:gd name="connsiteX9" fmla="*/ 1012884 w 1043209"/>
                <a:gd name="connsiteY9" fmla="*/ 1395494 h 1510168"/>
                <a:gd name="connsiteX10" fmla="*/ 859455 w 1043209"/>
                <a:gd name="connsiteY10" fmla="*/ 1461083 h 1510168"/>
                <a:gd name="connsiteX11" fmla="*/ 413028 w 1043209"/>
                <a:gd name="connsiteY11" fmla="*/ 1509526 h 1510168"/>
                <a:gd name="connsiteX12" fmla="*/ 115434 w 1043209"/>
                <a:gd name="connsiteY12" fmla="*/ 1470056 h 1510168"/>
                <a:gd name="connsiteX13" fmla="*/ 41966 w 1043209"/>
                <a:gd name="connsiteY13" fmla="*/ 1439268 h 1510168"/>
                <a:gd name="connsiteX14" fmla="*/ 17817 w 1043209"/>
                <a:gd name="connsiteY14" fmla="*/ 1333261 h 1510168"/>
                <a:gd name="connsiteX15" fmla="*/ 101791 w 1043209"/>
                <a:gd name="connsiteY15" fmla="*/ 1250017 h 1510168"/>
                <a:gd name="connsiteX16" fmla="*/ 434550 w 1043209"/>
                <a:gd name="connsiteY16" fmla="*/ 1110011 h 1510168"/>
                <a:gd name="connsiteX17" fmla="*/ 447099 w 1043209"/>
                <a:gd name="connsiteY17" fmla="*/ 1098922 h 1510168"/>
                <a:gd name="connsiteX18" fmla="*/ 441044 w 1043209"/>
                <a:gd name="connsiteY18" fmla="*/ 914485 h 1510168"/>
                <a:gd name="connsiteX19" fmla="*/ 435134 w 1043209"/>
                <a:gd name="connsiteY19" fmla="*/ 773240 h 1510168"/>
                <a:gd name="connsiteX20" fmla="*/ 421126 w 1043209"/>
                <a:gd name="connsiteY20" fmla="*/ 371682 h 1510168"/>
                <a:gd name="connsiteX21" fmla="*/ 406316 w 1043209"/>
                <a:gd name="connsiteY21" fmla="*/ 21486 h 1510168"/>
                <a:gd name="connsiteX22" fmla="*/ 425577 w 1043209"/>
                <a:gd name="connsiteY22" fmla="*/ 256 h 1510168"/>
                <a:gd name="connsiteX23" fmla="*/ 580976 w 1043209"/>
                <a:gd name="connsiteY23" fmla="*/ 839 h 15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3209" h="1510168">
                  <a:moveTo>
                    <a:pt x="580976" y="839"/>
                  </a:moveTo>
                  <a:cubicBezTo>
                    <a:pt x="621759" y="1860"/>
                    <a:pt x="621832" y="1277"/>
                    <a:pt x="619716" y="40747"/>
                  </a:cubicBezTo>
                  <a:cubicBezTo>
                    <a:pt x="612494" y="172362"/>
                    <a:pt x="605344" y="304050"/>
                    <a:pt x="597902" y="435666"/>
                  </a:cubicBezTo>
                  <a:cubicBezTo>
                    <a:pt x="588345" y="605510"/>
                    <a:pt x="578495" y="775282"/>
                    <a:pt x="568792" y="945055"/>
                  </a:cubicBezTo>
                  <a:cubicBezTo>
                    <a:pt x="566239" y="990069"/>
                    <a:pt x="565071" y="1035230"/>
                    <a:pt x="560110" y="1079953"/>
                  </a:cubicBezTo>
                  <a:cubicBezTo>
                    <a:pt x="557921" y="1099725"/>
                    <a:pt x="565217" y="1104029"/>
                    <a:pt x="581487" y="1107531"/>
                  </a:cubicBezTo>
                  <a:cubicBezTo>
                    <a:pt x="668963" y="1126208"/>
                    <a:pt x="755052" y="1150138"/>
                    <a:pt x="838881" y="1181583"/>
                  </a:cubicBezTo>
                  <a:cubicBezTo>
                    <a:pt x="894620" y="1202448"/>
                    <a:pt x="948973" y="1226232"/>
                    <a:pt x="995739" y="1264316"/>
                  </a:cubicBezTo>
                  <a:cubicBezTo>
                    <a:pt x="1009090" y="1275187"/>
                    <a:pt x="1020545" y="1287663"/>
                    <a:pt x="1029737" y="1302327"/>
                  </a:cubicBezTo>
                  <a:cubicBezTo>
                    <a:pt x="1052135" y="1338149"/>
                    <a:pt x="1046663" y="1369959"/>
                    <a:pt x="1012884" y="1395494"/>
                  </a:cubicBezTo>
                  <a:cubicBezTo>
                    <a:pt x="967213" y="1430003"/>
                    <a:pt x="913662" y="1446783"/>
                    <a:pt x="859455" y="1461083"/>
                  </a:cubicBezTo>
                  <a:cubicBezTo>
                    <a:pt x="713102" y="1499531"/>
                    <a:pt x="563831" y="1513466"/>
                    <a:pt x="413028" y="1509526"/>
                  </a:cubicBezTo>
                  <a:cubicBezTo>
                    <a:pt x="312638" y="1506900"/>
                    <a:pt x="212614" y="1498656"/>
                    <a:pt x="115434" y="1470056"/>
                  </a:cubicBezTo>
                  <a:cubicBezTo>
                    <a:pt x="89826" y="1462542"/>
                    <a:pt x="64875" y="1453203"/>
                    <a:pt x="41966" y="1439268"/>
                  </a:cubicBezTo>
                  <a:cubicBezTo>
                    <a:pt x="-4872" y="1410961"/>
                    <a:pt x="-11876" y="1378932"/>
                    <a:pt x="17817" y="1333261"/>
                  </a:cubicBezTo>
                  <a:cubicBezTo>
                    <a:pt x="39778" y="1299409"/>
                    <a:pt x="69909" y="1273728"/>
                    <a:pt x="101791" y="1250017"/>
                  </a:cubicBezTo>
                  <a:cubicBezTo>
                    <a:pt x="173363" y="1196831"/>
                    <a:pt x="366481" y="1125843"/>
                    <a:pt x="434550" y="1110011"/>
                  </a:cubicBezTo>
                  <a:cubicBezTo>
                    <a:pt x="445859" y="1111908"/>
                    <a:pt x="447464" y="1108406"/>
                    <a:pt x="447099" y="1098922"/>
                  </a:cubicBezTo>
                  <a:cubicBezTo>
                    <a:pt x="444983" y="1037419"/>
                    <a:pt x="443232" y="975988"/>
                    <a:pt x="441044" y="914485"/>
                  </a:cubicBezTo>
                  <a:cubicBezTo>
                    <a:pt x="439366" y="867355"/>
                    <a:pt x="436812" y="820297"/>
                    <a:pt x="435134" y="773240"/>
                  </a:cubicBezTo>
                  <a:cubicBezTo>
                    <a:pt x="430319" y="639363"/>
                    <a:pt x="426160" y="505486"/>
                    <a:pt x="421126" y="371682"/>
                  </a:cubicBezTo>
                  <a:cubicBezTo>
                    <a:pt x="416749" y="254950"/>
                    <a:pt x="411642" y="138218"/>
                    <a:pt x="406316" y="21486"/>
                  </a:cubicBezTo>
                  <a:cubicBezTo>
                    <a:pt x="405659" y="6457"/>
                    <a:pt x="407702" y="-1568"/>
                    <a:pt x="425577" y="256"/>
                  </a:cubicBezTo>
                  <a:cubicBezTo>
                    <a:pt x="443086" y="2153"/>
                    <a:pt x="569886" y="547"/>
                    <a:pt x="580976" y="83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4419DF-EC18-45B8-9452-8B028BCCF759}"/>
                </a:ext>
              </a:extLst>
            </p:cNvPr>
            <p:cNvSpPr/>
            <p:nvPr/>
          </p:nvSpPr>
          <p:spPr>
            <a:xfrm>
              <a:off x="6328490" y="463892"/>
              <a:ext cx="929794" cy="1022733"/>
            </a:xfrm>
            <a:custGeom>
              <a:avLst/>
              <a:gdLst>
                <a:gd name="connsiteX0" fmla="*/ 929795 w 929794"/>
                <a:gd name="connsiteY0" fmla="*/ 628791 h 1022733"/>
                <a:gd name="connsiteX1" fmla="*/ 791321 w 929794"/>
                <a:gd name="connsiteY1" fmla="*/ 760041 h 1022733"/>
                <a:gd name="connsiteX2" fmla="*/ 652921 w 929794"/>
                <a:gd name="connsiteY2" fmla="*/ 919380 h 1022733"/>
                <a:gd name="connsiteX3" fmla="*/ 486286 w 929794"/>
                <a:gd name="connsiteY3" fmla="*/ 1013204 h 1022733"/>
                <a:gd name="connsiteX4" fmla="*/ 379477 w 929794"/>
                <a:gd name="connsiteY4" fmla="*/ 1011744 h 1022733"/>
                <a:gd name="connsiteX5" fmla="*/ 319943 w 929794"/>
                <a:gd name="connsiteY5" fmla="*/ 916754 h 1022733"/>
                <a:gd name="connsiteX6" fmla="*/ 391223 w 929794"/>
                <a:gd name="connsiteY6" fmla="*/ 708168 h 1022733"/>
                <a:gd name="connsiteX7" fmla="*/ 388377 w 929794"/>
                <a:gd name="connsiteY7" fmla="*/ 704010 h 1022733"/>
                <a:gd name="connsiteX8" fmla="*/ 314690 w 929794"/>
                <a:gd name="connsiteY8" fmla="*/ 638275 h 1022733"/>
                <a:gd name="connsiteX9" fmla="*/ 241879 w 929794"/>
                <a:gd name="connsiteY9" fmla="*/ 544671 h 1022733"/>
                <a:gd name="connsiteX10" fmla="*/ 184388 w 929794"/>
                <a:gd name="connsiteY10" fmla="*/ 514758 h 1022733"/>
                <a:gd name="connsiteX11" fmla="*/ 158926 w 929794"/>
                <a:gd name="connsiteY11" fmla="*/ 484481 h 1022733"/>
                <a:gd name="connsiteX12" fmla="*/ 142438 w 929794"/>
                <a:gd name="connsiteY12" fmla="*/ 402550 h 1022733"/>
                <a:gd name="connsiteX13" fmla="*/ 129305 w 929794"/>
                <a:gd name="connsiteY13" fmla="*/ 361839 h 1022733"/>
                <a:gd name="connsiteX14" fmla="*/ 121864 w 929794"/>
                <a:gd name="connsiteY14" fmla="*/ 350750 h 1022733"/>
                <a:gd name="connsiteX15" fmla="*/ 73201 w 929794"/>
                <a:gd name="connsiteY15" fmla="*/ 302087 h 1022733"/>
                <a:gd name="connsiteX16" fmla="*/ 15856 w 929794"/>
                <a:gd name="connsiteY16" fmla="*/ 215268 h 1022733"/>
                <a:gd name="connsiteX17" fmla="*/ 3235 w 929794"/>
                <a:gd name="connsiteY17" fmla="*/ 166751 h 1022733"/>
                <a:gd name="connsiteX18" fmla="*/ 18848 w 929794"/>
                <a:gd name="connsiteY18" fmla="*/ 71396 h 1022733"/>
                <a:gd name="connsiteX19" fmla="*/ 140249 w 929794"/>
                <a:gd name="connsiteY19" fmla="*/ 262 h 1022733"/>
                <a:gd name="connsiteX20" fmla="*/ 327458 w 929794"/>
                <a:gd name="connsiteY20" fmla="*/ 46663 h 1022733"/>
                <a:gd name="connsiteX21" fmla="*/ 500221 w 929794"/>
                <a:gd name="connsiteY21" fmla="*/ 148731 h 1022733"/>
                <a:gd name="connsiteX22" fmla="*/ 524224 w 929794"/>
                <a:gd name="connsiteY22" fmla="*/ 158434 h 1022733"/>
                <a:gd name="connsiteX23" fmla="*/ 551948 w 929794"/>
                <a:gd name="connsiteY23" fmla="*/ 124947 h 1022733"/>
                <a:gd name="connsiteX24" fmla="*/ 550343 w 929794"/>
                <a:gd name="connsiteY24" fmla="*/ 108677 h 1022733"/>
                <a:gd name="connsiteX25" fmla="*/ 593753 w 929794"/>
                <a:gd name="connsiteY25" fmla="*/ 40243 h 1022733"/>
                <a:gd name="connsiteX26" fmla="*/ 682031 w 929794"/>
                <a:gd name="connsiteY26" fmla="*/ 71323 h 1022733"/>
                <a:gd name="connsiteX27" fmla="*/ 701365 w 929794"/>
                <a:gd name="connsiteY27" fmla="*/ 129251 h 1022733"/>
                <a:gd name="connsiteX28" fmla="*/ 704429 w 929794"/>
                <a:gd name="connsiteY28" fmla="*/ 282535 h 1022733"/>
                <a:gd name="connsiteX29" fmla="*/ 710922 w 929794"/>
                <a:gd name="connsiteY29" fmla="*/ 341630 h 1022733"/>
                <a:gd name="connsiteX30" fmla="*/ 854211 w 929794"/>
                <a:gd name="connsiteY30" fmla="*/ 576407 h 1022733"/>
                <a:gd name="connsiteX31" fmla="*/ 902727 w 929794"/>
                <a:gd name="connsiteY31" fmla="*/ 616315 h 1022733"/>
                <a:gd name="connsiteX32" fmla="*/ 929795 w 929794"/>
                <a:gd name="connsiteY32" fmla="*/ 628791 h 10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29794" h="1022733">
                  <a:moveTo>
                    <a:pt x="929795" y="628791"/>
                  </a:moveTo>
                  <a:cubicBezTo>
                    <a:pt x="876171" y="656588"/>
                    <a:pt x="827946" y="715464"/>
                    <a:pt x="791321" y="760041"/>
                  </a:cubicBezTo>
                  <a:cubicBezTo>
                    <a:pt x="746599" y="814395"/>
                    <a:pt x="708150" y="874074"/>
                    <a:pt x="652921" y="919380"/>
                  </a:cubicBezTo>
                  <a:cubicBezTo>
                    <a:pt x="602799" y="960455"/>
                    <a:pt x="549030" y="995110"/>
                    <a:pt x="486286" y="1013204"/>
                  </a:cubicBezTo>
                  <a:cubicBezTo>
                    <a:pt x="450975" y="1023345"/>
                    <a:pt x="415590" y="1028816"/>
                    <a:pt x="379477" y="1011744"/>
                  </a:cubicBezTo>
                  <a:cubicBezTo>
                    <a:pt x="338401" y="992338"/>
                    <a:pt x="323810" y="956078"/>
                    <a:pt x="319943" y="916754"/>
                  </a:cubicBezTo>
                  <a:cubicBezTo>
                    <a:pt x="312137" y="838106"/>
                    <a:pt x="344895" y="770036"/>
                    <a:pt x="391223" y="708168"/>
                  </a:cubicBezTo>
                  <a:cubicBezTo>
                    <a:pt x="392098" y="706563"/>
                    <a:pt x="391806" y="704594"/>
                    <a:pt x="388377" y="704010"/>
                  </a:cubicBezTo>
                  <a:cubicBezTo>
                    <a:pt x="349856" y="697736"/>
                    <a:pt x="332930" y="667239"/>
                    <a:pt x="314690" y="638275"/>
                  </a:cubicBezTo>
                  <a:cubicBezTo>
                    <a:pt x="299953" y="610551"/>
                    <a:pt x="253771" y="560721"/>
                    <a:pt x="241879" y="544671"/>
                  </a:cubicBezTo>
                  <a:cubicBezTo>
                    <a:pt x="227871" y="524826"/>
                    <a:pt x="208172" y="516655"/>
                    <a:pt x="184388" y="514758"/>
                  </a:cubicBezTo>
                  <a:cubicBezTo>
                    <a:pt x="167243" y="513372"/>
                    <a:pt x="161990" y="498781"/>
                    <a:pt x="158926" y="484481"/>
                  </a:cubicBezTo>
                  <a:cubicBezTo>
                    <a:pt x="153090" y="457268"/>
                    <a:pt x="148639" y="429690"/>
                    <a:pt x="142438" y="402550"/>
                  </a:cubicBezTo>
                  <a:cubicBezTo>
                    <a:pt x="139301" y="388688"/>
                    <a:pt x="133756" y="375410"/>
                    <a:pt x="129305" y="361839"/>
                  </a:cubicBezTo>
                  <a:cubicBezTo>
                    <a:pt x="125584" y="356951"/>
                    <a:pt x="126971" y="360088"/>
                    <a:pt x="121864" y="350750"/>
                  </a:cubicBezTo>
                  <a:cubicBezTo>
                    <a:pt x="102822" y="340536"/>
                    <a:pt x="93191" y="315730"/>
                    <a:pt x="73201" y="302087"/>
                  </a:cubicBezTo>
                  <a:cubicBezTo>
                    <a:pt x="46134" y="278376"/>
                    <a:pt x="28916" y="248245"/>
                    <a:pt x="15856" y="215268"/>
                  </a:cubicBezTo>
                  <a:cubicBezTo>
                    <a:pt x="9874" y="193381"/>
                    <a:pt x="6445" y="179665"/>
                    <a:pt x="3235" y="166751"/>
                  </a:cubicBezTo>
                  <a:cubicBezTo>
                    <a:pt x="-5593" y="130710"/>
                    <a:pt x="4986" y="104883"/>
                    <a:pt x="18848" y="71396"/>
                  </a:cubicBezTo>
                  <a:cubicBezTo>
                    <a:pt x="41173" y="17334"/>
                    <a:pt x="87866" y="2597"/>
                    <a:pt x="140249" y="262"/>
                  </a:cubicBezTo>
                  <a:cubicBezTo>
                    <a:pt x="206932" y="-2656"/>
                    <a:pt x="268070" y="19158"/>
                    <a:pt x="327458" y="46663"/>
                  </a:cubicBezTo>
                  <a:cubicBezTo>
                    <a:pt x="388450" y="74898"/>
                    <a:pt x="445430" y="109917"/>
                    <a:pt x="500221" y="148731"/>
                  </a:cubicBezTo>
                  <a:cubicBezTo>
                    <a:pt x="507444" y="153838"/>
                    <a:pt x="514594" y="160331"/>
                    <a:pt x="524224" y="158434"/>
                  </a:cubicBezTo>
                  <a:cubicBezTo>
                    <a:pt x="548373" y="153619"/>
                    <a:pt x="557201" y="145885"/>
                    <a:pt x="551948" y="124947"/>
                  </a:cubicBezTo>
                  <a:cubicBezTo>
                    <a:pt x="550635" y="119694"/>
                    <a:pt x="550489" y="114149"/>
                    <a:pt x="550343" y="108677"/>
                  </a:cubicBezTo>
                  <a:cubicBezTo>
                    <a:pt x="549322" y="72563"/>
                    <a:pt x="564205" y="49071"/>
                    <a:pt x="593753" y="40243"/>
                  </a:cubicBezTo>
                  <a:cubicBezTo>
                    <a:pt x="627532" y="30175"/>
                    <a:pt x="664813" y="43307"/>
                    <a:pt x="682031" y="71323"/>
                  </a:cubicBezTo>
                  <a:cubicBezTo>
                    <a:pt x="692975" y="89125"/>
                    <a:pt x="698665" y="108750"/>
                    <a:pt x="701365" y="129251"/>
                  </a:cubicBezTo>
                  <a:cubicBezTo>
                    <a:pt x="708077" y="180175"/>
                    <a:pt x="709171" y="231319"/>
                    <a:pt x="704429" y="282535"/>
                  </a:cubicBezTo>
                  <a:cubicBezTo>
                    <a:pt x="697279" y="303182"/>
                    <a:pt x="705377" y="323391"/>
                    <a:pt x="710922" y="341630"/>
                  </a:cubicBezTo>
                  <a:cubicBezTo>
                    <a:pt x="738573" y="431806"/>
                    <a:pt x="784755" y="511548"/>
                    <a:pt x="854211" y="576407"/>
                  </a:cubicBezTo>
                  <a:cubicBezTo>
                    <a:pt x="869386" y="590634"/>
                    <a:pt x="884342" y="605371"/>
                    <a:pt x="902727" y="616315"/>
                  </a:cubicBezTo>
                  <a:cubicBezTo>
                    <a:pt x="909075" y="620036"/>
                    <a:pt x="921113" y="624413"/>
                    <a:pt x="929795" y="628791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F99673-E223-457F-8D99-FEDF12676AAE}"/>
                </a:ext>
              </a:extLst>
            </p:cNvPr>
            <p:cNvSpPr/>
            <p:nvPr/>
          </p:nvSpPr>
          <p:spPr>
            <a:xfrm>
              <a:off x="6315564" y="35"/>
              <a:ext cx="768812" cy="746319"/>
            </a:xfrm>
            <a:custGeom>
              <a:avLst/>
              <a:gdLst>
                <a:gd name="connsiteX0" fmla="*/ 717282 w 768812"/>
                <a:gd name="connsiteY0" fmla="*/ 746319 h 746319"/>
                <a:gd name="connsiteX1" fmla="*/ 713343 w 768812"/>
                <a:gd name="connsiteY1" fmla="*/ 710935 h 746319"/>
                <a:gd name="connsiteX2" fmla="*/ 700867 w 768812"/>
                <a:gd name="connsiteY2" fmla="*/ 562613 h 746319"/>
                <a:gd name="connsiteX3" fmla="*/ 605730 w 768812"/>
                <a:gd name="connsiteY3" fmla="*/ 510667 h 746319"/>
                <a:gd name="connsiteX4" fmla="*/ 570054 w 768812"/>
                <a:gd name="connsiteY4" fmla="*/ 557506 h 746319"/>
                <a:gd name="connsiteX5" fmla="*/ 570711 w 768812"/>
                <a:gd name="connsiteY5" fmla="*/ 584062 h 746319"/>
                <a:gd name="connsiteX6" fmla="*/ 545103 w 768812"/>
                <a:gd name="connsiteY6" fmla="*/ 628055 h 746319"/>
                <a:gd name="connsiteX7" fmla="*/ 515701 w 768812"/>
                <a:gd name="connsiteY7" fmla="*/ 622657 h 746319"/>
                <a:gd name="connsiteX8" fmla="*/ 289970 w 768812"/>
                <a:gd name="connsiteY8" fmla="*/ 496075 h 746319"/>
                <a:gd name="connsiteX9" fmla="*/ 156312 w 768812"/>
                <a:gd name="connsiteY9" fmla="*/ 470394 h 746319"/>
                <a:gd name="connsiteX10" fmla="*/ 24259 w 768812"/>
                <a:gd name="connsiteY10" fmla="*/ 598508 h 746319"/>
                <a:gd name="connsiteX11" fmla="*/ 30023 w 768812"/>
                <a:gd name="connsiteY11" fmla="*/ 667671 h 746319"/>
                <a:gd name="connsiteX12" fmla="*/ 28710 w 768812"/>
                <a:gd name="connsiteY12" fmla="*/ 679053 h 746319"/>
                <a:gd name="connsiteX13" fmla="*/ 6312 w 768812"/>
                <a:gd name="connsiteY13" fmla="*/ 429100 h 746319"/>
                <a:gd name="connsiteX14" fmla="*/ 113705 w 768812"/>
                <a:gd name="connsiteY14" fmla="*/ 277422 h 746319"/>
                <a:gd name="connsiteX15" fmla="*/ 208550 w 768812"/>
                <a:gd name="connsiteY15" fmla="*/ 225184 h 746319"/>
                <a:gd name="connsiteX16" fmla="*/ 333964 w 768812"/>
                <a:gd name="connsiteY16" fmla="*/ 113924 h 746319"/>
                <a:gd name="connsiteX17" fmla="*/ 366941 w 768812"/>
                <a:gd name="connsiteY17" fmla="*/ 64605 h 746319"/>
                <a:gd name="connsiteX18" fmla="*/ 521975 w 768812"/>
                <a:gd name="connsiteY18" fmla="*/ 8647 h 746319"/>
                <a:gd name="connsiteX19" fmla="*/ 669276 w 768812"/>
                <a:gd name="connsiteY19" fmla="*/ 120126 h 746319"/>
                <a:gd name="connsiteX20" fmla="*/ 686859 w 768812"/>
                <a:gd name="connsiteY20" fmla="*/ 257942 h 746319"/>
                <a:gd name="connsiteX21" fmla="*/ 694738 w 768812"/>
                <a:gd name="connsiteY21" fmla="*/ 314630 h 746319"/>
                <a:gd name="connsiteX22" fmla="*/ 768644 w 768812"/>
                <a:gd name="connsiteY22" fmla="*/ 605293 h 746319"/>
                <a:gd name="connsiteX23" fmla="*/ 717282 w 768812"/>
                <a:gd name="connsiteY23" fmla="*/ 746319 h 74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8812" h="746319">
                  <a:moveTo>
                    <a:pt x="717282" y="746319"/>
                  </a:moveTo>
                  <a:cubicBezTo>
                    <a:pt x="709841" y="735230"/>
                    <a:pt x="713853" y="722754"/>
                    <a:pt x="713343" y="710935"/>
                  </a:cubicBezTo>
                  <a:cubicBezTo>
                    <a:pt x="711081" y="661324"/>
                    <a:pt x="715021" y="611202"/>
                    <a:pt x="700867" y="562613"/>
                  </a:cubicBezTo>
                  <a:cubicBezTo>
                    <a:pt x="687953" y="518109"/>
                    <a:pt x="647170" y="496440"/>
                    <a:pt x="605730" y="510667"/>
                  </a:cubicBezTo>
                  <a:cubicBezTo>
                    <a:pt x="582749" y="518546"/>
                    <a:pt x="571222" y="533940"/>
                    <a:pt x="570054" y="557506"/>
                  </a:cubicBezTo>
                  <a:cubicBezTo>
                    <a:pt x="569616" y="566333"/>
                    <a:pt x="569616" y="575307"/>
                    <a:pt x="570711" y="584062"/>
                  </a:cubicBezTo>
                  <a:cubicBezTo>
                    <a:pt x="574796" y="616601"/>
                    <a:pt x="574578" y="615653"/>
                    <a:pt x="545103" y="628055"/>
                  </a:cubicBezTo>
                  <a:cubicBezTo>
                    <a:pt x="532627" y="633308"/>
                    <a:pt x="524966" y="629296"/>
                    <a:pt x="515701" y="622657"/>
                  </a:cubicBezTo>
                  <a:cubicBezTo>
                    <a:pt x="445005" y="572389"/>
                    <a:pt x="371610" y="526791"/>
                    <a:pt x="289970" y="496075"/>
                  </a:cubicBezTo>
                  <a:cubicBezTo>
                    <a:pt x="246999" y="479879"/>
                    <a:pt x="202713" y="469665"/>
                    <a:pt x="156312" y="470394"/>
                  </a:cubicBezTo>
                  <a:cubicBezTo>
                    <a:pt x="71901" y="471781"/>
                    <a:pt x="28199" y="514096"/>
                    <a:pt x="24259" y="598508"/>
                  </a:cubicBezTo>
                  <a:cubicBezTo>
                    <a:pt x="23165" y="621854"/>
                    <a:pt x="26156" y="644763"/>
                    <a:pt x="30023" y="667671"/>
                  </a:cubicBezTo>
                  <a:cubicBezTo>
                    <a:pt x="30680" y="671684"/>
                    <a:pt x="32358" y="675624"/>
                    <a:pt x="28710" y="679053"/>
                  </a:cubicBezTo>
                  <a:cubicBezTo>
                    <a:pt x="5363" y="597194"/>
                    <a:pt x="-8936" y="514753"/>
                    <a:pt x="6312" y="429100"/>
                  </a:cubicBezTo>
                  <a:cubicBezTo>
                    <a:pt x="18423" y="361104"/>
                    <a:pt x="55850" y="312004"/>
                    <a:pt x="113705" y="277422"/>
                  </a:cubicBezTo>
                  <a:cubicBezTo>
                    <a:pt x="144712" y="258891"/>
                    <a:pt x="176157" y="241016"/>
                    <a:pt x="208550" y="225184"/>
                  </a:cubicBezTo>
                  <a:cubicBezTo>
                    <a:pt x="260860" y="199576"/>
                    <a:pt x="302446" y="162587"/>
                    <a:pt x="333964" y="113924"/>
                  </a:cubicBezTo>
                  <a:cubicBezTo>
                    <a:pt x="344688" y="97290"/>
                    <a:pt x="356070" y="81093"/>
                    <a:pt x="366941" y="64605"/>
                  </a:cubicBezTo>
                  <a:cubicBezTo>
                    <a:pt x="405754" y="5582"/>
                    <a:pt x="454781" y="-12803"/>
                    <a:pt x="521975" y="8647"/>
                  </a:cubicBezTo>
                  <a:cubicBezTo>
                    <a:pt x="583843" y="28418"/>
                    <a:pt x="632579" y="66648"/>
                    <a:pt x="669276" y="120126"/>
                  </a:cubicBezTo>
                  <a:cubicBezTo>
                    <a:pt x="698678" y="163025"/>
                    <a:pt x="697000" y="210228"/>
                    <a:pt x="686859" y="257942"/>
                  </a:cubicBezTo>
                  <a:cubicBezTo>
                    <a:pt x="682554" y="278370"/>
                    <a:pt x="684889" y="295880"/>
                    <a:pt x="694738" y="314630"/>
                  </a:cubicBezTo>
                  <a:cubicBezTo>
                    <a:pt x="742307" y="405535"/>
                    <a:pt x="764486" y="503444"/>
                    <a:pt x="768644" y="605293"/>
                  </a:cubicBezTo>
                  <a:cubicBezTo>
                    <a:pt x="770906" y="658552"/>
                    <a:pt x="750113" y="705026"/>
                    <a:pt x="717282" y="746319"/>
                  </a:cubicBezTo>
                  <a:close/>
                </a:path>
              </a:pathLst>
            </a:custGeom>
            <a:solidFill>
              <a:srgbClr val="64491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B2854E-A85B-432A-BFA8-E0FB04CC19C8}"/>
                </a:ext>
              </a:extLst>
            </p:cNvPr>
            <p:cNvSpPr/>
            <p:nvPr/>
          </p:nvSpPr>
          <p:spPr>
            <a:xfrm>
              <a:off x="6331374" y="5936022"/>
              <a:ext cx="655873" cy="762485"/>
            </a:xfrm>
            <a:custGeom>
              <a:avLst/>
              <a:gdLst>
                <a:gd name="connsiteX0" fmla="*/ 381408 w 655873"/>
                <a:gd name="connsiteY0" fmla="*/ 232 h 762485"/>
                <a:gd name="connsiteX1" fmla="*/ 434740 w 655873"/>
                <a:gd name="connsiteY1" fmla="*/ 52908 h 762485"/>
                <a:gd name="connsiteX2" fmla="*/ 434594 w 655873"/>
                <a:gd name="connsiteY2" fmla="*/ 132650 h 762485"/>
                <a:gd name="connsiteX3" fmla="*/ 448164 w 655873"/>
                <a:gd name="connsiteY3" fmla="*/ 148190 h 762485"/>
                <a:gd name="connsiteX4" fmla="*/ 587075 w 655873"/>
                <a:gd name="connsiteY4" fmla="*/ 166284 h 762485"/>
                <a:gd name="connsiteX5" fmla="*/ 655874 w 655873"/>
                <a:gd name="connsiteY5" fmla="*/ 176060 h 762485"/>
                <a:gd name="connsiteX6" fmla="*/ 652153 w 655873"/>
                <a:gd name="connsiteY6" fmla="*/ 187295 h 762485"/>
                <a:gd name="connsiteX7" fmla="*/ 645587 w 655873"/>
                <a:gd name="connsiteY7" fmla="*/ 341674 h 762485"/>
                <a:gd name="connsiteX8" fmla="*/ 647557 w 655873"/>
                <a:gd name="connsiteY8" fmla="*/ 349553 h 762485"/>
                <a:gd name="connsiteX9" fmla="*/ 609911 w 655873"/>
                <a:gd name="connsiteY9" fmla="*/ 547049 h 762485"/>
                <a:gd name="connsiteX10" fmla="*/ 342887 w 655873"/>
                <a:gd name="connsiteY10" fmla="*/ 758771 h 762485"/>
                <a:gd name="connsiteX11" fmla="*/ 149184 w 655873"/>
                <a:gd name="connsiteY11" fmla="*/ 737103 h 762485"/>
                <a:gd name="connsiteX12" fmla="*/ 126568 w 655873"/>
                <a:gd name="connsiteY12" fmla="*/ 673776 h 762485"/>
                <a:gd name="connsiteX13" fmla="*/ 173698 w 655873"/>
                <a:gd name="connsiteY13" fmla="*/ 623362 h 762485"/>
                <a:gd name="connsiteX14" fmla="*/ 205726 w 655873"/>
                <a:gd name="connsiteY14" fmla="*/ 586081 h 762485"/>
                <a:gd name="connsiteX15" fmla="*/ 237901 w 655873"/>
                <a:gd name="connsiteY15" fmla="*/ 553396 h 762485"/>
                <a:gd name="connsiteX16" fmla="*/ 265187 w 655873"/>
                <a:gd name="connsiteY16" fmla="*/ 515750 h 762485"/>
                <a:gd name="connsiteX17" fmla="*/ 344783 w 655873"/>
                <a:gd name="connsiteY17" fmla="*/ 409013 h 762485"/>
                <a:gd name="connsiteX18" fmla="*/ 153343 w 655873"/>
                <a:gd name="connsiteY18" fmla="*/ 437102 h 762485"/>
                <a:gd name="connsiteX19" fmla="*/ 40989 w 655873"/>
                <a:gd name="connsiteY19" fmla="*/ 416893 h 762485"/>
                <a:gd name="connsiteX20" fmla="*/ 18736 w 655873"/>
                <a:gd name="connsiteY20" fmla="*/ 406679 h 762485"/>
                <a:gd name="connsiteX21" fmla="*/ 19904 w 655873"/>
                <a:gd name="connsiteY21" fmla="*/ 356265 h 762485"/>
                <a:gd name="connsiteX22" fmla="*/ 24427 w 655873"/>
                <a:gd name="connsiteY22" fmla="*/ 352398 h 762485"/>
                <a:gd name="connsiteX23" fmla="*/ 89870 w 655873"/>
                <a:gd name="connsiteY23" fmla="*/ 340944 h 762485"/>
                <a:gd name="connsiteX24" fmla="*/ 185298 w 655873"/>
                <a:gd name="connsiteY24" fmla="*/ 321829 h 762485"/>
                <a:gd name="connsiteX25" fmla="*/ 293859 w 655873"/>
                <a:gd name="connsiteY25" fmla="*/ 228006 h 762485"/>
                <a:gd name="connsiteX26" fmla="*/ 370100 w 655873"/>
                <a:gd name="connsiteY26" fmla="*/ 55972 h 762485"/>
                <a:gd name="connsiteX27" fmla="*/ 381408 w 655873"/>
                <a:gd name="connsiteY27" fmla="*/ 232 h 76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5873" h="762485">
                  <a:moveTo>
                    <a:pt x="381408" y="232"/>
                  </a:moveTo>
                  <a:cubicBezTo>
                    <a:pt x="434813" y="-789"/>
                    <a:pt x="434813" y="-789"/>
                    <a:pt x="434740" y="52908"/>
                  </a:cubicBezTo>
                  <a:cubicBezTo>
                    <a:pt x="434740" y="79465"/>
                    <a:pt x="434886" y="106094"/>
                    <a:pt x="434594" y="132650"/>
                  </a:cubicBezTo>
                  <a:cubicBezTo>
                    <a:pt x="434448" y="142354"/>
                    <a:pt x="437294" y="146585"/>
                    <a:pt x="448164" y="148190"/>
                  </a:cubicBezTo>
                  <a:cubicBezTo>
                    <a:pt x="494419" y="155194"/>
                    <a:pt x="541112" y="159207"/>
                    <a:pt x="587075" y="166284"/>
                  </a:cubicBezTo>
                  <a:cubicBezTo>
                    <a:pt x="609838" y="169786"/>
                    <a:pt x="633914" y="167087"/>
                    <a:pt x="655874" y="176060"/>
                  </a:cubicBezTo>
                  <a:cubicBezTo>
                    <a:pt x="652664" y="179124"/>
                    <a:pt x="652080" y="183137"/>
                    <a:pt x="652153" y="187295"/>
                  </a:cubicBezTo>
                  <a:cubicBezTo>
                    <a:pt x="653612" y="238876"/>
                    <a:pt x="648578" y="290238"/>
                    <a:pt x="645587" y="341674"/>
                  </a:cubicBezTo>
                  <a:cubicBezTo>
                    <a:pt x="645441" y="344227"/>
                    <a:pt x="646900" y="346926"/>
                    <a:pt x="647557" y="349553"/>
                  </a:cubicBezTo>
                  <a:cubicBezTo>
                    <a:pt x="646171" y="417476"/>
                    <a:pt x="635154" y="483868"/>
                    <a:pt x="609911" y="547049"/>
                  </a:cubicBezTo>
                  <a:cubicBezTo>
                    <a:pt x="561467" y="668304"/>
                    <a:pt x="471583" y="739073"/>
                    <a:pt x="342887" y="758771"/>
                  </a:cubicBezTo>
                  <a:cubicBezTo>
                    <a:pt x="276860" y="768913"/>
                    <a:pt x="212074" y="757166"/>
                    <a:pt x="149184" y="737103"/>
                  </a:cubicBezTo>
                  <a:cubicBezTo>
                    <a:pt x="117594" y="727035"/>
                    <a:pt x="109058" y="701427"/>
                    <a:pt x="126568" y="673776"/>
                  </a:cubicBezTo>
                  <a:cubicBezTo>
                    <a:pt x="138897" y="654296"/>
                    <a:pt x="154656" y="637078"/>
                    <a:pt x="173698" y="623362"/>
                  </a:cubicBezTo>
                  <a:cubicBezTo>
                    <a:pt x="178513" y="605925"/>
                    <a:pt x="193615" y="596952"/>
                    <a:pt x="205726" y="586081"/>
                  </a:cubicBezTo>
                  <a:cubicBezTo>
                    <a:pt x="217181" y="575794"/>
                    <a:pt x="228051" y="565215"/>
                    <a:pt x="237901" y="553396"/>
                  </a:cubicBezTo>
                  <a:cubicBezTo>
                    <a:pt x="242862" y="537856"/>
                    <a:pt x="255265" y="527642"/>
                    <a:pt x="265187" y="515750"/>
                  </a:cubicBezTo>
                  <a:cubicBezTo>
                    <a:pt x="292546" y="482700"/>
                    <a:pt x="320634" y="450234"/>
                    <a:pt x="344783" y="409013"/>
                  </a:cubicBezTo>
                  <a:cubicBezTo>
                    <a:pt x="281310" y="438780"/>
                    <a:pt x="217545" y="439582"/>
                    <a:pt x="153343" y="437102"/>
                  </a:cubicBezTo>
                  <a:cubicBezTo>
                    <a:pt x="114967" y="435570"/>
                    <a:pt x="77540" y="428566"/>
                    <a:pt x="40989" y="416893"/>
                  </a:cubicBezTo>
                  <a:cubicBezTo>
                    <a:pt x="33182" y="414412"/>
                    <a:pt x="25667" y="411056"/>
                    <a:pt x="18736" y="406679"/>
                  </a:cubicBezTo>
                  <a:cubicBezTo>
                    <a:pt x="-6653" y="390555"/>
                    <a:pt x="-6215" y="370419"/>
                    <a:pt x="19904" y="356265"/>
                  </a:cubicBezTo>
                  <a:cubicBezTo>
                    <a:pt x="21728" y="355244"/>
                    <a:pt x="23406" y="354222"/>
                    <a:pt x="24427" y="352398"/>
                  </a:cubicBezTo>
                  <a:cubicBezTo>
                    <a:pt x="44709" y="340214"/>
                    <a:pt x="68129" y="344956"/>
                    <a:pt x="89870" y="340944"/>
                  </a:cubicBezTo>
                  <a:cubicBezTo>
                    <a:pt x="121753" y="335034"/>
                    <a:pt x="154875" y="336421"/>
                    <a:pt x="185298" y="321829"/>
                  </a:cubicBezTo>
                  <a:cubicBezTo>
                    <a:pt x="230094" y="300234"/>
                    <a:pt x="264530" y="267257"/>
                    <a:pt x="293859" y="228006"/>
                  </a:cubicBezTo>
                  <a:cubicBezTo>
                    <a:pt x="332381" y="176425"/>
                    <a:pt x="354487" y="117913"/>
                    <a:pt x="370100" y="55972"/>
                  </a:cubicBezTo>
                  <a:cubicBezTo>
                    <a:pt x="374842" y="37441"/>
                    <a:pt x="376009" y="18472"/>
                    <a:pt x="381408" y="23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F27ECED-7A77-49F2-A31A-5F3B2A5AD88E}"/>
                </a:ext>
              </a:extLst>
            </p:cNvPr>
            <p:cNvSpPr/>
            <p:nvPr/>
          </p:nvSpPr>
          <p:spPr>
            <a:xfrm>
              <a:off x="5526398" y="2267312"/>
              <a:ext cx="605646" cy="385785"/>
            </a:xfrm>
            <a:custGeom>
              <a:avLst/>
              <a:gdLst>
                <a:gd name="connsiteX0" fmla="*/ 172932 w 605646"/>
                <a:gd name="connsiteY0" fmla="*/ 385785 h 385785"/>
                <a:gd name="connsiteX1" fmla="*/ 61380 w 605646"/>
                <a:gd name="connsiteY1" fmla="*/ 321509 h 385785"/>
                <a:gd name="connsiteX2" fmla="*/ 1409 w 605646"/>
                <a:gd name="connsiteY2" fmla="*/ 205580 h 385785"/>
                <a:gd name="connsiteX3" fmla="*/ 13082 w 605646"/>
                <a:gd name="connsiteY3" fmla="*/ 147214 h 385785"/>
                <a:gd name="connsiteX4" fmla="*/ 75534 w 605646"/>
                <a:gd name="connsiteY4" fmla="*/ 40623 h 385785"/>
                <a:gd name="connsiteX5" fmla="*/ 143384 w 605646"/>
                <a:gd name="connsiteY5" fmla="*/ 1956 h 385785"/>
                <a:gd name="connsiteX6" fmla="*/ 229182 w 605646"/>
                <a:gd name="connsiteY6" fmla="*/ 12972 h 385785"/>
                <a:gd name="connsiteX7" fmla="*/ 385968 w 605646"/>
                <a:gd name="connsiteY7" fmla="*/ 53463 h 385785"/>
                <a:gd name="connsiteX8" fmla="*/ 499198 w 605646"/>
                <a:gd name="connsiteY8" fmla="*/ 76810 h 385785"/>
                <a:gd name="connsiteX9" fmla="*/ 572958 w 605646"/>
                <a:gd name="connsiteY9" fmla="*/ 87024 h 385785"/>
                <a:gd name="connsiteX10" fmla="*/ 605424 w 605646"/>
                <a:gd name="connsiteY10" fmla="*/ 114018 h 385785"/>
                <a:gd name="connsiteX11" fmla="*/ 595137 w 605646"/>
                <a:gd name="connsiteY11" fmla="*/ 265186 h 385785"/>
                <a:gd name="connsiteX12" fmla="*/ 559534 w 605646"/>
                <a:gd name="connsiteY12" fmla="*/ 274014 h 385785"/>
                <a:gd name="connsiteX13" fmla="*/ 423979 w 605646"/>
                <a:gd name="connsiteY13" fmla="*/ 277808 h 385785"/>
                <a:gd name="connsiteX14" fmla="*/ 296303 w 605646"/>
                <a:gd name="connsiteY14" fmla="*/ 335736 h 385785"/>
                <a:gd name="connsiteX15" fmla="*/ 172932 w 605646"/>
                <a:gd name="connsiteY15" fmla="*/ 385785 h 38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5646" h="385785">
                  <a:moveTo>
                    <a:pt x="172932" y="385785"/>
                  </a:moveTo>
                  <a:cubicBezTo>
                    <a:pt x="121059" y="385493"/>
                    <a:pt x="94795" y="354778"/>
                    <a:pt x="61380" y="321509"/>
                  </a:cubicBezTo>
                  <a:cubicBezTo>
                    <a:pt x="28695" y="288970"/>
                    <a:pt x="12353" y="248625"/>
                    <a:pt x="1409" y="205580"/>
                  </a:cubicBezTo>
                  <a:cubicBezTo>
                    <a:pt x="-3771" y="185152"/>
                    <a:pt x="6516" y="166183"/>
                    <a:pt x="13082" y="147214"/>
                  </a:cubicBezTo>
                  <a:cubicBezTo>
                    <a:pt x="26871" y="107525"/>
                    <a:pt x="52479" y="74840"/>
                    <a:pt x="75534" y="40623"/>
                  </a:cubicBezTo>
                  <a:cubicBezTo>
                    <a:pt x="90709" y="18079"/>
                    <a:pt x="117776" y="7500"/>
                    <a:pt x="143384" y="1956"/>
                  </a:cubicBezTo>
                  <a:cubicBezTo>
                    <a:pt x="173516" y="-4538"/>
                    <a:pt x="199999" y="6698"/>
                    <a:pt x="229182" y="12972"/>
                  </a:cubicBezTo>
                  <a:cubicBezTo>
                    <a:pt x="282441" y="24426"/>
                    <a:pt x="333220" y="39966"/>
                    <a:pt x="385968" y="53463"/>
                  </a:cubicBezTo>
                  <a:cubicBezTo>
                    <a:pt x="423322" y="63094"/>
                    <a:pt x="461114" y="70827"/>
                    <a:pt x="499198" y="76810"/>
                  </a:cubicBezTo>
                  <a:cubicBezTo>
                    <a:pt x="523712" y="80676"/>
                    <a:pt x="548809" y="80823"/>
                    <a:pt x="572958" y="87024"/>
                  </a:cubicBezTo>
                  <a:cubicBezTo>
                    <a:pt x="601703" y="94392"/>
                    <a:pt x="606518" y="88410"/>
                    <a:pt x="605424" y="114018"/>
                  </a:cubicBezTo>
                  <a:cubicBezTo>
                    <a:pt x="607394" y="152540"/>
                    <a:pt x="595648" y="261319"/>
                    <a:pt x="595137" y="265186"/>
                  </a:cubicBezTo>
                  <a:cubicBezTo>
                    <a:pt x="593094" y="282769"/>
                    <a:pt x="574928" y="276130"/>
                    <a:pt x="559534" y="274014"/>
                  </a:cubicBezTo>
                  <a:cubicBezTo>
                    <a:pt x="514592" y="267813"/>
                    <a:pt x="468410" y="267739"/>
                    <a:pt x="423979" y="277808"/>
                  </a:cubicBezTo>
                  <a:cubicBezTo>
                    <a:pt x="376994" y="288459"/>
                    <a:pt x="337962" y="312827"/>
                    <a:pt x="296303" y="335736"/>
                  </a:cubicBezTo>
                  <a:cubicBezTo>
                    <a:pt x="260481" y="355288"/>
                    <a:pt x="215247" y="386003"/>
                    <a:pt x="172932" y="385785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175CC9-EECB-4281-94A4-A5D09C412CBD}"/>
                </a:ext>
              </a:extLst>
            </p:cNvPr>
            <p:cNvSpPr/>
            <p:nvPr/>
          </p:nvSpPr>
          <p:spPr>
            <a:xfrm>
              <a:off x="6289464" y="6285721"/>
              <a:ext cx="723261" cy="574498"/>
            </a:xfrm>
            <a:custGeom>
              <a:avLst/>
              <a:gdLst>
                <a:gd name="connsiteX0" fmla="*/ 215681 w 723261"/>
                <a:gd name="connsiteY0" fmla="*/ 273810 h 574498"/>
                <a:gd name="connsiteX1" fmla="*/ 175263 w 723261"/>
                <a:gd name="connsiteY1" fmla="*/ 325171 h 574498"/>
                <a:gd name="connsiteX2" fmla="*/ 194888 w 723261"/>
                <a:gd name="connsiteY2" fmla="*/ 382662 h 574498"/>
                <a:gd name="connsiteX3" fmla="*/ 665464 w 723261"/>
                <a:gd name="connsiteY3" fmla="*/ 133439 h 574498"/>
                <a:gd name="connsiteX4" fmla="*/ 685892 w 723261"/>
                <a:gd name="connsiteY4" fmla="*/ 8609 h 574498"/>
                <a:gd name="connsiteX5" fmla="*/ 689613 w 723261"/>
                <a:gd name="connsiteY5" fmla="*/ 0 h 574498"/>
                <a:gd name="connsiteX6" fmla="*/ 720911 w 723261"/>
                <a:gd name="connsiteY6" fmla="*/ 113376 h 574498"/>
                <a:gd name="connsiteX7" fmla="*/ 720766 w 723261"/>
                <a:gd name="connsiteY7" fmla="*/ 162112 h 574498"/>
                <a:gd name="connsiteX8" fmla="*/ 680055 w 723261"/>
                <a:gd name="connsiteY8" fmla="*/ 195599 h 574498"/>
                <a:gd name="connsiteX9" fmla="*/ 670352 w 723261"/>
                <a:gd name="connsiteY9" fmla="*/ 210263 h 574498"/>
                <a:gd name="connsiteX10" fmla="*/ 687059 w 723261"/>
                <a:gd name="connsiteY10" fmla="*/ 339252 h 574498"/>
                <a:gd name="connsiteX11" fmla="*/ 625702 w 723261"/>
                <a:gd name="connsiteY11" fmla="*/ 421329 h 574498"/>
                <a:gd name="connsiteX12" fmla="*/ 467238 w 723261"/>
                <a:gd name="connsiteY12" fmla="*/ 507200 h 574498"/>
                <a:gd name="connsiteX13" fmla="*/ 314465 w 723261"/>
                <a:gd name="connsiteY13" fmla="*/ 563086 h 574498"/>
                <a:gd name="connsiteX14" fmla="*/ 83263 w 723261"/>
                <a:gd name="connsiteY14" fmla="*/ 561116 h 574498"/>
                <a:gd name="connsiteX15" fmla="*/ 19280 w 723261"/>
                <a:gd name="connsiteY15" fmla="*/ 531057 h 574498"/>
                <a:gd name="connsiteX16" fmla="*/ 7242 w 723261"/>
                <a:gd name="connsiteY16" fmla="*/ 469408 h 574498"/>
                <a:gd name="connsiteX17" fmla="*/ 45544 w 723261"/>
                <a:gd name="connsiteY17" fmla="*/ 421913 h 574498"/>
                <a:gd name="connsiteX18" fmla="*/ 206707 w 723261"/>
                <a:gd name="connsiteY18" fmla="*/ 276655 h 574498"/>
                <a:gd name="connsiteX19" fmla="*/ 215681 w 723261"/>
                <a:gd name="connsiteY19" fmla="*/ 273810 h 57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3261" h="574498">
                  <a:moveTo>
                    <a:pt x="215681" y="273810"/>
                  </a:moveTo>
                  <a:cubicBezTo>
                    <a:pt x="202111" y="290881"/>
                    <a:pt x="187155" y="307005"/>
                    <a:pt x="175263" y="325171"/>
                  </a:cubicBezTo>
                  <a:cubicBezTo>
                    <a:pt x="156148" y="354354"/>
                    <a:pt x="162057" y="371937"/>
                    <a:pt x="194888" y="382662"/>
                  </a:cubicBezTo>
                  <a:cubicBezTo>
                    <a:pt x="420254" y="456130"/>
                    <a:pt x="615926" y="352020"/>
                    <a:pt x="665464" y="133439"/>
                  </a:cubicBezTo>
                  <a:cubicBezTo>
                    <a:pt x="674802" y="92218"/>
                    <a:pt x="680785" y="50486"/>
                    <a:pt x="685892" y="8609"/>
                  </a:cubicBezTo>
                  <a:cubicBezTo>
                    <a:pt x="686257" y="5326"/>
                    <a:pt x="685600" y="1678"/>
                    <a:pt x="689613" y="0"/>
                  </a:cubicBezTo>
                  <a:cubicBezTo>
                    <a:pt x="699535" y="37938"/>
                    <a:pt x="714783" y="74417"/>
                    <a:pt x="720911" y="113376"/>
                  </a:cubicBezTo>
                  <a:cubicBezTo>
                    <a:pt x="723465" y="129719"/>
                    <a:pt x="724632" y="145988"/>
                    <a:pt x="720766" y="162112"/>
                  </a:cubicBezTo>
                  <a:cubicBezTo>
                    <a:pt x="713762" y="190784"/>
                    <a:pt x="709165" y="195380"/>
                    <a:pt x="680055" y="195599"/>
                  </a:cubicBezTo>
                  <a:cubicBezTo>
                    <a:pt x="666193" y="195672"/>
                    <a:pt x="668090" y="202019"/>
                    <a:pt x="670352" y="210263"/>
                  </a:cubicBezTo>
                  <a:cubicBezTo>
                    <a:pt x="681733" y="252506"/>
                    <a:pt x="688737" y="295113"/>
                    <a:pt x="687059" y="339252"/>
                  </a:cubicBezTo>
                  <a:cubicBezTo>
                    <a:pt x="685454" y="381494"/>
                    <a:pt x="664442" y="410240"/>
                    <a:pt x="625702" y="421329"/>
                  </a:cubicBezTo>
                  <a:cubicBezTo>
                    <a:pt x="566096" y="438474"/>
                    <a:pt x="513639" y="463426"/>
                    <a:pt x="467238" y="507200"/>
                  </a:cubicBezTo>
                  <a:cubicBezTo>
                    <a:pt x="426601" y="545649"/>
                    <a:pt x="368527" y="553310"/>
                    <a:pt x="314465" y="563086"/>
                  </a:cubicBezTo>
                  <a:cubicBezTo>
                    <a:pt x="237495" y="577021"/>
                    <a:pt x="160160" y="580231"/>
                    <a:pt x="83263" y="561116"/>
                  </a:cubicBezTo>
                  <a:cubicBezTo>
                    <a:pt x="60063" y="555352"/>
                    <a:pt x="37957" y="546670"/>
                    <a:pt x="19280" y="531057"/>
                  </a:cubicBezTo>
                  <a:cubicBezTo>
                    <a:pt x="-1586" y="513621"/>
                    <a:pt x="-5380" y="493776"/>
                    <a:pt x="7242" y="469408"/>
                  </a:cubicBezTo>
                  <a:cubicBezTo>
                    <a:pt x="16799" y="450950"/>
                    <a:pt x="30807" y="436140"/>
                    <a:pt x="45544" y="421913"/>
                  </a:cubicBezTo>
                  <a:cubicBezTo>
                    <a:pt x="97709" y="371718"/>
                    <a:pt x="155856" y="328235"/>
                    <a:pt x="206707" y="276655"/>
                  </a:cubicBezTo>
                  <a:cubicBezTo>
                    <a:pt x="209188" y="274174"/>
                    <a:pt x="211887" y="272131"/>
                    <a:pt x="215681" y="27381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01ABA48-3E02-438B-A9E2-86263E291CF8}"/>
                </a:ext>
              </a:extLst>
            </p:cNvPr>
            <p:cNvSpPr/>
            <p:nvPr/>
          </p:nvSpPr>
          <p:spPr>
            <a:xfrm>
              <a:off x="5383303" y="1039845"/>
              <a:ext cx="526313" cy="406754"/>
            </a:xfrm>
            <a:custGeom>
              <a:avLst/>
              <a:gdLst>
                <a:gd name="connsiteX0" fmla="*/ 36526 w 526313"/>
                <a:gd name="connsiteY0" fmla="*/ 266822 h 406754"/>
                <a:gd name="connsiteX1" fmla="*/ 10554 w 526313"/>
                <a:gd name="connsiteY1" fmla="*/ 251720 h 406754"/>
                <a:gd name="connsiteX2" fmla="*/ 13910 w 526313"/>
                <a:gd name="connsiteY2" fmla="*/ 217649 h 406754"/>
                <a:gd name="connsiteX3" fmla="*/ 99635 w 526313"/>
                <a:gd name="connsiteY3" fmla="*/ 177449 h 406754"/>
                <a:gd name="connsiteX4" fmla="*/ 152164 w 526313"/>
                <a:gd name="connsiteY4" fmla="*/ 124117 h 406754"/>
                <a:gd name="connsiteX5" fmla="*/ 251824 w 526313"/>
                <a:gd name="connsiteY5" fmla="*/ 22926 h 406754"/>
                <a:gd name="connsiteX6" fmla="*/ 326022 w 526313"/>
                <a:gd name="connsiteY6" fmla="*/ 12201 h 406754"/>
                <a:gd name="connsiteX7" fmla="*/ 428235 w 526313"/>
                <a:gd name="connsiteY7" fmla="*/ 108286 h 406754"/>
                <a:gd name="connsiteX8" fmla="*/ 491635 w 526313"/>
                <a:gd name="connsiteY8" fmla="*/ 185475 h 406754"/>
                <a:gd name="connsiteX9" fmla="*/ 524101 w 526313"/>
                <a:gd name="connsiteY9" fmla="*/ 317309 h 406754"/>
                <a:gd name="connsiteX10" fmla="*/ 493021 w 526313"/>
                <a:gd name="connsiteY10" fmla="*/ 406755 h 406754"/>
                <a:gd name="connsiteX11" fmla="*/ 472520 w 526313"/>
                <a:gd name="connsiteY11" fmla="*/ 342844 h 406754"/>
                <a:gd name="connsiteX12" fmla="*/ 367170 w 526313"/>
                <a:gd name="connsiteY12" fmla="*/ 303228 h 406754"/>
                <a:gd name="connsiteX13" fmla="*/ 314640 w 526313"/>
                <a:gd name="connsiteY13" fmla="*/ 317893 h 406754"/>
                <a:gd name="connsiteX14" fmla="*/ 262038 w 526313"/>
                <a:gd name="connsiteY14" fmla="*/ 317965 h 406754"/>
                <a:gd name="connsiteX15" fmla="*/ 235044 w 526313"/>
                <a:gd name="connsiteY15" fmla="*/ 313953 h 406754"/>
                <a:gd name="connsiteX16" fmla="*/ 170476 w 526313"/>
                <a:gd name="connsiteY16" fmla="*/ 283530 h 406754"/>
                <a:gd name="connsiteX17" fmla="*/ 84678 w 526313"/>
                <a:gd name="connsiteY17" fmla="*/ 278495 h 406754"/>
                <a:gd name="connsiteX18" fmla="*/ 36526 w 526313"/>
                <a:gd name="connsiteY18" fmla="*/ 266822 h 40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313" h="406754">
                  <a:moveTo>
                    <a:pt x="36526" y="266822"/>
                  </a:moveTo>
                  <a:cubicBezTo>
                    <a:pt x="27844" y="261861"/>
                    <a:pt x="18506" y="257703"/>
                    <a:pt x="10554" y="251720"/>
                  </a:cubicBezTo>
                  <a:cubicBezTo>
                    <a:pt x="-4986" y="240120"/>
                    <a:pt x="-2944" y="227279"/>
                    <a:pt x="13910" y="217649"/>
                  </a:cubicBezTo>
                  <a:cubicBezTo>
                    <a:pt x="41415" y="201890"/>
                    <a:pt x="71400" y="191457"/>
                    <a:pt x="99635" y="177449"/>
                  </a:cubicBezTo>
                  <a:cubicBezTo>
                    <a:pt x="123200" y="165776"/>
                    <a:pt x="143044" y="150163"/>
                    <a:pt x="152164" y="124117"/>
                  </a:cubicBezTo>
                  <a:cubicBezTo>
                    <a:pt x="180471" y="85669"/>
                    <a:pt x="221765" y="60134"/>
                    <a:pt x="251824" y="22926"/>
                  </a:cubicBezTo>
                  <a:cubicBezTo>
                    <a:pt x="274441" y="-5090"/>
                    <a:pt x="294285" y="-5893"/>
                    <a:pt x="326022" y="12201"/>
                  </a:cubicBezTo>
                  <a:cubicBezTo>
                    <a:pt x="367680" y="35985"/>
                    <a:pt x="396207" y="74215"/>
                    <a:pt x="428235" y="108286"/>
                  </a:cubicBezTo>
                  <a:cubicBezTo>
                    <a:pt x="450998" y="132508"/>
                    <a:pt x="469164" y="161034"/>
                    <a:pt x="491635" y="185475"/>
                  </a:cubicBezTo>
                  <a:cubicBezTo>
                    <a:pt x="527019" y="223996"/>
                    <a:pt x="529573" y="269595"/>
                    <a:pt x="524101" y="317309"/>
                  </a:cubicBezTo>
                  <a:cubicBezTo>
                    <a:pt x="520453" y="349191"/>
                    <a:pt x="512136" y="379979"/>
                    <a:pt x="493021" y="406755"/>
                  </a:cubicBezTo>
                  <a:cubicBezTo>
                    <a:pt x="485725" y="385597"/>
                    <a:pt x="482588" y="363272"/>
                    <a:pt x="472520" y="342844"/>
                  </a:cubicBezTo>
                  <a:cubicBezTo>
                    <a:pt x="454791" y="306803"/>
                    <a:pt x="404086" y="287615"/>
                    <a:pt x="367170" y="303228"/>
                  </a:cubicBezTo>
                  <a:cubicBezTo>
                    <a:pt x="350389" y="310305"/>
                    <a:pt x="332296" y="313442"/>
                    <a:pt x="314640" y="317893"/>
                  </a:cubicBezTo>
                  <a:cubicBezTo>
                    <a:pt x="296255" y="322489"/>
                    <a:pt x="279548" y="321905"/>
                    <a:pt x="262038" y="317965"/>
                  </a:cubicBezTo>
                  <a:cubicBezTo>
                    <a:pt x="252116" y="322927"/>
                    <a:pt x="243507" y="318184"/>
                    <a:pt x="235044" y="313953"/>
                  </a:cubicBezTo>
                  <a:cubicBezTo>
                    <a:pt x="213740" y="303374"/>
                    <a:pt x="192437" y="292795"/>
                    <a:pt x="170476" y="283530"/>
                  </a:cubicBezTo>
                  <a:cubicBezTo>
                    <a:pt x="142388" y="271783"/>
                    <a:pt x="113861" y="270616"/>
                    <a:pt x="84678" y="278495"/>
                  </a:cubicBezTo>
                  <a:cubicBezTo>
                    <a:pt x="68774" y="273826"/>
                    <a:pt x="54328" y="274556"/>
                    <a:pt x="36526" y="26682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7A71211-3ACB-4457-81FA-8E17BA9ECBFB}"/>
                </a:ext>
              </a:extLst>
            </p:cNvPr>
            <p:cNvSpPr/>
            <p:nvPr/>
          </p:nvSpPr>
          <p:spPr>
            <a:xfrm>
              <a:off x="6097289" y="6288421"/>
              <a:ext cx="593386" cy="205363"/>
            </a:xfrm>
            <a:custGeom>
              <a:avLst/>
              <a:gdLst>
                <a:gd name="connsiteX0" fmla="*/ 258512 w 593386"/>
                <a:gd name="connsiteY0" fmla="*/ 0 h 205363"/>
                <a:gd name="connsiteX1" fmla="*/ 259460 w 593386"/>
                <a:gd name="connsiteY1" fmla="*/ 1751 h 205363"/>
                <a:gd name="connsiteX2" fmla="*/ 271061 w 593386"/>
                <a:gd name="connsiteY2" fmla="*/ 56834 h 205363"/>
                <a:gd name="connsiteX3" fmla="*/ 429816 w 593386"/>
                <a:gd name="connsiteY3" fmla="*/ 80618 h 205363"/>
                <a:gd name="connsiteX4" fmla="*/ 593387 w 593386"/>
                <a:gd name="connsiteY4" fmla="*/ 44650 h 205363"/>
                <a:gd name="connsiteX5" fmla="*/ 471985 w 593386"/>
                <a:gd name="connsiteY5" fmla="*/ 201144 h 205363"/>
                <a:gd name="connsiteX6" fmla="*/ 257126 w 593386"/>
                <a:gd name="connsiteY6" fmla="*/ 205011 h 205363"/>
                <a:gd name="connsiteX7" fmla="*/ 80350 w 593386"/>
                <a:gd name="connsiteY7" fmla="*/ 181300 h 205363"/>
                <a:gd name="connsiteX8" fmla="*/ 20889 w 593386"/>
                <a:gd name="connsiteY8" fmla="*/ 146426 h 205363"/>
                <a:gd name="connsiteX9" fmla="*/ 26507 w 593386"/>
                <a:gd name="connsiteY9" fmla="*/ 78502 h 205363"/>
                <a:gd name="connsiteX10" fmla="*/ 100705 w 593386"/>
                <a:gd name="connsiteY10" fmla="*/ 46109 h 205363"/>
                <a:gd name="connsiteX11" fmla="*/ 258512 w 593386"/>
                <a:gd name="connsiteY11" fmla="*/ 0 h 2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3386" h="205363">
                  <a:moveTo>
                    <a:pt x="258512" y="0"/>
                  </a:moveTo>
                  <a:cubicBezTo>
                    <a:pt x="258877" y="584"/>
                    <a:pt x="259606" y="1605"/>
                    <a:pt x="259460" y="1751"/>
                  </a:cubicBezTo>
                  <a:cubicBezTo>
                    <a:pt x="230131" y="28016"/>
                    <a:pt x="232685" y="42972"/>
                    <a:pt x="271061" y="56834"/>
                  </a:cubicBezTo>
                  <a:cubicBezTo>
                    <a:pt x="322204" y="75365"/>
                    <a:pt x="375900" y="80253"/>
                    <a:pt x="429816" y="80618"/>
                  </a:cubicBezTo>
                  <a:cubicBezTo>
                    <a:pt x="484826" y="80983"/>
                    <a:pt x="537939" y="70185"/>
                    <a:pt x="593387" y="44650"/>
                  </a:cubicBezTo>
                  <a:cubicBezTo>
                    <a:pt x="557783" y="104767"/>
                    <a:pt x="518168" y="155399"/>
                    <a:pt x="471985" y="201144"/>
                  </a:cubicBezTo>
                  <a:cubicBezTo>
                    <a:pt x="400341" y="200779"/>
                    <a:pt x="328770" y="203259"/>
                    <a:pt x="257126" y="205011"/>
                  </a:cubicBezTo>
                  <a:cubicBezTo>
                    <a:pt x="197228" y="206469"/>
                    <a:pt x="137257" y="204281"/>
                    <a:pt x="80350" y="181300"/>
                  </a:cubicBezTo>
                  <a:cubicBezTo>
                    <a:pt x="58827" y="172618"/>
                    <a:pt x="38326" y="161820"/>
                    <a:pt x="20889" y="146426"/>
                  </a:cubicBezTo>
                  <a:cubicBezTo>
                    <a:pt x="-8804" y="120234"/>
                    <a:pt x="-6762" y="99733"/>
                    <a:pt x="26507" y="78502"/>
                  </a:cubicBezTo>
                  <a:cubicBezTo>
                    <a:pt x="49562" y="63838"/>
                    <a:pt x="74878" y="54062"/>
                    <a:pt x="100705" y="46109"/>
                  </a:cubicBezTo>
                  <a:cubicBezTo>
                    <a:pt x="153088" y="29985"/>
                    <a:pt x="205909" y="15248"/>
                    <a:pt x="258512" y="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9A32B3-6390-4564-8F18-FDEDA2924069}"/>
                </a:ext>
              </a:extLst>
            </p:cNvPr>
            <p:cNvSpPr/>
            <p:nvPr/>
          </p:nvSpPr>
          <p:spPr>
            <a:xfrm>
              <a:off x="5271945" y="4623824"/>
              <a:ext cx="78794" cy="645581"/>
            </a:xfrm>
            <a:custGeom>
              <a:avLst/>
              <a:gdLst>
                <a:gd name="connsiteX0" fmla="*/ 0 w 78794"/>
                <a:gd name="connsiteY0" fmla="*/ 639618 h 645581"/>
                <a:gd name="connsiteX1" fmla="*/ 4596 w 78794"/>
                <a:gd name="connsiteY1" fmla="*/ 244626 h 645581"/>
                <a:gd name="connsiteX2" fmla="*/ 5837 w 78794"/>
                <a:gd name="connsiteY2" fmla="*/ 56323 h 645581"/>
                <a:gd name="connsiteX3" fmla="*/ 5545 w 78794"/>
                <a:gd name="connsiteY3" fmla="*/ 0 h 645581"/>
                <a:gd name="connsiteX4" fmla="*/ 78794 w 78794"/>
                <a:gd name="connsiteY4" fmla="*/ 3283 h 645581"/>
                <a:gd name="connsiteX5" fmla="*/ 71206 w 78794"/>
                <a:gd name="connsiteY5" fmla="*/ 642317 h 645581"/>
                <a:gd name="connsiteX6" fmla="*/ 0 w 78794"/>
                <a:gd name="connsiteY6" fmla="*/ 639618 h 64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94" h="645581">
                  <a:moveTo>
                    <a:pt x="0" y="639618"/>
                  </a:moveTo>
                  <a:cubicBezTo>
                    <a:pt x="1532" y="507930"/>
                    <a:pt x="3210" y="376314"/>
                    <a:pt x="4596" y="244626"/>
                  </a:cubicBezTo>
                  <a:cubicBezTo>
                    <a:pt x="5253" y="181883"/>
                    <a:pt x="5399" y="119067"/>
                    <a:pt x="5837" y="56323"/>
                  </a:cubicBezTo>
                  <a:cubicBezTo>
                    <a:pt x="5326" y="41878"/>
                    <a:pt x="5107" y="15978"/>
                    <a:pt x="5545" y="0"/>
                  </a:cubicBezTo>
                  <a:cubicBezTo>
                    <a:pt x="24514" y="1605"/>
                    <a:pt x="59752" y="2189"/>
                    <a:pt x="78794" y="3283"/>
                  </a:cubicBezTo>
                  <a:cubicBezTo>
                    <a:pt x="75803" y="209826"/>
                    <a:pt x="74271" y="435775"/>
                    <a:pt x="71206" y="642317"/>
                  </a:cubicBezTo>
                  <a:cubicBezTo>
                    <a:pt x="44358" y="647424"/>
                    <a:pt x="31591" y="646549"/>
                    <a:pt x="0" y="6396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689AB3D-35D9-4CF8-BAA2-5B40AC549307}"/>
                </a:ext>
              </a:extLst>
            </p:cNvPr>
            <p:cNvSpPr/>
            <p:nvPr/>
          </p:nvSpPr>
          <p:spPr>
            <a:xfrm>
              <a:off x="6570223" y="950124"/>
              <a:ext cx="147446" cy="107039"/>
            </a:xfrm>
            <a:custGeom>
              <a:avLst/>
              <a:gdLst>
                <a:gd name="connsiteX0" fmla="*/ 0 w 147446"/>
                <a:gd name="connsiteY0" fmla="*/ 58366 h 107039"/>
                <a:gd name="connsiteX1" fmla="*/ 147447 w 147446"/>
                <a:gd name="connsiteY1" fmla="*/ 0 h 107039"/>
                <a:gd name="connsiteX2" fmla="*/ 103527 w 147446"/>
                <a:gd name="connsiteY2" fmla="*/ 90030 h 107039"/>
                <a:gd name="connsiteX3" fmla="*/ 49611 w 147446"/>
                <a:gd name="connsiteY3" fmla="*/ 98493 h 107039"/>
                <a:gd name="connsiteX4" fmla="*/ 7296 w 147446"/>
                <a:gd name="connsiteY4" fmla="*/ 66829 h 107039"/>
                <a:gd name="connsiteX5" fmla="*/ 0 w 147446"/>
                <a:gd name="connsiteY5" fmla="*/ 58366 h 107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446" h="107039">
                  <a:moveTo>
                    <a:pt x="0" y="58366"/>
                  </a:moveTo>
                  <a:cubicBezTo>
                    <a:pt x="47860" y="39397"/>
                    <a:pt x="95720" y="20501"/>
                    <a:pt x="147447" y="0"/>
                  </a:cubicBezTo>
                  <a:cubicBezTo>
                    <a:pt x="135044" y="34217"/>
                    <a:pt x="123225" y="64130"/>
                    <a:pt x="103527" y="90030"/>
                  </a:cubicBezTo>
                  <a:cubicBezTo>
                    <a:pt x="88789" y="109436"/>
                    <a:pt x="71352" y="112209"/>
                    <a:pt x="49611" y="98493"/>
                  </a:cubicBezTo>
                  <a:cubicBezTo>
                    <a:pt x="34728" y="89154"/>
                    <a:pt x="21304" y="77481"/>
                    <a:pt x="7296" y="66829"/>
                  </a:cubicBezTo>
                  <a:cubicBezTo>
                    <a:pt x="4888" y="64057"/>
                    <a:pt x="2481" y="61211"/>
                    <a:pt x="0" y="58366"/>
                  </a:cubicBezTo>
                  <a:close/>
                </a:path>
              </a:pathLst>
            </a:custGeom>
            <a:solidFill>
              <a:srgbClr val="DF2927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933650-A2F2-4F7B-8C5E-9070D90D7F5F}"/>
                </a:ext>
              </a:extLst>
            </p:cNvPr>
            <p:cNvSpPr/>
            <p:nvPr/>
          </p:nvSpPr>
          <p:spPr>
            <a:xfrm>
              <a:off x="6401545" y="753212"/>
              <a:ext cx="45890" cy="20429"/>
            </a:xfrm>
            <a:custGeom>
              <a:avLst/>
              <a:gdLst>
                <a:gd name="connsiteX0" fmla="*/ 0 w 45890"/>
                <a:gd name="connsiteY0" fmla="*/ 12695 h 20429"/>
                <a:gd name="connsiteX1" fmla="*/ 45890 w 45890"/>
                <a:gd name="connsiteY1" fmla="*/ 0 h 20429"/>
                <a:gd name="connsiteX2" fmla="*/ 11673 w 45890"/>
                <a:gd name="connsiteY2" fmla="*/ 20428 h 20429"/>
                <a:gd name="connsiteX3" fmla="*/ 0 w 45890"/>
                <a:gd name="connsiteY3" fmla="*/ 12695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90" h="20429">
                  <a:moveTo>
                    <a:pt x="0" y="12695"/>
                  </a:moveTo>
                  <a:cubicBezTo>
                    <a:pt x="13497" y="7150"/>
                    <a:pt x="27286" y="2699"/>
                    <a:pt x="45890" y="0"/>
                  </a:cubicBezTo>
                  <a:cubicBezTo>
                    <a:pt x="32101" y="8244"/>
                    <a:pt x="21887" y="14373"/>
                    <a:pt x="11673" y="20428"/>
                  </a:cubicBezTo>
                  <a:cubicBezTo>
                    <a:pt x="6055" y="20501"/>
                    <a:pt x="2335" y="17656"/>
                    <a:pt x="0" y="12695"/>
                  </a:cubicBezTo>
                  <a:close/>
                </a:path>
              </a:pathLst>
            </a:custGeom>
            <a:solidFill>
              <a:srgbClr val="705528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4878CEC-C857-471E-9631-31C8E9EB993D}"/>
                </a:ext>
              </a:extLst>
            </p:cNvPr>
            <p:cNvSpPr/>
            <p:nvPr/>
          </p:nvSpPr>
          <p:spPr>
            <a:xfrm>
              <a:off x="6449820" y="803480"/>
              <a:ext cx="17022" cy="22252"/>
            </a:xfrm>
            <a:custGeom>
              <a:avLst/>
              <a:gdLst>
                <a:gd name="connsiteX0" fmla="*/ 4838 w 17022"/>
                <a:gd name="connsiteY0" fmla="*/ 6055 h 22252"/>
                <a:gd name="connsiteX1" fmla="*/ 17022 w 17022"/>
                <a:gd name="connsiteY1" fmla="*/ 0 h 22252"/>
                <a:gd name="connsiteX2" fmla="*/ 7757 w 17022"/>
                <a:gd name="connsiteY2" fmla="*/ 22252 h 22252"/>
                <a:gd name="connsiteX3" fmla="*/ 4838 w 17022"/>
                <a:gd name="connsiteY3" fmla="*/ 6055 h 22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2" h="22252">
                  <a:moveTo>
                    <a:pt x="4838" y="6055"/>
                  </a:moveTo>
                  <a:cubicBezTo>
                    <a:pt x="8778" y="4086"/>
                    <a:pt x="12645" y="2116"/>
                    <a:pt x="17022" y="0"/>
                  </a:cubicBezTo>
                  <a:cubicBezTo>
                    <a:pt x="14031" y="11090"/>
                    <a:pt x="9581" y="14591"/>
                    <a:pt x="7757" y="22252"/>
                  </a:cubicBezTo>
                  <a:cubicBezTo>
                    <a:pt x="2358" y="17656"/>
                    <a:pt x="-5011" y="13424"/>
                    <a:pt x="4838" y="6055"/>
                  </a:cubicBezTo>
                  <a:close/>
                </a:path>
              </a:pathLst>
            </a:custGeom>
            <a:solidFill>
              <a:srgbClr val="463920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58D003-F7D0-4ED1-87FE-6B7C8E739A64}"/>
                </a:ext>
              </a:extLst>
            </p:cNvPr>
            <p:cNvSpPr/>
            <p:nvPr/>
          </p:nvSpPr>
          <p:spPr>
            <a:xfrm>
              <a:off x="6716721" y="1007542"/>
              <a:ext cx="208694" cy="313775"/>
            </a:xfrm>
            <a:custGeom>
              <a:avLst/>
              <a:gdLst>
                <a:gd name="connsiteX0" fmla="*/ 0 w 208694"/>
                <a:gd name="connsiteY0" fmla="*/ 160360 h 313775"/>
                <a:gd name="connsiteX1" fmla="*/ 208658 w 208694"/>
                <a:gd name="connsiteY1" fmla="*/ 0 h 313775"/>
                <a:gd name="connsiteX2" fmla="*/ 149928 w 208694"/>
                <a:gd name="connsiteY2" fmla="*/ 246669 h 313775"/>
                <a:gd name="connsiteX3" fmla="*/ 137087 w 208694"/>
                <a:gd name="connsiteY3" fmla="*/ 296061 h 313775"/>
                <a:gd name="connsiteX4" fmla="*/ 129499 w 208694"/>
                <a:gd name="connsiteY4" fmla="*/ 313352 h 313775"/>
                <a:gd name="connsiteX5" fmla="*/ 115711 w 208694"/>
                <a:gd name="connsiteY5" fmla="*/ 302263 h 313775"/>
                <a:gd name="connsiteX6" fmla="*/ 29475 w 208694"/>
                <a:gd name="connsiteY6" fmla="*/ 198517 h 313775"/>
                <a:gd name="connsiteX7" fmla="*/ 0 w 208694"/>
                <a:gd name="connsiteY7" fmla="*/ 160360 h 31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4" h="313775">
                  <a:moveTo>
                    <a:pt x="0" y="160360"/>
                  </a:moveTo>
                  <a:cubicBezTo>
                    <a:pt x="97836" y="145039"/>
                    <a:pt x="164738" y="87987"/>
                    <a:pt x="208658" y="0"/>
                  </a:cubicBezTo>
                  <a:cubicBezTo>
                    <a:pt x="210045" y="1313"/>
                    <a:pt x="170866" y="165759"/>
                    <a:pt x="149928" y="246669"/>
                  </a:cubicBezTo>
                  <a:cubicBezTo>
                    <a:pt x="145696" y="263157"/>
                    <a:pt x="141902" y="279719"/>
                    <a:pt x="137087" y="296061"/>
                  </a:cubicBezTo>
                  <a:cubicBezTo>
                    <a:pt x="135263" y="302117"/>
                    <a:pt x="133220" y="311674"/>
                    <a:pt x="129499" y="313352"/>
                  </a:cubicBezTo>
                  <a:cubicBezTo>
                    <a:pt x="123736" y="315833"/>
                    <a:pt x="119504" y="306786"/>
                    <a:pt x="115711" y="302263"/>
                  </a:cubicBezTo>
                  <a:cubicBezTo>
                    <a:pt x="86820" y="267827"/>
                    <a:pt x="58293" y="233099"/>
                    <a:pt x="29475" y="198517"/>
                  </a:cubicBezTo>
                  <a:cubicBezTo>
                    <a:pt x="19917" y="187063"/>
                    <a:pt x="73" y="161747"/>
                    <a:pt x="0" y="160360"/>
                  </a:cubicBezTo>
                  <a:close/>
                </a:path>
              </a:pathLst>
            </a:custGeom>
            <a:solidFill>
              <a:srgbClr val="D2AD6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F8B1B0B-A01C-4C8B-B737-0B08A1ACE832}"/>
                </a:ext>
              </a:extLst>
            </p:cNvPr>
            <p:cNvSpPr/>
            <p:nvPr/>
          </p:nvSpPr>
          <p:spPr>
            <a:xfrm>
              <a:off x="6626477" y="3483061"/>
              <a:ext cx="172265" cy="2357765"/>
            </a:xfrm>
            <a:custGeom>
              <a:avLst/>
              <a:gdLst>
                <a:gd name="connsiteX0" fmla="*/ 2988 w 172265"/>
                <a:gd name="connsiteY0" fmla="*/ 0 h 2357765"/>
                <a:gd name="connsiteX1" fmla="*/ 16631 w 172265"/>
                <a:gd name="connsiteY1" fmla="*/ 160433 h 2357765"/>
                <a:gd name="connsiteX2" fmla="*/ 31879 w 172265"/>
                <a:gd name="connsiteY2" fmla="*/ 327141 h 2357765"/>
                <a:gd name="connsiteX3" fmla="*/ 41145 w 172265"/>
                <a:gd name="connsiteY3" fmla="*/ 437088 h 2357765"/>
                <a:gd name="connsiteX4" fmla="*/ 56830 w 172265"/>
                <a:gd name="connsiteY4" fmla="*/ 611967 h 2357765"/>
                <a:gd name="connsiteX5" fmla="*/ 69963 w 172265"/>
                <a:gd name="connsiteY5" fmla="*/ 770722 h 2357765"/>
                <a:gd name="connsiteX6" fmla="*/ 85357 w 172265"/>
                <a:gd name="connsiteY6" fmla="*/ 939473 h 2357765"/>
                <a:gd name="connsiteX7" fmla="*/ 98635 w 172265"/>
                <a:gd name="connsiteY7" fmla="*/ 1096185 h 2357765"/>
                <a:gd name="connsiteX8" fmla="*/ 114102 w 172265"/>
                <a:gd name="connsiteY8" fmla="*/ 1268949 h 2357765"/>
                <a:gd name="connsiteX9" fmla="*/ 127307 w 172265"/>
                <a:gd name="connsiteY9" fmla="*/ 1405088 h 2357765"/>
                <a:gd name="connsiteX10" fmla="*/ 157074 w 172265"/>
                <a:gd name="connsiteY10" fmla="*/ 1521309 h 2357765"/>
                <a:gd name="connsiteX11" fmla="*/ 170206 w 172265"/>
                <a:gd name="connsiteY11" fmla="*/ 1632788 h 2357765"/>
                <a:gd name="connsiteX12" fmla="*/ 168674 w 172265"/>
                <a:gd name="connsiteY12" fmla="*/ 1649057 h 2357765"/>
                <a:gd name="connsiteX13" fmla="*/ 163640 w 172265"/>
                <a:gd name="connsiteY13" fmla="*/ 1874350 h 2357765"/>
                <a:gd name="connsiteX14" fmla="*/ 155250 w 172265"/>
                <a:gd name="connsiteY14" fmla="*/ 2123864 h 2357765"/>
                <a:gd name="connsiteX15" fmla="*/ 147444 w 172265"/>
                <a:gd name="connsiteY15" fmla="*/ 2322163 h 2357765"/>
                <a:gd name="connsiteX16" fmla="*/ 139272 w 172265"/>
                <a:gd name="connsiteY16" fmla="*/ 2357766 h 2357765"/>
                <a:gd name="connsiteX17" fmla="*/ 138762 w 172265"/>
                <a:gd name="connsiteY17" fmla="*/ 2145022 h 2357765"/>
                <a:gd name="connsiteX18" fmla="*/ 134822 w 172265"/>
                <a:gd name="connsiteY18" fmla="*/ 1905357 h 2357765"/>
                <a:gd name="connsiteX19" fmla="*/ 122492 w 172265"/>
                <a:gd name="connsiteY19" fmla="*/ 1668537 h 2357765"/>
                <a:gd name="connsiteX20" fmla="*/ 79958 w 172265"/>
                <a:gd name="connsiteY20" fmla="*/ 1425808 h 2357765"/>
                <a:gd name="connsiteX21" fmla="*/ 73829 w 172265"/>
                <a:gd name="connsiteY21" fmla="*/ 1387578 h 2357765"/>
                <a:gd name="connsiteX22" fmla="*/ 58290 w 172265"/>
                <a:gd name="connsiteY22" fmla="*/ 1097718 h 2357765"/>
                <a:gd name="connsiteX23" fmla="*/ 53766 w 172265"/>
                <a:gd name="connsiteY23" fmla="*/ 1009877 h 2357765"/>
                <a:gd name="connsiteX24" fmla="*/ 40634 w 172265"/>
                <a:gd name="connsiteY24" fmla="*/ 744385 h 2357765"/>
                <a:gd name="connsiteX25" fmla="*/ 28231 w 172265"/>
                <a:gd name="connsiteY25" fmla="*/ 519822 h 2357765"/>
                <a:gd name="connsiteX26" fmla="*/ 11889 w 172265"/>
                <a:gd name="connsiteY26" fmla="*/ 215589 h 2357765"/>
                <a:gd name="connsiteX27" fmla="*/ 215 w 172265"/>
                <a:gd name="connsiteY27" fmla="*/ 21741 h 2357765"/>
                <a:gd name="connsiteX28" fmla="*/ 143 w 172265"/>
                <a:gd name="connsiteY28" fmla="*/ 146 h 2357765"/>
                <a:gd name="connsiteX29" fmla="*/ 2988 w 172265"/>
                <a:gd name="connsiteY29" fmla="*/ 0 h 23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265" h="2357765">
                  <a:moveTo>
                    <a:pt x="2988" y="0"/>
                  </a:moveTo>
                  <a:cubicBezTo>
                    <a:pt x="7511" y="53478"/>
                    <a:pt x="11889" y="106956"/>
                    <a:pt x="16631" y="160433"/>
                  </a:cubicBezTo>
                  <a:cubicBezTo>
                    <a:pt x="21519" y="216027"/>
                    <a:pt x="26918" y="271548"/>
                    <a:pt x="31879" y="327141"/>
                  </a:cubicBezTo>
                  <a:cubicBezTo>
                    <a:pt x="35162" y="363766"/>
                    <a:pt x="37935" y="400463"/>
                    <a:pt x="41145" y="437088"/>
                  </a:cubicBezTo>
                  <a:cubicBezTo>
                    <a:pt x="46252" y="495381"/>
                    <a:pt x="51796" y="553674"/>
                    <a:pt x="56830" y="611967"/>
                  </a:cubicBezTo>
                  <a:cubicBezTo>
                    <a:pt x="61427" y="664861"/>
                    <a:pt x="65294" y="717828"/>
                    <a:pt x="69963" y="770722"/>
                  </a:cubicBezTo>
                  <a:cubicBezTo>
                    <a:pt x="74851" y="826973"/>
                    <a:pt x="80396" y="883150"/>
                    <a:pt x="85357" y="939473"/>
                  </a:cubicBezTo>
                  <a:cubicBezTo>
                    <a:pt x="89953" y="991711"/>
                    <a:pt x="94039" y="1043948"/>
                    <a:pt x="98635" y="1096185"/>
                  </a:cubicBezTo>
                  <a:cubicBezTo>
                    <a:pt x="103669" y="1153822"/>
                    <a:pt x="109798" y="1211313"/>
                    <a:pt x="114102" y="1268949"/>
                  </a:cubicBezTo>
                  <a:cubicBezTo>
                    <a:pt x="117531" y="1314474"/>
                    <a:pt x="121179" y="1359854"/>
                    <a:pt x="127307" y="1405088"/>
                  </a:cubicBezTo>
                  <a:cubicBezTo>
                    <a:pt x="132706" y="1444995"/>
                    <a:pt x="138105" y="1485851"/>
                    <a:pt x="157074" y="1521309"/>
                  </a:cubicBezTo>
                  <a:cubicBezTo>
                    <a:pt x="176627" y="1558006"/>
                    <a:pt x="172614" y="1594923"/>
                    <a:pt x="170206" y="1632788"/>
                  </a:cubicBezTo>
                  <a:cubicBezTo>
                    <a:pt x="169841" y="1638187"/>
                    <a:pt x="168747" y="1643585"/>
                    <a:pt x="168674" y="1649057"/>
                  </a:cubicBezTo>
                  <a:cubicBezTo>
                    <a:pt x="167069" y="1724130"/>
                    <a:pt x="166777" y="1799277"/>
                    <a:pt x="163640" y="1874350"/>
                  </a:cubicBezTo>
                  <a:cubicBezTo>
                    <a:pt x="160138" y="1957521"/>
                    <a:pt x="158095" y="2040693"/>
                    <a:pt x="155250" y="2123864"/>
                  </a:cubicBezTo>
                  <a:cubicBezTo>
                    <a:pt x="152988" y="2189964"/>
                    <a:pt x="148319" y="2255990"/>
                    <a:pt x="147444" y="2322163"/>
                  </a:cubicBezTo>
                  <a:cubicBezTo>
                    <a:pt x="147298" y="2334128"/>
                    <a:pt x="144234" y="2346093"/>
                    <a:pt x="139272" y="2357766"/>
                  </a:cubicBezTo>
                  <a:cubicBezTo>
                    <a:pt x="139272" y="2286851"/>
                    <a:pt x="141242" y="2215864"/>
                    <a:pt x="138762" y="2145022"/>
                  </a:cubicBezTo>
                  <a:cubicBezTo>
                    <a:pt x="135989" y="2065133"/>
                    <a:pt x="137157" y="1985172"/>
                    <a:pt x="134822" y="1905357"/>
                  </a:cubicBezTo>
                  <a:cubicBezTo>
                    <a:pt x="132487" y="1826344"/>
                    <a:pt x="129277" y="1747258"/>
                    <a:pt x="122492" y="1668537"/>
                  </a:cubicBezTo>
                  <a:cubicBezTo>
                    <a:pt x="115415" y="1586606"/>
                    <a:pt x="104909" y="1504820"/>
                    <a:pt x="79958" y="1425808"/>
                  </a:cubicBezTo>
                  <a:cubicBezTo>
                    <a:pt x="76018" y="1413478"/>
                    <a:pt x="74413" y="1400710"/>
                    <a:pt x="73829" y="1387578"/>
                  </a:cubicBezTo>
                  <a:cubicBezTo>
                    <a:pt x="70036" y="1290909"/>
                    <a:pt x="64856" y="1194313"/>
                    <a:pt x="58290" y="1097718"/>
                  </a:cubicBezTo>
                  <a:cubicBezTo>
                    <a:pt x="56320" y="1068535"/>
                    <a:pt x="55371" y="1039206"/>
                    <a:pt x="53766" y="1009877"/>
                  </a:cubicBezTo>
                  <a:cubicBezTo>
                    <a:pt x="48878" y="921380"/>
                    <a:pt x="45960" y="832809"/>
                    <a:pt x="40634" y="744385"/>
                  </a:cubicBezTo>
                  <a:cubicBezTo>
                    <a:pt x="36111" y="669530"/>
                    <a:pt x="32390" y="594676"/>
                    <a:pt x="28231" y="519822"/>
                  </a:cubicBezTo>
                  <a:cubicBezTo>
                    <a:pt x="22613" y="418411"/>
                    <a:pt x="16485" y="317073"/>
                    <a:pt x="11889" y="215589"/>
                  </a:cubicBezTo>
                  <a:cubicBezTo>
                    <a:pt x="8970" y="150949"/>
                    <a:pt x="4082" y="86382"/>
                    <a:pt x="215" y="21741"/>
                  </a:cubicBezTo>
                  <a:cubicBezTo>
                    <a:pt x="-222" y="14591"/>
                    <a:pt x="143" y="7369"/>
                    <a:pt x="143" y="146"/>
                  </a:cubicBezTo>
                  <a:cubicBezTo>
                    <a:pt x="1091" y="73"/>
                    <a:pt x="2039" y="0"/>
                    <a:pt x="298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B682F32-C117-4A84-8550-323BCA577CE7}"/>
                </a:ext>
              </a:extLst>
            </p:cNvPr>
            <p:cNvSpPr/>
            <p:nvPr/>
          </p:nvSpPr>
          <p:spPr>
            <a:xfrm>
              <a:off x="6567742" y="721330"/>
              <a:ext cx="81493" cy="48516"/>
            </a:xfrm>
            <a:custGeom>
              <a:avLst/>
              <a:gdLst>
                <a:gd name="connsiteX0" fmla="*/ 0 w 81493"/>
                <a:gd name="connsiteY0" fmla="*/ 48517 h 48516"/>
                <a:gd name="connsiteX1" fmla="*/ 81493 w 81493"/>
                <a:gd name="connsiteY1" fmla="*/ 0 h 48516"/>
                <a:gd name="connsiteX2" fmla="*/ 0 w 81493"/>
                <a:gd name="connsiteY2" fmla="*/ 48517 h 4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93" h="48516">
                  <a:moveTo>
                    <a:pt x="0" y="48517"/>
                  </a:moveTo>
                  <a:cubicBezTo>
                    <a:pt x="25827" y="33123"/>
                    <a:pt x="51654" y="17802"/>
                    <a:pt x="81493" y="0"/>
                  </a:cubicBezTo>
                  <a:cubicBezTo>
                    <a:pt x="65881" y="41878"/>
                    <a:pt x="32685" y="45744"/>
                    <a:pt x="0" y="48517"/>
                  </a:cubicBezTo>
                  <a:close/>
                </a:path>
              </a:pathLst>
            </a:custGeom>
            <a:solidFill>
              <a:srgbClr val="241D15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41B3F45-C35D-4BC0-8F34-FD38B6377641}"/>
                </a:ext>
              </a:extLst>
            </p:cNvPr>
            <p:cNvSpPr/>
            <p:nvPr/>
          </p:nvSpPr>
          <p:spPr>
            <a:xfrm>
              <a:off x="6513608" y="678066"/>
              <a:ext cx="103745" cy="52967"/>
            </a:xfrm>
            <a:custGeom>
              <a:avLst/>
              <a:gdLst>
                <a:gd name="connsiteX0" fmla="*/ 0 w 103745"/>
                <a:gd name="connsiteY0" fmla="*/ 52967 h 52967"/>
                <a:gd name="connsiteX1" fmla="*/ 103746 w 103745"/>
                <a:gd name="connsiteY1" fmla="*/ 0 h 52967"/>
                <a:gd name="connsiteX2" fmla="*/ 0 w 103745"/>
                <a:gd name="connsiteY2" fmla="*/ 52967 h 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45" h="52967">
                  <a:moveTo>
                    <a:pt x="0" y="52967"/>
                  </a:moveTo>
                  <a:cubicBezTo>
                    <a:pt x="28016" y="14300"/>
                    <a:pt x="65370" y="6201"/>
                    <a:pt x="103746" y="0"/>
                  </a:cubicBezTo>
                  <a:cubicBezTo>
                    <a:pt x="70842" y="16853"/>
                    <a:pt x="37938" y="33633"/>
                    <a:pt x="0" y="52967"/>
                  </a:cubicBezTo>
                  <a:close/>
                </a:path>
              </a:pathLst>
            </a:custGeom>
            <a:solidFill>
              <a:srgbClr val="63451D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A679C08-F144-41C2-8C1C-2EFC3204B17A}"/>
                </a:ext>
              </a:extLst>
            </p:cNvPr>
            <p:cNvSpPr/>
            <p:nvPr/>
          </p:nvSpPr>
          <p:spPr>
            <a:xfrm>
              <a:off x="6587368" y="972960"/>
              <a:ext cx="106809" cy="61348"/>
            </a:xfrm>
            <a:custGeom>
              <a:avLst/>
              <a:gdLst>
                <a:gd name="connsiteX0" fmla="*/ 106810 w 106809"/>
                <a:gd name="connsiteY0" fmla="*/ 0 h 61348"/>
                <a:gd name="connsiteX1" fmla="*/ 0 w 106809"/>
                <a:gd name="connsiteY1" fmla="*/ 38740 h 61348"/>
                <a:gd name="connsiteX2" fmla="*/ 106810 w 106809"/>
                <a:gd name="connsiteY2" fmla="*/ 0 h 6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9" h="61348">
                  <a:moveTo>
                    <a:pt x="106810" y="0"/>
                  </a:moveTo>
                  <a:cubicBezTo>
                    <a:pt x="71134" y="68653"/>
                    <a:pt x="47860" y="76824"/>
                    <a:pt x="0" y="38740"/>
                  </a:cubicBezTo>
                  <a:cubicBezTo>
                    <a:pt x="35238" y="25900"/>
                    <a:pt x="68945" y="13716"/>
                    <a:pt x="106810" y="0"/>
                  </a:cubicBezTo>
                  <a:close/>
                </a:path>
              </a:pathLst>
            </a:custGeom>
            <a:solidFill>
              <a:srgbClr val="FAF5F3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795516" y="1592703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964832" y="1531151"/>
            <a:ext cx="5604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A76E1883-5378-46C1-8B5A-6C44B67A4031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90C7C4B3-C0C4-47B1-B09D-BD58BF32F6E0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C3182EFF-0C72-4087-ACA0-0703F598B282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2E15486-DE3E-4FC7-8D17-7EF7787B0770}"/>
              </a:ext>
            </a:extLst>
          </p:cNvPr>
          <p:cNvSpPr/>
          <p:nvPr/>
        </p:nvSpPr>
        <p:spPr>
          <a:xfrm>
            <a:off x="4656402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9F8CE3E2-6A86-49BF-B160-78D5F8F5399B}"/>
              </a:ext>
            </a:extLst>
          </p:cNvPr>
          <p:cNvSpPr/>
          <p:nvPr/>
        </p:nvSpPr>
        <p:spPr>
          <a:xfrm>
            <a:off x="4729123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22194CDA-434F-4DEE-8EE3-0196BC4CEF3D}"/>
              </a:ext>
            </a:extLst>
          </p:cNvPr>
          <p:cNvSpPr/>
          <p:nvPr/>
        </p:nvSpPr>
        <p:spPr>
          <a:xfrm>
            <a:off x="4621336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1ABB02A-0EF3-4022-A620-4B7D66240340}"/>
              </a:ext>
            </a:extLst>
          </p:cNvPr>
          <p:cNvGrpSpPr/>
          <p:nvPr/>
        </p:nvGrpSpPr>
        <p:grpSpPr>
          <a:xfrm>
            <a:off x="5189109" y="2863359"/>
            <a:ext cx="2594207" cy="858180"/>
            <a:chOff x="2113657" y="4283314"/>
            <a:chExt cx="3647460" cy="8581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0688D9-1D77-4366-9974-A70320B446B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2A80D0-9961-4A52-B5DE-57EC538577D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FCE5E57-EF97-441E-8379-E1BE0B599C15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CEC976-C383-4590-9D7C-3364FEA3B8D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5072B8-A53E-42A7-A3CB-8E640082D96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0B95C1C-D71C-47F4-81EA-CF3185C06017}"/>
              </a:ext>
            </a:extLst>
          </p:cNvPr>
          <p:cNvGrpSpPr/>
          <p:nvPr/>
        </p:nvGrpSpPr>
        <p:grpSpPr>
          <a:xfrm>
            <a:off x="5189109" y="4053180"/>
            <a:ext cx="2594207" cy="858180"/>
            <a:chOff x="2113657" y="4283314"/>
            <a:chExt cx="3647460" cy="8581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54BA20-7906-4C9E-818D-FB561F08981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D8D99E5-B980-4D09-80BE-1CA65A86281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58FC4B0-9462-4117-895A-678D7DD0C912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1962ECC-CE76-48AF-BAB9-3573B454266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50B9E23-4538-4537-AF32-E913F46C65F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4CB7E5-A3FA-4EDF-84B9-5D1216818D43}"/>
              </a:ext>
            </a:extLst>
          </p:cNvPr>
          <p:cNvGrpSpPr/>
          <p:nvPr/>
        </p:nvGrpSpPr>
        <p:grpSpPr>
          <a:xfrm>
            <a:off x="5189109" y="5242999"/>
            <a:ext cx="2594207" cy="858180"/>
            <a:chOff x="2113657" y="4283314"/>
            <a:chExt cx="3647460" cy="8581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2AF483-0EC4-4487-A4AD-0068051651B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26E32C3-659D-4202-940C-2B3F78FFD40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Title 1">
            <a:extLst>
              <a:ext uri="{FF2B5EF4-FFF2-40B4-BE49-F238E27FC236}">
                <a16:creationId xmlns:a16="http://schemas.microsoft.com/office/drawing/2014/main" id="{311B0D58-1736-4283-9AE1-36FF3CFBA200}"/>
              </a:ext>
            </a:extLst>
          </p:cNvPr>
          <p:cNvSpPr txBox="1">
            <a:spLocks/>
          </p:cNvSpPr>
          <p:nvPr/>
        </p:nvSpPr>
        <p:spPr>
          <a:xfrm>
            <a:off x="771526" y="269852"/>
            <a:ext cx="6572250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/>
              <a:t>Graphic Infographic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59">
            <a:extLst>
              <a:ext uri="{FF2B5EF4-FFF2-40B4-BE49-F238E27FC236}">
                <a16:creationId xmlns:a16="http://schemas.microsoft.com/office/drawing/2014/main" id="{ABDDB807-42DC-42B6-B136-675C509389C6}"/>
              </a:ext>
            </a:extLst>
          </p:cNvPr>
          <p:cNvGrpSpPr/>
          <p:nvPr/>
        </p:nvGrpSpPr>
        <p:grpSpPr>
          <a:xfrm>
            <a:off x="5319880" y="1184143"/>
            <a:ext cx="1552240" cy="5334348"/>
            <a:chOff x="10078846" y="330422"/>
            <a:chExt cx="1765633" cy="6067682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2E9C13A-5478-4F58-B0AF-0CF6743C5252}"/>
                </a:ext>
              </a:extLst>
            </p:cNvPr>
            <p:cNvSpPr/>
            <p:nvPr/>
          </p:nvSpPr>
          <p:spPr>
            <a:xfrm>
              <a:off x="10078664" y="4432630"/>
              <a:ext cx="1764144" cy="1965597"/>
            </a:xfrm>
            <a:custGeom>
              <a:avLst/>
              <a:gdLst>
                <a:gd name="connsiteX0" fmla="*/ 789249 w 1764144"/>
                <a:gd name="connsiteY0" fmla="*/ 222875 h 1965597"/>
                <a:gd name="connsiteX1" fmla="*/ 788980 w 1764144"/>
                <a:gd name="connsiteY1" fmla="*/ 423 h 1965597"/>
                <a:gd name="connsiteX2" fmla="*/ 940269 w 1764144"/>
                <a:gd name="connsiteY2" fmla="*/ 333 h 1965597"/>
                <a:gd name="connsiteX3" fmla="*/ 938207 w 1764144"/>
                <a:gd name="connsiteY3" fmla="*/ 215794 h 1965597"/>
                <a:gd name="connsiteX4" fmla="*/ 964826 w 1764144"/>
                <a:gd name="connsiteY4" fmla="*/ 254423 h 1965597"/>
                <a:gd name="connsiteX5" fmla="*/ 987143 w 1764144"/>
                <a:gd name="connsiteY5" fmla="*/ 396122 h 1965597"/>
                <a:gd name="connsiteX6" fmla="*/ 956850 w 1764144"/>
                <a:gd name="connsiteY6" fmla="*/ 512367 h 1965597"/>
                <a:gd name="connsiteX7" fmla="*/ 945467 w 1764144"/>
                <a:gd name="connsiteY7" fmla="*/ 936567 h 1965597"/>
                <a:gd name="connsiteX8" fmla="*/ 985530 w 1764144"/>
                <a:gd name="connsiteY8" fmla="*/ 1122720 h 1965597"/>
                <a:gd name="connsiteX9" fmla="*/ 967515 w 1764144"/>
                <a:gd name="connsiteY9" fmla="*/ 1468677 h 1965597"/>
                <a:gd name="connsiteX10" fmla="*/ 998974 w 1764144"/>
                <a:gd name="connsiteY10" fmla="*/ 1508023 h 1965597"/>
                <a:gd name="connsiteX11" fmla="*/ 1584590 w 1764144"/>
                <a:gd name="connsiteY11" fmla="*/ 1587790 h 1965597"/>
                <a:gd name="connsiteX12" fmla="*/ 1714010 w 1764144"/>
                <a:gd name="connsiteY12" fmla="*/ 1645061 h 1965597"/>
                <a:gd name="connsiteX13" fmla="*/ 1716968 w 1764144"/>
                <a:gd name="connsiteY13" fmla="*/ 1804416 h 1965597"/>
                <a:gd name="connsiteX14" fmla="*/ 1509932 w 1764144"/>
                <a:gd name="connsiteY14" fmla="*/ 1892877 h 1965597"/>
                <a:gd name="connsiteX15" fmla="*/ 1012507 w 1764144"/>
                <a:gd name="connsiteY15" fmla="*/ 1963413 h 1965597"/>
                <a:gd name="connsiteX16" fmla="*/ 458798 w 1764144"/>
                <a:gd name="connsiteY16" fmla="*/ 1937779 h 1965597"/>
                <a:gd name="connsiteX17" fmla="*/ 109973 w 1764144"/>
                <a:gd name="connsiteY17" fmla="*/ 1838474 h 1965597"/>
                <a:gd name="connsiteX18" fmla="*/ 34777 w 1764144"/>
                <a:gd name="connsiteY18" fmla="*/ 1791420 h 1965597"/>
                <a:gd name="connsiteX19" fmla="*/ 42843 w 1764144"/>
                <a:gd name="connsiteY19" fmla="*/ 1652948 h 1965597"/>
                <a:gd name="connsiteX20" fmla="*/ 355011 w 1764144"/>
                <a:gd name="connsiteY20" fmla="*/ 1544142 h 1965597"/>
                <a:gd name="connsiteX21" fmla="*/ 741837 w 1764144"/>
                <a:gd name="connsiteY21" fmla="*/ 1508381 h 1965597"/>
                <a:gd name="connsiteX22" fmla="*/ 765319 w 1764144"/>
                <a:gd name="connsiteY22" fmla="*/ 1477102 h 1965597"/>
                <a:gd name="connsiteX23" fmla="*/ 771055 w 1764144"/>
                <a:gd name="connsiteY23" fmla="*/ 1000739 h 1965597"/>
                <a:gd name="connsiteX24" fmla="*/ 782437 w 1764144"/>
                <a:gd name="connsiteY24" fmla="*/ 925991 h 1965597"/>
                <a:gd name="connsiteX25" fmla="*/ 767291 w 1764144"/>
                <a:gd name="connsiteY25" fmla="*/ 452676 h 1965597"/>
                <a:gd name="connsiteX26" fmla="*/ 732516 w 1764144"/>
                <a:gd name="connsiteY26" fmla="*/ 389579 h 1965597"/>
                <a:gd name="connsiteX27" fmla="*/ 738521 w 1764144"/>
                <a:gd name="connsiteY27" fmla="*/ 265089 h 1965597"/>
                <a:gd name="connsiteX28" fmla="*/ 789249 w 1764144"/>
                <a:gd name="connsiteY28" fmla="*/ 222875 h 196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64144" h="1965597">
                  <a:moveTo>
                    <a:pt x="789249" y="222875"/>
                  </a:moveTo>
                  <a:cubicBezTo>
                    <a:pt x="789697" y="163722"/>
                    <a:pt x="789787" y="59576"/>
                    <a:pt x="788980" y="423"/>
                  </a:cubicBezTo>
                  <a:cubicBezTo>
                    <a:pt x="833255" y="-473"/>
                    <a:pt x="902178" y="333"/>
                    <a:pt x="940269" y="333"/>
                  </a:cubicBezTo>
                  <a:cubicBezTo>
                    <a:pt x="940000" y="68987"/>
                    <a:pt x="940179" y="147141"/>
                    <a:pt x="938207" y="215794"/>
                  </a:cubicBezTo>
                  <a:cubicBezTo>
                    <a:pt x="937580" y="237753"/>
                    <a:pt x="946274" y="246178"/>
                    <a:pt x="964826" y="254423"/>
                  </a:cubicBezTo>
                  <a:cubicBezTo>
                    <a:pt x="1031956" y="284358"/>
                    <a:pt x="1051315" y="346648"/>
                    <a:pt x="987143" y="396122"/>
                  </a:cubicBezTo>
                  <a:cubicBezTo>
                    <a:pt x="950397" y="424444"/>
                    <a:pt x="961152" y="473200"/>
                    <a:pt x="956850" y="512367"/>
                  </a:cubicBezTo>
                  <a:cubicBezTo>
                    <a:pt x="941613" y="653259"/>
                    <a:pt x="931754" y="794509"/>
                    <a:pt x="945467" y="936567"/>
                  </a:cubicBezTo>
                  <a:cubicBezTo>
                    <a:pt x="951651" y="1000470"/>
                    <a:pt x="980421" y="1058190"/>
                    <a:pt x="985530" y="1122720"/>
                  </a:cubicBezTo>
                  <a:cubicBezTo>
                    <a:pt x="994761" y="1239234"/>
                    <a:pt x="998078" y="1355031"/>
                    <a:pt x="967515" y="1468677"/>
                  </a:cubicBezTo>
                  <a:cubicBezTo>
                    <a:pt x="958284" y="1503183"/>
                    <a:pt x="968142" y="1506947"/>
                    <a:pt x="998974" y="1508023"/>
                  </a:cubicBezTo>
                  <a:cubicBezTo>
                    <a:pt x="1196779" y="1515193"/>
                    <a:pt x="1394225" y="1525231"/>
                    <a:pt x="1584590" y="1587790"/>
                  </a:cubicBezTo>
                  <a:cubicBezTo>
                    <a:pt x="1629672" y="1602578"/>
                    <a:pt x="1672872" y="1621489"/>
                    <a:pt x="1714010" y="1645061"/>
                  </a:cubicBezTo>
                  <a:cubicBezTo>
                    <a:pt x="1788221" y="1687633"/>
                    <a:pt x="1772178" y="1769551"/>
                    <a:pt x="1716968" y="1804416"/>
                  </a:cubicBezTo>
                  <a:cubicBezTo>
                    <a:pt x="1652348" y="1845196"/>
                    <a:pt x="1581902" y="1871008"/>
                    <a:pt x="1509932" y="1892877"/>
                  </a:cubicBezTo>
                  <a:cubicBezTo>
                    <a:pt x="1347888" y="1942171"/>
                    <a:pt x="1180736" y="1958662"/>
                    <a:pt x="1012507" y="1963413"/>
                  </a:cubicBezTo>
                  <a:cubicBezTo>
                    <a:pt x="827519" y="1968700"/>
                    <a:pt x="642441" y="1965922"/>
                    <a:pt x="458798" y="1937779"/>
                  </a:cubicBezTo>
                  <a:cubicBezTo>
                    <a:pt x="338340" y="1919227"/>
                    <a:pt x="221020" y="1889292"/>
                    <a:pt x="109973" y="1838474"/>
                  </a:cubicBezTo>
                  <a:cubicBezTo>
                    <a:pt x="83265" y="1826284"/>
                    <a:pt x="57273" y="1810331"/>
                    <a:pt x="34777" y="1791420"/>
                  </a:cubicBezTo>
                  <a:cubicBezTo>
                    <a:pt x="-14607" y="1749834"/>
                    <a:pt x="-10932" y="1688798"/>
                    <a:pt x="42843" y="1652948"/>
                  </a:cubicBezTo>
                  <a:cubicBezTo>
                    <a:pt x="137309" y="1589940"/>
                    <a:pt x="245398" y="1563232"/>
                    <a:pt x="355011" y="1544142"/>
                  </a:cubicBezTo>
                  <a:cubicBezTo>
                    <a:pt x="482817" y="1521915"/>
                    <a:pt x="612148" y="1511607"/>
                    <a:pt x="741837" y="1508381"/>
                  </a:cubicBezTo>
                  <a:cubicBezTo>
                    <a:pt x="768993" y="1507664"/>
                    <a:pt x="770517" y="1498791"/>
                    <a:pt x="765319" y="1477102"/>
                  </a:cubicBezTo>
                  <a:cubicBezTo>
                    <a:pt x="726780" y="1317926"/>
                    <a:pt x="727676" y="1159109"/>
                    <a:pt x="771055" y="1000739"/>
                  </a:cubicBezTo>
                  <a:cubicBezTo>
                    <a:pt x="777687" y="976540"/>
                    <a:pt x="781810" y="950997"/>
                    <a:pt x="782437" y="925991"/>
                  </a:cubicBezTo>
                  <a:cubicBezTo>
                    <a:pt x="786112" y="767980"/>
                    <a:pt x="793192" y="609790"/>
                    <a:pt x="767291" y="452676"/>
                  </a:cubicBezTo>
                  <a:cubicBezTo>
                    <a:pt x="763168" y="427402"/>
                    <a:pt x="755550" y="406608"/>
                    <a:pt x="732516" y="389579"/>
                  </a:cubicBezTo>
                  <a:cubicBezTo>
                    <a:pt x="682863" y="353012"/>
                    <a:pt x="687971" y="303269"/>
                    <a:pt x="738521" y="265089"/>
                  </a:cubicBezTo>
                  <a:cubicBezTo>
                    <a:pt x="755998" y="252183"/>
                    <a:pt x="789428" y="256754"/>
                    <a:pt x="789249" y="222875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2363BB8-18E2-4744-9D9A-F3197335F7B2}"/>
                </a:ext>
              </a:extLst>
            </p:cNvPr>
            <p:cNvSpPr/>
            <p:nvPr/>
          </p:nvSpPr>
          <p:spPr>
            <a:xfrm>
              <a:off x="10341204" y="773807"/>
              <a:ext cx="1204079" cy="3668802"/>
            </a:xfrm>
            <a:custGeom>
              <a:avLst/>
              <a:gdLst>
                <a:gd name="connsiteX0" fmla="*/ 1203296 w 1204079"/>
                <a:gd name="connsiteY0" fmla="*/ 2243962 h 3668802"/>
                <a:gd name="connsiteX1" fmla="*/ 1193527 w 1204079"/>
                <a:gd name="connsiteY1" fmla="*/ 1887340 h 3668802"/>
                <a:gd name="connsiteX2" fmla="*/ 1149969 w 1204079"/>
                <a:gd name="connsiteY2" fmla="*/ 1619448 h 3668802"/>
                <a:gd name="connsiteX3" fmla="*/ 1085348 w 1204079"/>
                <a:gd name="connsiteY3" fmla="*/ 1134660 h 3668802"/>
                <a:gd name="connsiteX4" fmla="*/ 1121647 w 1204079"/>
                <a:gd name="connsiteY4" fmla="*/ 865155 h 3668802"/>
                <a:gd name="connsiteX5" fmla="*/ 1121647 w 1204079"/>
                <a:gd name="connsiteY5" fmla="*/ 865155 h 3668802"/>
                <a:gd name="connsiteX6" fmla="*/ 1137152 w 1204079"/>
                <a:gd name="connsiteY6" fmla="*/ 545100 h 3668802"/>
                <a:gd name="connsiteX7" fmla="*/ 1130878 w 1204079"/>
                <a:gd name="connsiteY7" fmla="*/ 341291 h 3668802"/>
                <a:gd name="connsiteX8" fmla="*/ 1139662 w 1204079"/>
                <a:gd name="connsiteY8" fmla="*/ 285006 h 3668802"/>
                <a:gd name="connsiteX9" fmla="*/ 1173899 w 1204079"/>
                <a:gd name="connsiteY9" fmla="*/ 56370 h 3668802"/>
                <a:gd name="connsiteX10" fmla="*/ 1010331 w 1204079"/>
                <a:gd name="connsiteY10" fmla="*/ 622 h 3668802"/>
                <a:gd name="connsiteX11" fmla="*/ 993661 w 1204079"/>
                <a:gd name="connsiteY11" fmla="*/ 24642 h 3668802"/>
                <a:gd name="connsiteX12" fmla="*/ 993213 w 1204079"/>
                <a:gd name="connsiteY12" fmla="*/ 181129 h 3668802"/>
                <a:gd name="connsiteX13" fmla="*/ 941140 w 1204079"/>
                <a:gd name="connsiteY13" fmla="*/ 286260 h 3668802"/>
                <a:gd name="connsiteX14" fmla="*/ 653978 w 1204079"/>
                <a:gd name="connsiteY14" fmla="*/ 449917 h 3668802"/>
                <a:gd name="connsiteX15" fmla="*/ 542573 w 1204079"/>
                <a:gd name="connsiteY15" fmla="*/ 444809 h 3668802"/>
                <a:gd name="connsiteX16" fmla="*/ 290634 w 1204079"/>
                <a:gd name="connsiteY16" fmla="*/ 298718 h 3668802"/>
                <a:gd name="connsiteX17" fmla="*/ 216872 w 1204079"/>
                <a:gd name="connsiteY17" fmla="*/ 192243 h 3668802"/>
                <a:gd name="connsiteX18" fmla="*/ 217320 w 1204079"/>
                <a:gd name="connsiteY18" fmla="*/ 189016 h 3668802"/>
                <a:gd name="connsiteX19" fmla="*/ 218306 w 1204079"/>
                <a:gd name="connsiteY19" fmla="*/ 50723 h 3668802"/>
                <a:gd name="connsiteX20" fmla="*/ 198768 w 1204079"/>
                <a:gd name="connsiteY20" fmla="*/ 10929 h 3668802"/>
                <a:gd name="connsiteX21" fmla="*/ 45597 w 1204079"/>
                <a:gd name="connsiteY21" fmla="*/ 51530 h 3668802"/>
                <a:gd name="connsiteX22" fmla="*/ 75532 w 1204079"/>
                <a:gd name="connsiteY22" fmla="*/ 301138 h 3668802"/>
                <a:gd name="connsiteX23" fmla="*/ 78938 w 1204079"/>
                <a:gd name="connsiteY23" fmla="*/ 581220 h 3668802"/>
                <a:gd name="connsiteX24" fmla="*/ 94891 w 1204079"/>
                <a:gd name="connsiteY24" fmla="*/ 903784 h 3668802"/>
                <a:gd name="connsiteX25" fmla="*/ 128680 w 1204079"/>
                <a:gd name="connsiteY25" fmla="*/ 1235669 h 3668802"/>
                <a:gd name="connsiteX26" fmla="*/ 102151 w 1204079"/>
                <a:gd name="connsiteY26" fmla="*/ 1447724 h 3668802"/>
                <a:gd name="connsiteX27" fmla="*/ 26865 w 1204079"/>
                <a:gd name="connsiteY27" fmla="*/ 1845036 h 3668802"/>
                <a:gd name="connsiteX28" fmla="*/ 784 w 1204079"/>
                <a:gd name="connsiteY28" fmla="*/ 2594668 h 3668802"/>
                <a:gd name="connsiteX29" fmla="*/ 39681 w 1204079"/>
                <a:gd name="connsiteY29" fmla="*/ 3460456 h 3668802"/>
                <a:gd name="connsiteX30" fmla="*/ 91127 w 1204079"/>
                <a:gd name="connsiteY30" fmla="*/ 3600362 h 3668802"/>
                <a:gd name="connsiteX31" fmla="*/ 469617 w 1204079"/>
                <a:gd name="connsiteY31" fmla="*/ 3668657 h 3668802"/>
                <a:gd name="connsiteX32" fmla="*/ 734462 w 1204079"/>
                <a:gd name="connsiteY32" fmla="*/ 3663190 h 3668802"/>
                <a:gd name="connsiteX33" fmla="*/ 971703 w 1204079"/>
                <a:gd name="connsiteY33" fmla="*/ 3636392 h 3668802"/>
                <a:gd name="connsiteX34" fmla="*/ 1060253 w 1204079"/>
                <a:gd name="connsiteY34" fmla="*/ 3616136 h 3668802"/>
                <a:gd name="connsiteX35" fmla="*/ 1167894 w 1204079"/>
                <a:gd name="connsiteY35" fmla="*/ 3500250 h 3668802"/>
                <a:gd name="connsiteX36" fmla="*/ 1169059 w 1204079"/>
                <a:gd name="connsiteY36" fmla="*/ 3468970 h 3668802"/>
                <a:gd name="connsiteX37" fmla="*/ 1203207 w 1204079"/>
                <a:gd name="connsiteY37" fmla="*/ 2835493 h 3668802"/>
                <a:gd name="connsiteX38" fmla="*/ 1203296 w 1204079"/>
                <a:gd name="connsiteY38" fmla="*/ 2243962 h 3668802"/>
                <a:gd name="connsiteX39" fmla="*/ 1121647 w 1204079"/>
                <a:gd name="connsiteY39" fmla="*/ 865065 h 3668802"/>
                <a:gd name="connsiteX40" fmla="*/ 1118869 w 1204079"/>
                <a:gd name="connsiteY40" fmla="*/ 853593 h 3668802"/>
                <a:gd name="connsiteX41" fmla="*/ 1121647 w 1204079"/>
                <a:gd name="connsiteY41" fmla="*/ 865065 h 366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4079" h="3668802">
                  <a:moveTo>
                    <a:pt x="1203296" y="2243962"/>
                  </a:moveTo>
                  <a:cubicBezTo>
                    <a:pt x="1203117" y="2178355"/>
                    <a:pt x="1204013" y="2000986"/>
                    <a:pt x="1193527" y="1887340"/>
                  </a:cubicBezTo>
                  <a:cubicBezTo>
                    <a:pt x="1191107" y="1796100"/>
                    <a:pt x="1171479" y="1707460"/>
                    <a:pt x="1149969" y="1619448"/>
                  </a:cubicBezTo>
                  <a:cubicBezTo>
                    <a:pt x="1111071" y="1460092"/>
                    <a:pt x="1075579" y="1301006"/>
                    <a:pt x="1085348" y="1134660"/>
                  </a:cubicBezTo>
                  <a:cubicBezTo>
                    <a:pt x="1090726" y="1043511"/>
                    <a:pt x="1112953" y="955408"/>
                    <a:pt x="1121647" y="865155"/>
                  </a:cubicBezTo>
                  <a:cubicBezTo>
                    <a:pt x="1121647" y="865155"/>
                    <a:pt x="1121647" y="865155"/>
                    <a:pt x="1121647" y="865155"/>
                  </a:cubicBezTo>
                  <a:cubicBezTo>
                    <a:pt x="1148266" y="759486"/>
                    <a:pt x="1144681" y="652383"/>
                    <a:pt x="1137152" y="545100"/>
                  </a:cubicBezTo>
                  <a:cubicBezTo>
                    <a:pt x="1131685" y="466767"/>
                    <a:pt x="1118869" y="445436"/>
                    <a:pt x="1130878" y="341291"/>
                  </a:cubicBezTo>
                  <a:cubicBezTo>
                    <a:pt x="1134732" y="316106"/>
                    <a:pt x="1140289" y="293520"/>
                    <a:pt x="1139662" y="285006"/>
                  </a:cubicBezTo>
                  <a:cubicBezTo>
                    <a:pt x="1148804" y="212050"/>
                    <a:pt x="1160545" y="122962"/>
                    <a:pt x="1173899" y="56370"/>
                  </a:cubicBezTo>
                  <a:cubicBezTo>
                    <a:pt x="1126487" y="17113"/>
                    <a:pt x="1066706" y="13349"/>
                    <a:pt x="1010331" y="622"/>
                  </a:cubicBezTo>
                  <a:cubicBezTo>
                    <a:pt x="991510" y="-3590"/>
                    <a:pt x="996529" y="14604"/>
                    <a:pt x="993661" y="24642"/>
                  </a:cubicBezTo>
                  <a:cubicBezTo>
                    <a:pt x="994109" y="79135"/>
                    <a:pt x="991062" y="145996"/>
                    <a:pt x="993213" y="181129"/>
                  </a:cubicBezTo>
                  <a:cubicBezTo>
                    <a:pt x="993213" y="247900"/>
                    <a:pt x="993123" y="265467"/>
                    <a:pt x="941140" y="286260"/>
                  </a:cubicBezTo>
                  <a:cubicBezTo>
                    <a:pt x="837891" y="327578"/>
                    <a:pt x="745307" y="388165"/>
                    <a:pt x="653978" y="449917"/>
                  </a:cubicBezTo>
                  <a:cubicBezTo>
                    <a:pt x="619831" y="473041"/>
                    <a:pt x="574211" y="471248"/>
                    <a:pt x="542573" y="444809"/>
                  </a:cubicBezTo>
                  <a:cubicBezTo>
                    <a:pt x="467198" y="381622"/>
                    <a:pt x="384383" y="332238"/>
                    <a:pt x="290634" y="298718"/>
                  </a:cubicBezTo>
                  <a:cubicBezTo>
                    <a:pt x="226552" y="275774"/>
                    <a:pt x="216962" y="265377"/>
                    <a:pt x="216872" y="192243"/>
                  </a:cubicBezTo>
                  <a:lnTo>
                    <a:pt x="217320" y="189016"/>
                  </a:lnTo>
                  <a:cubicBezTo>
                    <a:pt x="218396" y="157288"/>
                    <a:pt x="217858" y="81106"/>
                    <a:pt x="218306" y="50723"/>
                  </a:cubicBezTo>
                  <a:cubicBezTo>
                    <a:pt x="216424" y="25180"/>
                    <a:pt x="216424" y="5731"/>
                    <a:pt x="198768" y="10929"/>
                  </a:cubicBezTo>
                  <a:cubicBezTo>
                    <a:pt x="150369" y="25000"/>
                    <a:pt x="86197" y="14873"/>
                    <a:pt x="45597" y="51530"/>
                  </a:cubicBezTo>
                  <a:cubicBezTo>
                    <a:pt x="49630" y="107456"/>
                    <a:pt x="64060" y="218862"/>
                    <a:pt x="75532" y="301138"/>
                  </a:cubicBezTo>
                  <a:cubicBezTo>
                    <a:pt x="80013" y="419982"/>
                    <a:pt x="94891" y="490160"/>
                    <a:pt x="78938" y="581220"/>
                  </a:cubicBezTo>
                  <a:cubicBezTo>
                    <a:pt x="59489" y="691908"/>
                    <a:pt x="72664" y="797218"/>
                    <a:pt x="94891" y="903784"/>
                  </a:cubicBezTo>
                  <a:cubicBezTo>
                    <a:pt x="117746" y="1013307"/>
                    <a:pt x="134954" y="1122919"/>
                    <a:pt x="128680" y="1235669"/>
                  </a:cubicBezTo>
                  <a:cubicBezTo>
                    <a:pt x="124647" y="1307190"/>
                    <a:pt x="109142" y="1376830"/>
                    <a:pt x="102151" y="1447724"/>
                  </a:cubicBezTo>
                  <a:cubicBezTo>
                    <a:pt x="79475" y="1539053"/>
                    <a:pt x="37889" y="1725206"/>
                    <a:pt x="26865" y="1845036"/>
                  </a:cubicBezTo>
                  <a:cubicBezTo>
                    <a:pt x="3921" y="2094197"/>
                    <a:pt x="-2443" y="2344074"/>
                    <a:pt x="784" y="2594668"/>
                  </a:cubicBezTo>
                  <a:cubicBezTo>
                    <a:pt x="4458" y="2883891"/>
                    <a:pt x="27940" y="3171860"/>
                    <a:pt x="39681" y="3460456"/>
                  </a:cubicBezTo>
                  <a:cubicBezTo>
                    <a:pt x="41743" y="3511005"/>
                    <a:pt x="30450" y="3569889"/>
                    <a:pt x="91127" y="3600362"/>
                  </a:cubicBezTo>
                  <a:cubicBezTo>
                    <a:pt x="211674" y="3654227"/>
                    <a:pt x="340466" y="3665610"/>
                    <a:pt x="469617" y="3668657"/>
                  </a:cubicBezTo>
                  <a:cubicBezTo>
                    <a:pt x="518912" y="3669822"/>
                    <a:pt x="715372" y="3663638"/>
                    <a:pt x="734462" y="3663190"/>
                  </a:cubicBezTo>
                  <a:cubicBezTo>
                    <a:pt x="814409" y="3661487"/>
                    <a:pt x="893280" y="3651269"/>
                    <a:pt x="971703" y="3636392"/>
                  </a:cubicBezTo>
                  <a:cubicBezTo>
                    <a:pt x="999845" y="3623486"/>
                    <a:pt x="1030497" y="3622052"/>
                    <a:pt x="1060253" y="3616136"/>
                  </a:cubicBezTo>
                  <a:cubicBezTo>
                    <a:pt x="1118869" y="3604485"/>
                    <a:pt x="1176857" y="3576880"/>
                    <a:pt x="1167894" y="3500250"/>
                  </a:cubicBezTo>
                  <a:cubicBezTo>
                    <a:pt x="1166729" y="3489943"/>
                    <a:pt x="1167984" y="3479367"/>
                    <a:pt x="1169059" y="3468970"/>
                  </a:cubicBezTo>
                  <a:cubicBezTo>
                    <a:pt x="1190838" y="3258349"/>
                    <a:pt x="1201593" y="3047101"/>
                    <a:pt x="1203207" y="2835493"/>
                  </a:cubicBezTo>
                  <a:cubicBezTo>
                    <a:pt x="1204730" y="2638137"/>
                    <a:pt x="1203924" y="2441049"/>
                    <a:pt x="1203296" y="2243962"/>
                  </a:cubicBezTo>
                  <a:close/>
                  <a:moveTo>
                    <a:pt x="1121647" y="865065"/>
                  </a:moveTo>
                  <a:cubicBezTo>
                    <a:pt x="1119675" y="861211"/>
                    <a:pt x="1118958" y="857447"/>
                    <a:pt x="1118869" y="853593"/>
                  </a:cubicBezTo>
                  <a:cubicBezTo>
                    <a:pt x="1119586" y="857447"/>
                    <a:pt x="1120482" y="861301"/>
                    <a:pt x="1121647" y="865065"/>
                  </a:cubicBezTo>
                  <a:close/>
                </a:path>
              </a:pathLst>
            </a:custGeom>
            <a:solidFill>
              <a:schemeClr val="accent3"/>
            </a:solidFill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E78E855-C025-43E1-AE93-90D840505186}"/>
                </a:ext>
              </a:extLst>
            </p:cNvPr>
            <p:cNvSpPr/>
            <p:nvPr/>
          </p:nvSpPr>
          <p:spPr>
            <a:xfrm>
              <a:off x="10192943" y="825157"/>
              <a:ext cx="211686" cy="336009"/>
            </a:xfrm>
            <a:custGeom>
              <a:avLst/>
              <a:gdLst>
                <a:gd name="connsiteX0" fmla="*/ 178801 w 211686"/>
                <a:gd name="connsiteY0" fmla="*/ 151916 h 336009"/>
                <a:gd name="connsiteX1" fmla="*/ 105845 w 211686"/>
                <a:gd name="connsiteY1" fmla="*/ 141430 h 336009"/>
                <a:gd name="connsiteX2" fmla="*/ 78061 w 211686"/>
                <a:gd name="connsiteY2" fmla="*/ 218329 h 336009"/>
                <a:gd name="connsiteX3" fmla="*/ 95807 w 211686"/>
                <a:gd name="connsiteY3" fmla="*/ 256241 h 336009"/>
                <a:gd name="connsiteX4" fmla="*/ 105845 w 211686"/>
                <a:gd name="connsiteY4" fmla="*/ 189918 h 336009"/>
                <a:gd name="connsiteX5" fmla="*/ 162668 w 211686"/>
                <a:gd name="connsiteY5" fmla="*/ 181224 h 336009"/>
                <a:gd name="connsiteX6" fmla="*/ 173692 w 211686"/>
                <a:gd name="connsiteY6" fmla="*/ 254717 h 336009"/>
                <a:gd name="connsiteX7" fmla="*/ 110326 w 211686"/>
                <a:gd name="connsiteY7" fmla="*/ 303653 h 336009"/>
                <a:gd name="connsiteX8" fmla="*/ 42838 w 211686"/>
                <a:gd name="connsiteY8" fmla="*/ 262873 h 336009"/>
                <a:gd name="connsiteX9" fmla="*/ 158456 w 211686"/>
                <a:gd name="connsiteY9" fmla="*/ 70625 h 336009"/>
                <a:gd name="connsiteX10" fmla="*/ 200938 w 211686"/>
                <a:gd name="connsiteY10" fmla="*/ 71790 h 336009"/>
                <a:gd name="connsiteX11" fmla="*/ 193858 w 211686"/>
                <a:gd name="connsiteY11" fmla="*/ 0 h 336009"/>
                <a:gd name="connsiteX12" fmla="*/ 1162 w 211686"/>
                <a:gd name="connsiteY12" fmla="*/ 189918 h 336009"/>
                <a:gd name="connsiteX13" fmla="*/ 71249 w 211686"/>
                <a:gd name="connsiteY13" fmla="*/ 330003 h 336009"/>
                <a:gd name="connsiteX14" fmla="*/ 203986 w 211686"/>
                <a:gd name="connsiteY14" fmla="*/ 268251 h 336009"/>
                <a:gd name="connsiteX15" fmla="*/ 178801 w 211686"/>
                <a:gd name="connsiteY15" fmla="*/ 151916 h 33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686" h="336009">
                  <a:moveTo>
                    <a:pt x="178801" y="151916"/>
                  </a:moveTo>
                  <a:cubicBezTo>
                    <a:pt x="159531" y="133095"/>
                    <a:pt x="130134" y="128703"/>
                    <a:pt x="105845" y="141430"/>
                  </a:cubicBezTo>
                  <a:cubicBezTo>
                    <a:pt x="77254" y="156397"/>
                    <a:pt x="76717" y="190455"/>
                    <a:pt x="78061" y="218329"/>
                  </a:cubicBezTo>
                  <a:cubicBezTo>
                    <a:pt x="78868" y="235896"/>
                    <a:pt x="83170" y="256510"/>
                    <a:pt x="95807" y="256241"/>
                  </a:cubicBezTo>
                  <a:cubicBezTo>
                    <a:pt x="112657" y="256510"/>
                    <a:pt x="97779" y="216447"/>
                    <a:pt x="105845" y="189918"/>
                  </a:cubicBezTo>
                  <a:cubicBezTo>
                    <a:pt x="115794" y="157204"/>
                    <a:pt x="145101" y="163119"/>
                    <a:pt x="162668" y="181224"/>
                  </a:cubicBezTo>
                  <a:cubicBezTo>
                    <a:pt x="183999" y="203272"/>
                    <a:pt x="185343" y="226933"/>
                    <a:pt x="173692" y="254717"/>
                  </a:cubicBezTo>
                  <a:cubicBezTo>
                    <a:pt x="162578" y="281336"/>
                    <a:pt x="143309" y="302577"/>
                    <a:pt x="110326" y="303653"/>
                  </a:cubicBezTo>
                  <a:cubicBezTo>
                    <a:pt x="78957" y="304639"/>
                    <a:pt x="55744" y="292181"/>
                    <a:pt x="42838" y="262873"/>
                  </a:cubicBezTo>
                  <a:cubicBezTo>
                    <a:pt x="8422" y="185167"/>
                    <a:pt x="52697" y="71522"/>
                    <a:pt x="158456" y="70625"/>
                  </a:cubicBezTo>
                  <a:cubicBezTo>
                    <a:pt x="170376" y="70536"/>
                    <a:pt x="189018" y="71701"/>
                    <a:pt x="200938" y="71790"/>
                  </a:cubicBezTo>
                  <a:cubicBezTo>
                    <a:pt x="203896" y="44096"/>
                    <a:pt x="197981" y="27784"/>
                    <a:pt x="193858" y="0"/>
                  </a:cubicBezTo>
                  <a:cubicBezTo>
                    <a:pt x="90698" y="23751"/>
                    <a:pt x="15502" y="75555"/>
                    <a:pt x="1162" y="189918"/>
                  </a:cubicBezTo>
                  <a:cubicBezTo>
                    <a:pt x="-6546" y="251849"/>
                    <a:pt x="24913" y="316470"/>
                    <a:pt x="71249" y="330003"/>
                  </a:cubicBezTo>
                  <a:cubicBezTo>
                    <a:pt x="125563" y="345867"/>
                    <a:pt x="177994" y="331975"/>
                    <a:pt x="203986" y="268251"/>
                  </a:cubicBezTo>
                  <a:cubicBezTo>
                    <a:pt x="211783" y="249160"/>
                    <a:pt x="224331" y="196281"/>
                    <a:pt x="178801" y="15191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32C4495-AB38-4585-AD65-DCDA775381CB}"/>
                </a:ext>
              </a:extLst>
            </p:cNvPr>
            <p:cNvSpPr/>
            <p:nvPr/>
          </p:nvSpPr>
          <p:spPr>
            <a:xfrm>
              <a:off x="11480061" y="830087"/>
              <a:ext cx="216436" cy="329046"/>
            </a:xfrm>
            <a:custGeom>
              <a:avLst/>
              <a:gdLst>
                <a:gd name="connsiteX0" fmla="*/ 35041 w 216436"/>
                <a:gd name="connsiteY0" fmla="*/ 0 h 329046"/>
                <a:gd name="connsiteX1" fmla="*/ 21687 w 216436"/>
                <a:gd name="connsiteY1" fmla="*/ 66592 h 329046"/>
                <a:gd name="connsiteX2" fmla="*/ 79675 w 216436"/>
                <a:gd name="connsiteY2" fmla="*/ 66144 h 329046"/>
                <a:gd name="connsiteX3" fmla="*/ 169929 w 216436"/>
                <a:gd name="connsiteY3" fmla="*/ 140175 h 329046"/>
                <a:gd name="connsiteX4" fmla="*/ 158456 w 216436"/>
                <a:gd name="connsiteY4" fmla="*/ 277482 h 329046"/>
                <a:gd name="connsiteX5" fmla="*/ 59599 w 216436"/>
                <a:gd name="connsiteY5" fmla="*/ 278558 h 329046"/>
                <a:gd name="connsiteX6" fmla="*/ 50188 w 216436"/>
                <a:gd name="connsiteY6" fmla="*/ 176743 h 329046"/>
                <a:gd name="connsiteX7" fmla="*/ 110327 w 216436"/>
                <a:gd name="connsiteY7" fmla="*/ 185436 h 329046"/>
                <a:gd name="connsiteX8" fmla="*/ 124040 w 216436"/>
                <a:gd name="connsiteY8" fmla="*/ 259736 h 329046"/>
                <a:gd name="connsiteX9" fmla="*/ 118752 w 216436"/>
                <a:gd name="connsiteY9" fmla="*/ 146628 h 329046"/>
                <a:gd name="connsiteX10" fmla="*/ 19626 w 216436"/>
                <a:gd name="connsiteY10" fmla="*/ 158190 h 329046"/>
                <a:gd name="connsiteX11" fmla="*/ 19626 w 216436"/>
                <a:gd name="connsiteY11" fmla="*/ 158190 h 329046"/>
                <a:gd name="connsiteX12" fmla="*/ 894 w 216436"/>
                <a:gd name="connsiteY12" fmla="*/ 226933 h 329046"/>
                <a:gd name="connsiteX13" fmla="*/ 14517 w 216436"/>
                <a:gd name="connsiteY13" fmla="*/ 271656 h 329046"/>
                <a:gd name="connsiteX14" fmla="*/ 140352 w 216436"/>
                <a:gd name="connsiteY14" fmla="*/ 325522 h 329046"/>
                <a:gd name="connsiteX15" fmla="*/ 215369 w 216436"/>
                <a:gd name="connsiteY15" fmla="*/ 225499 h 329046"/>
                <a:gd name="connsiteX16" fmla="*/ 35041 w 216436"/>
                <a:gd name="connsiteY16" fmla="*/ 0 h 329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436" h="329046">
                  <a:moveTo>
                    <a:pt x="35041" y="0"/>
                  </a:moveTo>
                  <a:cubicBezTo>
                    <a:pt x="32532" y="3406"/>
                    <a:pt x="21866" y="60766"/>
                    <a:pt x="21687" y="66592"/>
                  </a:cubicBezTo>
                  <a:cubicBezTo>
                    <a:pt x="41046" y="66323"/>
                    <a:pt x="60495" y="64531"/>
                    <a:pt x="79675" y="66144"/>
                  </a:cubicBezTo>
                  <a:cubicBezTo>
                    <a:pt x="126639" y="69998"/>
                    <a:pt x="154692" y="94555"/>
                    <a:pt x="169929" y="140175"/>
                  </a:cubicBezTo>
                  <a:cubicBezTo>
                    <a:pt x="186061" y="188752"/>
                    <a:pt x="193052" y="235806"/>
                    <a:pt x="158456" y="277482"/>
                  </a:cubicBezTo>
                  <a:cubicBezTo>
                    <a:pt x="133540" y="307507"/>
                    <a:pt x="88100" y="306521"/>
                    <a:pt x="59599" y="278558"/>
                  </a:cubicBezTo>
                  <a:cubicBezTo>
                    <a:pt x="30650" y="250146"/>
                    <a:pt x="22763" y="202196"/>
                    <a:pt x="50188" y="176743"/>
                  </a:cubicBezTo>
                  <a:cubicBezTo>
                    <a:pt x="70802" y="157563"/>
                    <a:pt x="103426" y="155949"/>
                    <a:pt x="110327" y="185436"/>
                  </a:cubicBezTo>
                  <a:cubicBezTo>
                    <a:pt x="116511" y="211966"/>
                    <a:pt x="111134" y="259736"/>
                    <a:pt x="124040" y="259736"/>
                  </a:cubicBezTo>
                  <a:cubicBezTo>
                    <a:pt x="136408" y="259736"/>
                    <a:pt x="155678" y="179611"/>
                    <a:pt x="118752" y="146628"/>
                  </a:cubicBezTo>
                  <a:cubicBezTo>
                    <a:pt x="87204" y="118486"/>
                    <a:pt x="50367" y="134081"/>
                    <a:pt x="19626" y="158190"/>
                  </a:cubicBezTo>
                  <a:cubicBezTo>
                    <a:pt x="19626" y="158190"/>
                    <a:pt x="19626" y="158190"/>
                    <a:pt x="19626" y="158190"/>
                  </a:cubicBezTo>
                  <a:cubicBezTo>
                    <a:pt x="1342" y="177818"/>
                    <a:pt x="3941" y="203182"/>
                    <a:pt x="894" y="226933"/>
                  </a:cubicBezTo>
                  <a:cubicBezTo>
                    <a:pt x="-3677" y="236344"/>
                    <a:pt x="10574" y="265831"/>
                    <a:pt x="14517" y="271656"/>
                  </a:cubicBezTo>
                  <a:cubicBezTo>
                    <a:pt x="44990" y="317187"/>
                    <a:pt x="93209" y="337890"/>
                    <a:pt x="140352" y="325522"/>
                  </a:cubicBezTo>
                  <a:cubicBezTo>
                    <a:pt x="180056" y="315125"/>
                    <a:pt x="209812" y="280709"/>
                    <a:pt x="215369" y="225499"/>
                  </a:cubicBezTo>
                  <a:cubicBezTo>
                    <a:pt x="224690" y="130944"/>
                    <a:pt x="173693" y="30831"/>
                    <a:pt x="35041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9796A6A-0326-4B16-8A46-7589B9D964B1}"/>
                </a:ext>
              </a:extLst>
            </p:cNvPr>
            <p:cNvSpPr/>
            <p:nvPr/>
          </p:nvSpPr>
          <p:spPr>
            <a:xfrm>
              <a:off x="11019023" y="919713"/>
              <a:ext cx="315444" cy="188869"/>
            </a:xfrm>
            <a:custGeom>
              <a:avLst/>
              <a:gdLst>
                <a:gd name="connsiteX0" fmla="*/ 304191 w 315444"/>
                <a:gd name="connsiteY0" fmla="*/ 45082 h 188869"/>
                <a:gd name="connsiteX1" fmla="*/ 184809 w 315444"/>
                <a:gd name="connsiteY1" fmla="*/ 152543 h 188869"/>
                <a:gd name="connsiteX2" fmla="*/ 0 w 315444"/>
                <a:gd name="connsiteY2" fmla="*/ 169752 h 188869"/>
                <a:gd name="connsiteX3" fmla="*/ 28501 w 315444"/>
                <a:gd name="connsiteY3" fmla="*/ 156039 h 188869"/>
                <a:gd name="connsiteX4" fmla="*/ 195206 w 315444"/>
                <a:gd name="connsiteY4" fmla="*/ 94735 h 188869"/>
                <a:gd name="connsiteX5" fmla="*/ 313243 w 315444"/>
                <a:gd name="connsiteY5" fmla="*/ 0 h 188869"/>
                <a:gd name="connsiteX6" fmla="*/ 304191 w 315444"/>
                <a:gd name="connsiteY6" fmla="*/ 45082 h 18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444" h="188869">
                  <a:moveTo>
                    <a:pt x="304191" y="45082"/>
                  </a:moveTo>
                  <a:cubicBezTo>
                    <a:pt x="262246" y="78512"/>
                    <a:pt x="229801" y="122429"/>
                    <a:pt x="184809" y="152543"/>
                  </a:cubicBezTo>
                  <a:cubicBezTo>
                    <a:pt x="121533" y="194847"/>
                    <a:pt x="71790" y="199687"/>
                    <a:pt x="0" y="169752"/>
                  </a:cubicBezTo>
                  <a:cubicBezTo>
                    <a:pt x="5826" y="157383"/>
                    <a:pt x="17208" y="153081"/>
                    <a:pt x="28501" y="156039"/>
                  </a:cubicBezTo>
                  <a:cubicBezTo>
                    <a:pt x="98678" y="174412"/>
                    <a:pt x="148510" y="138024"/>
                    <a:pt x="195206" y="94735"/>
                  </a:cubicBezTo>
                  <a:cubicBezTo>
                    <a:pt x="232400" y="60318"/>
                    <a:pt x="269326" y="25902"/>
                    <a:pt x="313243" y="0"/>
                  </a:cubicBezTo>
                  <a:cubicBezTo>
                    <a:pt x="316380" y="23841"/>
                    <a:pt x="318172" y="32176"/>
                    <a:pt x="304191" y="45082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2C7556-B4F6-4FF6-B17B-3FB30E6D12F6}"/>
                </a:ext>
              </a:extLst>
            </p:cNvPr>
            <p:cNvSpPr/>
            <p:nvPr/>
          </p:nvSpPr>
          <p:spPr>
            <a:xfrm>
              <a:off x="10558076" y="921416"/>
              <a:ext cx="303832" cy="187310"/>
            </a:xfrm>
            <a:custGeom>
              <a:avLst/>
              <a:gdLst>
                <a:gd name="connsiteX0" fmla="*/ 90 w 303832"/>
                <a:gd name="connsiteY0" fmla="*/ 0 h 187310"/>
                <a:gd name="connsiteX1" fmla="*/ 114452 w 303832"/>
                <a:gd name="connsiteY1" fmla="*/ 91956 h 187310"/>
                <a:gd name="connsiteX2" fmla="*/ 280529 w 303832"/>
                <a:gd name="connsiteY2" fmla="*/ 154605 h 187310"/>
                <a:gd name="connsiteX3" fmla="*/ 303832 w 303832"/>
                <a:gd name="connsiteY3" fmla="*/ 164822 h 187310"/>
                <a:gd name="connsiteX4" fmla="*/ 104056 w 303832"/>
                <a:gd name="connsiteY4" fmla="*/ 134977 h 187310"/>
                <a:gd name="connsiteX5" fmla="*/ 0 w 303832"/>
                <a:gd name="connsiteY5" fmla="*/ 38450 h 187310"/>
                <a:gd name="connsiteX6" fmla="*/ 90 w 303832"/>
                <a:gd name="connsiteY6" fmla="*/ 0 h 18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32" h="187310">
                  <a:moveTo>
                    <a:pt x="90" y="0"/>
                  </a:moveTo>
                  <a:cubicBezTo>
                    <a:pt x="41586" y="26440"/>
                    <a:pt x="78692" y="58257"/>
                    <a:pt x="114452" y="91956"/>
                  </a:cubicBezTo>
                  <a:cubicBezTo>
                    <a:pt x="160968" y="135694"/>
                    <a:pt x="210442" y="172261"/>
                    <a:pt x="280529" y="154605"/>
                  </a:cubicBezTo>
                  <a:cubicBezTo>
                    <a:pt x="289492" y="152364"/>
                    <a:pt x="297827" y="157294"/>
                    <a:pt x="303832" y="164822"/>
                  </a:cubicBezTo>
                  <a:cubicBezTo>
                    <a:pt x="246561" y="203003"/>
                    <a:pt x="170200" y="192248"/>
                    <a:pt x="104056" y="134977"/>
                  </a:cubicBezTo>
                  <a:cubicBezTo>
                    <a:pt x="70267" y="105759"/>
                    <a:pt x="32803" y="68922"/>
                    <a:pt x="0" y="38450"/>
                  </a:cubicBezTo>
                  <a:cubicBezTo>
                    <a:pt x="358" y="28322"/>
                    <a:pt x="90" y="23303"/>
                    <a:pt x="90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A08793-497B-469B-A546-82A299BC1C15}"/>
                </a:ext>
              </a:extLst>
            </p:cNvPr>
            <p:cNvSpPr/>
            <p:nvPr/>
          </p:nvSpPr>
          <p:spPr>
            <a:xfrm>
              <a:off x="10892919" y="918189"/>
              <a:ext cx="985" cy="717"/>
            </a:xfrm>
            <a:custGeom>
              <a:avLst/>
              <a:gdLst>
                <a:gd name="connsiteX0" fmla="*/ 359 w 985"/>
                <a:gd name="connsiteY0" fmla="*/ 717 h 717"/>
                <a:gd name="connsiteX1" fmla="*/ 986 w 985"/>
                <a:gd name="connsiteY1" fmla="*/ 0 h 717"/>
                <a:gd name="connsiteX2" fmla="*/ 0 w 985"/>
                <a:gd name="connsiteY2" fmla="*/ 269 h 717"/>
                <a:gd name="connsiteX3" fmla="*/ 359 w 985"/>
                <a:gd name="connsiteY3" fmla="*/ 717 h 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5" h="717">
                  <a:moveTo>
                    <a:pt x="359" y="717"/>
                  </a:moveTo>
                  <a:cubicBezTo>
                    <a:pt x="448" y="627"/>
                    <a:pt x="986" y="0"/>
                    <a:pt x="986" y="0"/>
                  </a:cubicBezTo>
                  <a:cubicBezTo>
                    <a:pt x="627" y="90"/>
                    <a:pt x="359" y="179"/>
                    <a:pt x="0" y="269"/>
                  </a:cubicBezTo>
                  <a:cubicBezTo>
                    <a:pt x="179" y="359"/>
                    <a:pt x="269" y="538"/>
                    <a:pt x="359" y="71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E98D4B-29B7-42D6-82E7-61DCDFB7D0F2}"/>
                </a:ext>
              </a:extLst>
            </p:cNvPr>
            <p:cNvSpPr/>
            <p:nvPr/>
          </p:nvSpPr>
          <p:spPr>
            <a:xfrm>
              <a:off x="10773972" y="896852"/>
              <a:ext cx="118946" cy="79845"/>
            </a:xfrm>
            <a:custGeom>
              <a:avLst/>
              <a:gdLst>
                <a:gd name="connsiteX0" fmla="*/ 33623 w 118946"/>
                <a:gd name="connsiteY0" fmla="*/ 14436 h 79845"/>
                <a:gd name="connsiteX1" fmla="*/ 13 w 118946"/>
                <a:gd name="connsiteY1" fmla="*/ 50914 h 79845"/>
                <a:gd name="connsiteX2" fmla="*/ 21344 w 118946"/>
                <a:gd name="connsiteY2" fmla="*/ 76816 h 79845"/>
                <a:gd name="connsiteX3" fmla="*/ 68577 w 118946"/>
                <a:gd name="connsiteY3" fmla="*/ 61669 h 79845"/>
                <a:gd name="connsiteX4" fmla="*/ 118947 w 118946"/>
                <a:gd name="connsiteY4" fmla="*/ 21606 h 79845"/>
                <a:gd name="connsiteX5" fmla="*/ 33623 w 118946"/>
                <a:gd name="connsiteY5" fmla="*/ 14436 h 7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946" h="79845">
                  <a:moveTo>
                    <a:pt x="33623" y="14436"/>
                  </a:moveTo>
                  <a:cubicBezTo>
                    <a:pt x="16683" y="21427"/>
                    <a:pt x="640" y="29314"/>
                    <a:pt x="13" y="50914"/>
                  </a:cubicBezTo>
                  <a:cubicBezTo>
                    <a:pt x="-435" y="65344"/>
                    <a:pt x="10947" y="72335"/>
                    <a:pt x="21344" y="76816"/>
                  </a:cubicBezTo>
                  <a:cubicBezTo>
                    <a:pt x="40434" y="84972"/>
                    <a:pt x="55491" y="75561"/>
                    <a:pt x="68577" y="61669"/>
                  </a:cubicBezTo>
                  <a:cubicBezTo>
                    <a:pt x="83455" y="45895"/>
                    <a:pt x="95196" y="26177"/>
                    <a:pt x="118947" y="21606"/>
                  </a:cubicBezTo>
                  <a:cubicBezTo>
                    <a:pt x="93403" y="-13706"/>
                    <a:pt x="63378" y="2068"/>
                    <a:pt x="33623" y="1443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09BD66E-CB8A-4365-929C-11A4D6359DAE}"/>
                </a:ext>
              </a:extLst>
            </p:cNvPr>
            <p:cNvSpPr/>
            <p:nvPr/>
          </p:nvSpPr>
          <p:spPr>
            <a:xfrm>
              <a:off x="10557807" y="330423"/>
              <a:ext cx="777109" cy="691327"/>
            </a:xfrm>
            <a:custGeom>
              <a:avLst/>
              <a:gdLst>
                <a:gd name="connsiteX0" fmla="*/ 777058 w 777109"/>
                <a:gd name="connsiteY0" fmla="*/ 467936 h 691327"/>
                <a:gd name="connsiteX1" fmla="*/ 455659 w 777109"/>
                <a:gd name="connsiteY1" fmla="*/ 499215 h 691327"/>
                <a:gd name="connsiteX2" fmla="*/ 438719 w 777109"/>
                <a:gd name="connsiteY2" fmla="*/ 365941 h 691327"/>
                <a:gd name="connsiteX3" fmla="*/ 363254 w 777109"/>
                <a:gd name="connsiteY3" fmla="*/ 383239 h 691327"/>
                <a:gd name="connsiteX4" fmla="*/ 353485 w 777109"/>
                <a:gd name="connsiteY4" fmla="*/ 473134 h 691327"/>
                <a:gd name="connsiteX5" fmla="*/ 377953 w 777109"/>
                <a:gd name="connsiteY5" fmla="*/ 418104 h 691327"/>
                <a:gd name="connsiteX6" fmla="*/ 419360 w 777109"/>
                <a:gd name="connsiteY6" fmla="*/ 390589 h 691327"/>
                <a:gd name="connsiteX7" fmla="*/ 447234 w 777109"/>
                <a:gd name="connsiteY7" fmla="*/ 425722 h 691327"/>
                <a:gd name="connsiteX8" fmla="*/ 405199 w 777109"/>
                <a:gd name="connsiteY8" fmla="*/ 504682 h 691327"/>
                <a:gd name="connsiteX9" fmla="*/ 321130 w 777109"/>
                <a:gd name="connsiteY9" fmla="*/ 478601 h 691327"/>
                <a:gd name="connsiteX10" fmla="*/ 317724 w 777109"/>
                <a:gd name="connsiteY10" fmla="*/ 350884 h 691327"/>
                <a:gd name="connsiteX11" fmla="*/ 429936 w 777109"/>
                <a:gd name="connsiteY11" fmla="*/ 208020 h 691327"/>
                <a:gd name="connsiteX12" fmla="*/ 469013 w 777109"/>
                <a:gd name="connsiteY12" fmla="*/ 123593 h 691327"/>
                <a:gd name="connsiteX13" fmla="*/ 391576 w 777109"/>
                <a:gd name="connsiteY13" fmla="*/ 2508 h 691327"/>
                <a:gd name="connsiteX14" fmla="*/ 269057 w 777109"/>
                <a:gd name="connsiteY14" fmla="*/ 76449 h 691327"/>
                <a:gd name="connsiteX15" fmla="*/ 273539 w 777109"/>
                <a:gd name="connsiteY15" fmla="*/ 127088 h 691327"/>
                <a:gd name="connsiteX16" fmla="*/ 297110 w 777109"/>
                <a:gd name="connsiteY16" fmla="*/ 92403 h 691327"/>
                <a:gd name="connsiteX17" fmla="*/ 388529 w 777109"/>
                <a:gd name="connsiteY17" fmla="*/ 32533 h 691327"/>
                <a:gd name="connsiteX18" fmla="*/ 438988 w 777109"/>
                <a:gd name="connsiteY18" fmla="*/ 124668 h 691327"/>
                <a:gd name="connsiteX19" fmla="*/ 399822 w 777109"/>
                <a:gd name="connsiteY19" fmla="*/ 198789 h 691327"/>
                <a:gd name="connsiteX20" fmla="*/ 331527 w 777109"/>
                <a:gd name="connsiteY20" fmla="*/ 275688 h 691327"/>
                <a:gd name="connsiteX21" fmla="*/ 296304 w 777109"/>
                <a:gd name="connsiteY21" fmla="*/ 497512 h 691327"/>
                <a:gd name="connsiteX22" fmla="*/ 0 w 777109"/>
                <a:gd name="connsiteY22" fmla="*/ 468563 h 691327"/>
                <a:gd name="connsiteX23" fmla="*/ 1793 w 777109"/>
                <a:gd name="connsiteY23" fmla="*/ 501904 h 691327"/>
                <a:gd name="connsiteX24" fmla="*/ 84069 w 777109"/>
                <a:gd name="connsiteY24" fmla="*/ 505489 h 691327"/>
                <a:gd name="connsiteX25" fmla="*/ 249877 w 777109"/>
                <a:gd name="connsiteY25" fmla="*/ 533363 h 691327"/>
                <a:gd name="connsiteX26" fmla="*/ 187767 w 777109"/>
                <a:gd name="connsiteY26" fmla="*/ 602733 h 691327"/>
                <a:gd name="connsiteX27" fmla="*/ 210263 w 777109"/>
                <a:gd name="connsiteY27" fmla="*/ 678557 h 691327"/>
                <a:gd name="connsiteX28" fmla="*/ 284742 w 777109"/>
                <a:gd name="connsiteY28" fmla="*/ 679184 h 691327"/>
                <a:gd name="connsiteX29" fmla="*/ 334843 w 777109"/>
                <a:gd name="connsiteY29" fmla="*/ 598162 h 691327"/>
                <a:gd name="connsiteX30" fmla="*/ 335022 w 777109"/>
                <a:gd name="connsiteY30" fmla="*/ 597535 h 691327"/>
                <a:gd name="connsiteX31" fmla="*/ 385482 w 777109"/>
                <a:gd name="connsiteY31" fmla="*/ 655433 h 691327"/>
                <a:gd name="connsiteX32" fmla="*/ 436568 w 777109"/>
                <a:gd name="connsiteY32" fmla="*/ 602106 h 691327"/>
                <a:gd name="connsiteX33" fmla="*/ 485146 w 777109"/>
                <a:gd name="connsiteY33" fmla="*/ 673807 h 691327"/>
                <a:gd name="connsiteX34" fmla="*/ 568588 w 777109"/>
                <a:gd name="connsiteY34" fmla="*/ 673986 h 691327"/>
                <a:gd name="connsiteX35" fmla="*/ 585975 w 777109"/>
                <a:gd name="connsiteY35" fmla="*/ 580148 h 691327"/>
                <a:gd name="connsiteX36" fmla="*/ 514095 w 777109"/>
                <a:gd name="connsiteY36" fmla="*/ 532646 h 691327"/>
                <a:gd name="connsiteX37" fmla="*/ 704909 w 777109"/>
                <a:gd name="connsiteY37" fmla="*/ 505489 h 691327"/>
                <a:gd name="connsiteX38" fmla="*/ 777058 w 777109"/>
                <a:gd name="connsiteY38" fmla="*/ 497781 h 691327"/>
                <a:gd name="connsiteX39" fmla="*/ 777058 w 777109"/>
                <a:gd name="connsiteY39" fmla="*/ 467936 h 691327"/>
                <a:gd name="connsiteX40" fmla="*/ 335470 w 777109"/>
                <a:gd name="connsiteY40" fmla="*/ 588483 h 691327"/>
                <a:gd name="connsiteX41" fmla="*/ 335112 w 777109"/>
                <a:gd name="connsiteY41" fmla="*/ 588035 h 691327"/>
                <a:gd name="connsiteX42" fmla="*/ 285011 w 777109"/>
                <a:gd name="connsiteY42" fmla="*/ 634102 h 691327"/>
                <a:gd name="connsiteX43" fmla="*/ 236254 w 777109"/>
                <a:gd name="connsiteY43" fmla="*/ 649608 h 691327"/>
                <a:gd name="connsiteX44" fmla="*/ 216088 w 777109"/>
                <a:gd name="connsiteY44" fmla="*/ 617342 h 691327"/>
                <a:gd name="connsiteX45" fmla="*/ 258930 w 777109"/>
                <a:gd name="connsiteY45" fmla="*/ 569303 h 691327"/>
                <a:gd name="connsiteX46" fmla="*/ 335022 w 777109"/>
                <a:gd name="connsiteY46" fmla="*/ 587945 h 691327"/>
                <a:gd name="connsiteX47" fmla="*/ 336008 w 777109"/>
                <a:gd name="connsiteY47" fmla="*/ 587676 h 691327"/>
                <a:gd name="connsiteX48" fmla="*/ 335470 w 777109"/>
                <a:gd name="connsiteY48" fmla="*/ 588483 h 691327"/>
                <a:gd name="connsiteX49" fmla="*/ 557295 w 777109"/>
                <a:gd name="connsiteY49" fmla="*/ 606318 h 691327"/>
                <a:gd name="connsiteX50" fmla="*/ 543851 w 777109"/>
                <a:gd name="connsiteY50" fmla="*/ 641631 h 691327"/>
                <a:gd name="connsiteX51" fmla="*/ 494736 w 777109"/>
                <a:gd name="connsiteY51" fmla="*/ 635626 h 691327"/>
                <a:gd name="connsiteX52" fmla="*/ 439257 w 777109"/>
                <a:gd name="connsiteY52" fmla="*/ 593771 h 691327"/>
                <a:gd name="connsiteX53" fmla="*/ 484967 w 777109"/>
                <a:gd name="connsiteY53" fmla="*/ 561864 h 691327"/>
                <a:gd name="connsiteX54" fmla="*/ 557295 w 777109"/>
                <a:gd name="connsiteY54" fmla="*/ 606318 h 69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77109" h="691327">
                  <a:moveTo>
                    <a:pt x="777058" y="467936"/>
                  </a:moveTo>
                  <a:cubicBezTo>
                    <a:pt x="670761" y="471431"/>
                    <a:pt x="564465" y="483620"/>
                    <a:pt x="455659" y="499215"/>
                  </a:cubicBezTo>
                  <a:cubicBezTo>
                    <a:pt x="493033" y="434953"/>
                    <a:pt x="472777" y="383239"/>
                    <a:pt x="438719" y="365941"/>
                  </a:cubicBezTo>
                  <a:cubicBezTo>
                    <a:pt x="405199" y="349002"/>
                    <a:pt x="382165" y="362177"/>
                    <a:pt x="363254" y="383239"/>
                  </a:cubicBezTo>
                  <a:cubicBezTo>
                    <a:pt x="342282" y="406542"/>
                    <a:pt x="339324" y="472327"/>
                    <a:pt x="353485" y="473134"/>
                  </a:cubicBezTo>
                  <a:cubicBezTo>
                    <a:pt x="369170" y="473134"/>
                    <a:pt x="368453" y="434595"/>
                    <a:pt x="377953" y="418104"/>
                  </a:cubicBezTo>
                  <a:cubicBezTo>
                    <a:pt x="386019" y="404122"/>
                    <a:pt x="399105" y="387900"/>
                    <a:pt x="419360" y="390589"/>
                  </a:cubicBezTo>
                  <a:cubicBezTo>
                    <a:pt x="438540" y="393098"/>
                    <a:pt x="443649" y="406452"/>
                    <a:pt x="447234" y="425722"/>
                  </a:cubicBezTo>
                  <a:cubicBezTo>
                    <a:pt x="453956" y="461931"/>
                    <a:pt x="438540" y="488191"/>
                    <a:pt x="405199" y="504682"/>
                  </a:cubicBezTo>
                  <a:cubicBezTo>
                    <a:pt x="372127" y="521084"/>
                    <a:pt x="336904" y="509074"/>
                    <a:pt x="321130" y="478601"/>
                  </a:cubicBezTo>
                  <a:cubicBezTo>
                    <a:pt x="301412" y="440331"/>
                    <a:pt x="291464" y="392829"/>
                    <a:pt x="317724" y="350884"/>
                  </a:cubicBezTo>
                  <a:cubicBezTo>
                    <a:pt x="352141" y="295854"/>
                    <a:pt x="394175" y="251937"/>
                    <a:pt x="429936" y="208020"/>
                  </a:cubicBezTo>
                  <a:cubicBezTo>
                    <a:pt x="450281" y="183015"/>
                    <a:pt x="464711" y="155051"/>
                    <a:pt x="469013" y="123593"/>
                  </a:cubicBezTo>
                  <a:cubicBezTo>
                    <a:pt x="477617" y="60585"/>
                    <a:pt x="442663" y="15235"/>
                    <a:pt x="391576" y="2508"/>
                  </a:cubicBezTo>
                  <a:cubicBezTo>
                    <a:pt x="343626" y="-9412"/>
                    <a:pt x="291912" y="22136"/>
                    <a:pt x="269057" y="76449"/>
                  </a:cubicBezTo>
                  <a:cubicBezTo>
                    <a:pt x="261260" y="94912"/>
                    <a:pt x="249698" y="126102"/>
                    <a:pt x="273539" y="127088"/>
                  </a:cubicBezTo>
                  <a:cubicBezTo>
                    <a:pt x="287520" y="127626"/>
                    <a:pt x="293167" y="107191"/>
                    <a:pt x="297110" y="92403"/>
                  </a:cubicBezTo>
                  <a:cubicBezTo>
                    <a:pt x="307865" y="51802"/>
                    <a:pt x="345060" y="23928"/>
                    <a:pt x="388529" y="32533"/>
                  </a:cubicBezTo>
                  <a:cubicBezTo>
                    <a:pt x="424559" y="39613"/>
                    <a:pt x="448847" y="82544"/>
                    <a:pt x="438988" y="124668"/>
                  </a:cubicBezTo>
                  <a:cubicBezTo>
                    <a:pt x="432446" y="152363"/>
                    <a:pt x="418195" y="177099"/>
                    <a:pt x="399822" y="198789"/>
                  </a:cubicBezTo>
                  <a:cubicBezTo>
                    <a:pt x="377684" y="224960"/>
                    <a:pt x="354561" y="250234"/>
                    <a:pt x="331527" y="275688"/>
                  </a:cubicBezTo>
                  <a:cubicBezTo>
                    <a:pt x="264755" y="349719"/>
                    <a:pt x="254807" y="410844"/>
                    <a:pt x="296304" y="497512"/>
                  </a:cubicBezTo>
                  <a:cubicBezTo>
                    <a:pt x="180148" y="475823"/>
                    <a:pt x="99664" y="465516"/>
                    <a:pt x="0" y="468563"/>
                  </a:cubicBezTo>
                  <a:cubicBezTo>
                    <a:pt x="448" y="480035"/>
                    <a:pt x="1703" y="489267"/>
                    <a:pt x="1793" y="501904"/>
                  </a:cubicBezTo>
                  <a:cubicBezTo>
                    <a:pt x="38987" y="501097"/>
                    <a:pt x="56196" y="503876"/>
                    <a:pt x="84069" y="505489"/>
                  </a:cubicBezTo>
                  <a:cubicBezTo>
                    <a:pt x="138920" y="508536"/>
                    <a:pt x="192517" y="513555"/>
                    <a:pt x="249877" y="533363"/>
                  </a:cubicBezTo>
                  <a:cubicBezTo>
                    <a:pt x="224334" y="555232"/>
                    <a:pt x="196371" y="574680"/>
                    <a:pt x="187767" y="602733"/>
                  </a:cubicBezTo>
                  <a:cubicBezTo>
                    <a:pt x="178894" y="631593"/>
                    <a:pt x="185078" y="657853"/>
                    <a:pt x="210263" y="678557"/>
                  </a:cubicBezTo>
                  <a:cubicBezTo>
                    <a:pt x="233834" y="697916"/>
                    <a:pt x="261977" y="692539"/>
                    <a:pt x="284742" y="679184"/>
                  </a:cubicBezTo>
                  <a:cubicBezTo>
                    <a:pt x="314498" y="661797"/>
                    <a:pt x="331527" y="634192"/>
                    <a:pt x="334843" y="598162"/>
                  </a:cubicBezTo>
                  <a:cubicBezTo>
                    <a:pt x="335022" y="597804"/>
                    <a:pt x="335022" y="597804"/>
                    <a:pt x="335022" y="597535"/>
                  </a:cubicBezTo>
                  <a:cubicBezTo>
                    <a:pt x="333409" y="630338"/>
                    <a:pt x="355278" y="655613"/>
                    <a:pt x="385482" y="655433"/>
                  </a:cubicBezTo>
                  <a:cubicBezTo>
                    <a:pt x="414520" y="655254"/>
                    <a:pt x="428233" y="641631"/>
                    <a:pt x="436568" y="602106"/>
                  </a:cubicBezTo>
                  <a:cubicBezTo>
                    <a:pt x="436658" y="634999"/>
                    <a:pt x="461664" y="656957"/>
                    <a:pt x="485146" y="673807"/>
                  </a:cubicBezTo>
                  <a:cubicBezTo>
                    <a:pt x="520190" y="698812"/>
                    <a:pt x="547794" y="695407"/>
                    <a:pt x="568588" y="673986"/>
                  </a:cubicBezTo>
                  <a:cubicBezTo>
                    <a:pt x="589291" y="652745"/>
                    <a:pt x="604348" y="611427"/>
                    <a:pt x="585975" y="580148"/>
                  </a:cubicBezTo>
                  <a:cubicBezTo>
                    <a:pt x="574772" y="561147"/>
                    <a:pt x="547346" y="546090"/>
                    <a:pt x="514095" y="532646"/>
                  </a:cubicBezTo>
                  <a:cubicBezTo>
                    <a:pt x="576116" y="513914"/>
                    <a:pt x="645397" y="510777"/>
                    <a:pt x="704909" y="505489"/>
                  </a:cubicBezTo>
                  <a:cubicBezTo>
                    <a:pt x="731797" y="503069"/>
                    <a:pt x="745151" y="499932"/>
                    <a:pt x="777058" y="497781"/>
                  </a:cubicBezTo>
                  <a:cubicBezTo>
                    <a:pt x="776879" y="488998"/>
                    <a:pt x="777237" y="476361"/>
                    <a:pt x="777058" y="467936"/>
                  </a:cubicBezTo>
                  <a:close/>
                  <a:moveTo>
                    <a:pt x="335470" y="588483"/>
                  </a:moveTo>
                  <a:cubicBezTo>
                    <a:pt x="335381" y="588304"/>
                    <a:pt x="335201" y="588214"/>
                    <a:pt x="335112" y="588035"/>
                  </a:cubicBezTo>
                  <a:cubicBezTo>
                    <a:pt x="311451" y="592606"/>
                    <a:pt x="299889" y="618328"/>
                    <a:pt x="285011" y="634102"/>
                  </a:cubicBezTo>
                  <a:cubicBezTo>
                    <a:pt x="271925" y="647995"/>
                    <a:pt x="255345" y="657853"/>
                    <a:pt x="236254" y="649608"/>
                  </a:cubicBezTo>
                  <a:cubicBezTo>
                    <a:pt x="225768" y="645126"/>
                    <a:pt x="215551" y="631862"/>
                    <a:pt x="216088" y="617342"/>
                  </a:cubicBezTo>
                  <a:cubicBezTo>
                    <a:pt x="216805" y="595743"/>
                    <a:pt x="242080" y="576383"/>
                    <a:pt x="258930" y="569303"/>
                  </a:cubicBezTo>
                  <a:cubicBezTo>
                    <a:pt x="288686" y="556934"/>
                    <a:pt x="309479" y="552722"/>
                    <a:pt x="335022" y="587945"/>
                  </a:cubicBezTo>
                  <a:cubicBezTo>
                    <a:pt x="335381" y="587855"/>
                    <a:pt x="335650" y="587766"/>
                    <a:pt x="336008" y="587676"/>
                  </a:cubicBezTo>
                  <a:cubicBezTo>
                    <a:pt x="336098" y="587766"/>
                    <a:pt x="335650" y="588304"/>
                    <a:pt x="335470" y="588483"/>
                  </a:cubicBezTo>
                  <a:close/>
                  <a:moveTo>
                    <a:pt x="557295" y="606318"/>
                  </a:moveTo>
                  <a:cubicBezTo>
                    <a:pt x="564286" y="619583"/>
                    <a:pt x="553530" y="633834"/>
                    <a:pt x="543851" y="641631"/>
                  </a:cubicBezTo>
                  <a:cubicBezTo>
                    <a:pt x="527270" y="654985"/>
                    <a:pt x="510510" y="647995"/>
                    <a:pt x="494736" y="635626"/>
                  </a:cubicBezTo>
                  <a:cubicBezTo>
                    <a:pt x="477259" y="621824"/>
                    <a:pt x="461126" y="601299"/>
                    <a:pt x="439257" y="593771"/>
                  </a:cubicBezTo>
                  <a:cubicBezTo>
                    <a:pt x="449833" y="581044"/>
                    <a:pt x="462202" y="558279"/>
                    <a:pt x="484967" y="561864"/>
                  </a:cubicBezTo>
                  <a:cubicBezTo>
                    <a:pt x="514902" y="566435"/>
                    <a:pt x="541521" y="576294"/>
                    <a:pt x="557295" y="606318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EC3C21-1C47-43FF-8630-B9DACDDDDD8C}"/>
                </a:ext>
              </a:extLst>
            </p:cNvPr>
            <p:cNvSpPr/>
            <p:nvPr/>
          </p:nvSpPr>
          <p:spPr>
            <a:xfrm>
              <a:off x="10875890" y="1059712"/>
              <a:ext cx="134170" cy="67440"/>
            </a:xfrm>
            <a:custGeom>
              <a:avLst/>
              <a:gdLst>
                <a:gd name="connsiteX0" fmla="*/ 0 w 134170"/>
                <a:gd name="connsiteY0" fmla="*/ 28677 h 67440"/>
                <a:gd name="connsiteX1" fmla="*/ 134170 w 134170"/>
                <a:gd name="connsiteY1" fmla="*/ 28229 h 67440"/>
                <a:gd name="connsiteX2" fmla="*/ 0 w 134170"/>
                <a:gd name="connsiteY2" fmla="*/ 28677 h 6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170" h="67440">
                  <a:moveTo>
                    <a:pt x="0" y="28677"/>
                  </a:moveTo>
                  <a:cubicBezTo>
                    <a:pt x="42035" y="-6367"/>
                    <a:pt x="87117" y="-12461"/>
                    <a:pt x="134170" y="28229"/>
                  </a:cubicBezTo>
                  <a:cubicBezTo>
                    <a:pt x="74569" y="80929"/>
                    <a:pt x="69550" y="79943"/>
                    <a:pt x="0" y="2867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42">
            <a:extLst>
              <a:ext uri="{FF2B5EF4-FFF2-40B4-BE49-F238E27FC236}">
                <a16:creationId xmlns:a16="http://schemas.microsoft.com/office/drawing/2014/main" id="{2C0CF28E-A92D-4C71-9DF7-129896AA60C4}"/>
              </a:ext>
            </a:extLst>
          </p:cNvPr>
          <p:cNvGrpSpPr/>
          <p:nvPr/>
        </p:nvGrpSpPr>
        <p:grpSpPr>
          <a:xfrm>
            <a:off x="912508" y="5146900"/>
            <a:ext cx="4230407" cy="944910"/>
            <a:chOff x="2279575" y="5092585"/>
            <a:chExt cx="4230407" cy="9449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619971-F93D-4BB4-B086-170D002A478C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87B1F6-F3BB-425E-9263-8698F7FFC78B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41">
            <a:extLst>
              <a:ext uri="{FF2B5EF4-FFF2-40B4-BE49-F238E27FC236}">
                <a16:creationId xmlns:a16="http://schemas.microsoft.com/office/drawing/2014/main" id="{0B5233BA-FAB0-41CF-A667-6F09D5EBAFDB}"/>
              </a:ext>
            </a:extLst>
          </p:cNvPr>
          <p:cNvGrpSpPr/>
          <p:nvPr/>
        </p:nvGrpSpPr>
        <p:grpSpPr>
          <a:xfrm>
            <a:off x="7032105" y="5146900"/>
            <a:ext cx="4230407" cy="944910"/>
            <a:chOff x="7032103" y="5083387"/>
            <a:chExt cx="4230407" cy="9449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AC6541-FDE5-446F-8A43-414DCD409792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1E03C8-8079-4615-BAE7-3EFA7924B2E2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E69B8F-C80D-4F19-A07A-2888724D62B8}"/>
              </a:ext>
            </a:extLst>
          </p:cNvPr>
          <p:cNvGrpSpPr/>
          <p:nvPr/>
        </p:nvGrpSpPr>
        <p:grpSpPr>
          <a:xfrm>
            <a:off x="1163686" y="1184144"/>
            <a:ext cx="2629858" cy="3636514"/>
            <a:chOff x="593073" y="1048546"/>
            <a:chExt cx="2629858" cy="3636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C44352-FB18-4C49-89AD-6EB9C7C245A4}"/>
                </a:ext>
              </a:extLst>
            </p:cNvPr>
            <p:cNvSpPr txBox="1"/>
            <p:nvPr/>
          </p:nvSpPr>
          <p:spPr>
            <a:xfrm>
              <a:off x="758628" y="1048546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8EA1F6-FAD9-4072-8B4E-73908B8C645D}"/>
                </a:ext>
              </a:extLst>
            </p:cNvPr>
            <p:cNvSpPr txBox="1"/>
            <p:nvPr/>
          </p:nvSpPr>
          <p:spPr>
            <a:xfrm>
              <a:off x="758628" y="2993021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E9AFDE-AD61-4FE7-95F4-78D9F9DE0DC9}"/>
                </a:ext>
              </a:extLst>
            </p:cNvPr>
            <p:cNvGrpSpPr/>
            <p:nvPr/>
          </p:nvGrpSpPr>
          <p:grpSpPr>
            <a:xfrm>
              <a:off x="593073" y="1835556"/>
              <a:ext cx="2629858" cy="896263"/>
              <a:chOff x="6372200" y="1720413"/>
              <a:chExt cx="2160240" cy="8962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109234-C10A-42C1-AAC2-9F2F6661CB58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94C65C-2BC9-4301-91A5-901CE546CBF9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2A60EC4-4E1F-4078-BE71-68B3461B190A}"/>
                </a:ext>
              </a:extLst>
            </p:cNvPr>
            <p:cNvGrpSpPr/>
            <p:nvPr/>
          </p:nvGrpSpPr>
          <p:grpSpPr>
            <a:xfrm>
              <a:off x="593073" y="3788797"/>
              <a:ext cx="2629858" cy="896263"/>
              <a:chOff x="6372200" y="1720413"/>
              <a:chExt cx="2160240" cy="89626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DDA02B-9702-4B20-8E72-C41633F87BC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09FC61-6DC0-46B2-8A15-558EAEC6BF8D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82CCCC-99E3-49B0-AB67-B7D4859A5891}"/>
              </a:ext>
            </a:extLst>
          </p:cNvPr>
          <p:cNvGrpSpPr/>
          <p:nvPr/>
        </p:nvGrpSpPr>
        <p:grpSpPr>
          <a:xfrm>
            <a:off x="8396827" y="1184144"/>
            <a:ext cx="2629858" cy="3636514"/>
            <a:chOff x="8969073" y="2344129"/>
            <a:chExt cx="2629858" cy="36365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471B11-714F-4AC8-86FB-015D0649E0F9}"/>
                </a:ext>
              </a:extLst>
            </p:cNvPr>
            <p:cNvSpPr txBox="1"/>
            <p:nvPr/>
          </p:nvSpPr>
          <p:spPr>
            <a:xfrm>
              <a:off x="10815238" y="2344129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3653F4-ED18-4965-AB10-706C9E931909}"/>
                </a:ext>
              </a:extLst>
            </p:cNvPr>
            <p:cNvSpPr txBox="1"/>
            <p:nvPr/>
          </p:nvSpPr>
          <p:spPr>
            <a:xfrm>
              <a:off x="10815238" y="428860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DED5344-D776-4CF0-ADBD-40691E2E3436}"/>
                </a:ext>
              </a:extLst>
            </p:cNvPr>
            <p:cNvGrpSpPr/>
            <p:nvPr/>
          </p:nvGrpSpPr>
          <p:grpSpPr>
            <a:xfrm>
              <a:off x="8969073" y="3131138"/>
              <a:ext cx="2629858" cy="896263"/>
              <a:chOff x="6372200" y="1720413"/>
              <a:chExt cx="2160240" cy="89626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AF7761-1414-4588-91B6-5A367327717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748BA46-AF2A-4634-81AF-1788E246D0CE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77DDC2C-D2A3-4DAB-B017-C193B1ACFF0F}"/>
                </a:ext>
              </a:extLst>
            </p:cNvPr>
            <p:cNvGrpSpPr/>
            <p:nvPr/>
          </p:nvGrpSpPr>
          <p:grpSpPr>
            <a:xfrm>
              <a:off x="8969073" y="5084380"/>
              <a:ext cx="2629858" cy="896263"/>
              <a:chOff x="6372200" y="1720413"/>
              <a:chExt cx="2160240" cy="89626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82D8594-B2A0-4608-BAB9-D0D6CF604E5F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488EBF-5D29-4AFE-B882-4B7E6C435496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B43FC6-87C9-448B-A67D-FD3B7904321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62178C-6EFD-4727-A4A9-A4A19A4FF950}"/>
              </a:ext>
            </a:extLst>
          </p:cNvPr>
          <p:cNvSpPr txBox="1"/>
          <p:nvPr/>
        </p:nvSpPr>
        <p:spPr>
          <a:xfrm>
            <a:off x="8099973" y="4259281"/>
            <a:ext cx="332567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4AD5AB03-9CEF-405E-8791-D818FAEBB389}"/>
              </a:ext>
            </a:extLst>
          </p:cNvPr>
          <p:cNvSpPr/>
          <p:nvPr/>
        </p:nvSpPr>
        <p:spPr>
          <a:xfrm>
            <a:off x="4959574" y="137052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20" name="직사각형 6">
            <a:extLst>
              <a:ext uri="{FF2B5EF4-FFF2-40B4-BE49-F238E27FC236}">
                <a16:creationId xmlns:a16="http://schemas.microsoft.com/office/drawing/2014/main" id="{12AE9A33-D5C6-4BAF-BF13-4E59859C04E0}"/>
              </a:ext>
            </a:extLst>
          </p:cNvPr>
          <p:cNvSpPr/>
          <p:nvPr/>
        </p:nvSpPr>
        <p:spPr>
          <a:xfrm>
            <a:off x="6405361" y="220342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4D181A8-1842-4FA6-8C32-9125D49442E8}"/>
              </a:ext>
            </a:extLst>
          </p:cNvPr>
          <p:cNvGrpSpPr/>
          <p:nvPr/>
        </p:nvGrpSpPr>
        <p:grpSpPr>
          <a:xfrm>
            <a:off x="3628345" y="4826180"/>
            <a:ext cx="8033607" cy="1256957"/>
            <a:chOff x="3628336" y="3336725"/>
            <a:chExt cx="8033607" cy="125695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4A475DE-733B-4FCA-A860-0235399EAF69}"/>
                </a:ext>
              </a:extLst>
            </p:cNvPr>
            <p:cNvGrpSpPr/>
            <p:nvPr/>
          </p:nvGrpSpPr>
          <p:grpSpPr>
            <a:xfrm>
              <a:off x="3628336" y="3376672"/>
              <a:ext cx="4217679" cy="1179262"/>
              <a:chOff x="3866265" y="1442486"/>
              <a:chExt cx="4217679" cy="1179262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50D6AF3-3A44-40EC-AB28-B1B7BD394091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FA75376-8AC4-4F12-A097-8154380A0245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12">
              <a:extLst>
                <a:ext uri="{FF2B5EF4-FFF2-40B4-BE49-F238E27FC236}">
                  <a16:creationId xmlns:a16="http://schemas.microsoft.com/office/drawing/2014/main" id="{86944725-AB47-420C-9FB4-FA21DBCF2135}"/>
                </a:ext>
              </a:extLst>
            </p:cNvPr>
            <p:cNvGrpSpPr/>
            <p:nvPr/>
          </p:nvGrpSpPr>
          <p:grpSpPr>
            <a:xfrm>
              <a:off x="8246212" y="3336725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76" name="Round Same Side Corner Rectangle 8">
                <a:extLst>
                  <a:ext uri="{FF2B5EF4-FFF2-40B4-BE49-F238E27FC236}">
                    <a16:creationId xmlns:a16="http://schemas.microsoft.com/office/drawing/2014/main" id="{6F49FD48-0E20-4CF8-B143-27BC15D4E9EE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7" name="Round Same Side Corner Rectangle 8">
                <a:extLst>
                  <a:ext uri="{FF2B5EF4-FFF2-40B4-BE49-F238E27FC236}">
                    <a16:creationId xmlns:a16="http://schemas.microsoft.com/office/drawing/2014/main" id="{C343CDB7-1D36-4B2E-923F-4536A658F502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8" name="Round Same Side Corner Rectangle 8">
                <a:extLst>
                  <a:ext uri="{FF2B5EF4-FFF2-40B4-BE49-F238E27FC236}">
                    <a16:creationId xmlns:a16="http://schemas.microsoft.com/office/drawing/2014/main" id="{9B290FCE-897A-4018-82B1-AF560D7133EB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9" name="Round Same Side Corner Rectangle 8">
                <a:extLst>
                  <a:ext uri="{FF2B5EF4-FFF2-40B4-BE49-F238E27FC236}">
                    <a16:creationId xmlns:a16="http://schemas.microsoft.com/office/drawing/2014/main" id="{D536C8AE-1E67-41F2-9EF0-278CD8D9166B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0" name="Round Same Side Corner Rectangle 8">
                <a:extLst>
                  <a:ext uri="{FF2B5EF4-FFF2-40B4-BE49-F238E27FC236}">
                    <a16:creationId xmlns:a16="http://schemas.microsoft.com/office/drawing/2014/main" id="{7D29C4AB-E5DF-46B8-A9C5-EAF7A5528034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1" name="Round Same Side Corner Rectangle 8">
                <a:extLst>
                  <a:ext uri="{FF2B5EF4-FFF2-40B4-BE49-F238E27FC236}">
                    <a16:creationId xmlns:a16="http://schemas.microsoft.com/office/drawing/2014/main" id="{6289079C-D6D6-463C-9648-024644C80E6F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2" name="Round Same Side Corner Rectangle 8">
                <a:extLst>
                  <a:ext uri="{FF2B5EF4-FFF2-40B4-BE49-F238E27FC236}">
                    <a16:creationId xmlns:a16="http://schemas.microsoft.com/office/drawing/2014/main" id="{3FC91F76-E768-4C6B-ABAD-E57BCA337CC1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3" name="Round Same Side Corner Rectangle 8">
                <a:extLst>
                  <a:ext uri="{FF2B5EF4-FFF2-40B4-BE49-F238E27FC236}">
                    <a16:creationId xmlns:a16="http://schemas.microsoft.com/office/drawing/2014/main" id="{08A87EE9-E87E-4E23-A167-F09887FE0293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4" name="Round Same Side Corner Rectangle 8">
                <a:extLst>
                  <a:ext uri="{FF2B5EF4-FFF2-40B4-BE49-F238E27FC236}">
                    <a16:creationId xmlns:a16="http://schemas.microsoft.com/office/drawing/2014/main" id="{1016D7CC-9354-4B88-9FD6-97F73A71DE3B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5" name="Round Same Side Corner Rectangle 8">
                <a:extLst>
                  <a:ext uri="{FF2B5EF4-FFF2-40B4-BE49-F238E27FC236}">
                    <a16:creationId xmlns:a16="http://schemas.microsoft.com/office/drawing/2014/main" id="{0E939E11-20AC-4A51-8D49-C6E4421CF0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40BF9-C9AC-464D-85DB-4F61965BF2ED}"/>
                </a:ext>
              </a:extLst>
            </p:cNvPr>
            <p:cNvSpPr txBox="1"/>
            <p:nvPr/>
          </p:nvSpPr>
          <p:spPr>
            <a:xfrm>
              <a:off x="9517534" y="4255128"/>
              <a:ext cx="873097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3">
            <a:extLst>
              <a:ext uri="{FF2B5EF4-FFF2-40B4-BE49-F238E27FC236}">
                <a16:creationId xmlns:a16="http://schemas.microsoft.com/office/drawing/2014/main" id="{563265C9-B060-4A76-9868-07E0CB57DC49}"/>
              </a:ext>
            </a:extLst>
          </p:cNvPr>
          <p:cNvGrpSpPr/>
          <p:nvPr/>
        </p:nvGrpSpPr>
        <p:grpSpPr>
          <a:xfrm>
            <a:off x="749498" y="1267568"/>
            <a:ext cx="2774752" cy="5250923"/>
            <a:chOff x="4284009" y="0"/>
            <a:chExt cx="3623982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19D61C4-7140-4C41-9062-B641705E968B}"/>
                </a:ext>
              </a:extLst>
            </p:cNvPr>
            <p:cNvSpPr/>
            <p:nvPr/>
          </p:nvSpPr>
          <p:spPr>
            <a:xfrm>
              <a:off x="4945350" y="2556609"/>
              <a:ext cx="1281489" cy="4300449"/>
            </a:xfrm>
            <a:custGeom>
              <a:avLst/>
              <a:gdLst>
                <a:gd name="connsiteX0" fmla="*/ 1281489 w 1281489"/>
                <a:gd name="connsiteY0" fmla="*/ 902310 h 4300449"/>
                <a:gd name="connsiteX1" fmla="*/ 1261655 w 1281489"/>
                <a:gd name="connsiteY1" fmla="*/ 1202112 h 4300449"/>
                <a:gd name="connsiteX2" fmla="*/ 1218288 w 1281489"/>
                <a:gd name="connsiteY2" fmla="*/ 1561485 h 4300449"/>
                <a:gd name="connsiteX3" fmla="*/ 1142245 w 1281489"/>
                <a:gd name="connsiteY3" fmla="*/ 2043495 h 4300449"/>
                <a:gd name="connsiteX4" fmla="*/ 1086104 w 1281489"/>
                <a:gd name="connsiteY4" fmla="*/ 2363938 h 4300449"/>
                <a:gd name="connsiteX5" fmla="*/ 1083549 w 1281489"/>
                <a:gd name="connsiteY5" fmla="*/ 2384378 h 4300449"/>
                <a:gd name="connsiteX6" fmla="*/ 1078372 w 1281489"/>
                <a:gd name="connsiteY6" fmla="*/ 2650831 h 4300449"/>
                <a:gd name="connsiteX7" fmla="*/ 1068622 w 1281489"/>
                <a:gd name="connsiteY7" fmla="*/ 3110250 h 4300449"/>
                <a:gd name="connsiteX8" fmla="*/ 1060554 w 1281489"/>
                <a:gd name="connsiteY8" fmla="*/ 3431702 h 4300449"/>
                <a:gd name="connsiteX9" fmla="*/ 1037896 w 1281489"/>
                <a:gd name="connsiteY9" fmla="*/ 3465992 h 4300449"/>
                <a:gd name="connsiteX10" fmla="*/ 1004547 w 1281489"/>
                <a:gd name="connsiteY10" fmla="*/ 3516082 h 4300449"/>
                <a:gd name="connsiteX11" fmla="*/ 982898 w 1281489"/>
                <a:gd name="connsiteY11" fmla="*/ 3769626 h 4300449"/>
                <a:gd name="connsiteX12" fmla="*/ 1024382 w 1281489"/>
                <a:gd name="connsiteY12" fmla="*/ 4118443 h 4300449"/>
                <a:gd name="connsiteX13" fmla="*/ 1008514 w 1281489"/>
                <a:gd name="connsiteY13" fmla="*/ 4254662 h 4300449"/>
                <a:gd name="connsiteX14" fmla="*/ 995874 w 1281489"/>
                <a:gd name="connsiteY14" fmla="*/ 4263470 h 4300449"/>
                <a:gd name="connsiteX15" fmla="*/ 784217 w 1281489"/>
                <a:gd name="connsiteY15" fmla="*/ 4300449 h 4300449"/>
                <a:gd name="connsiteX16" fmla="*/ 677448 w 1281489"/>
                <a:gd name="connsiteY16" fmla="*/ 4287137 h 4300449"/>
                <a:gd name="connsiteX17" fmla="*/ 661984 w 1281489"/>
                <a:gd name="connsiteY17" fmla="*/ 4277925 h 4300449"/>
                <a:gd name="connsiteX18" fmla="*/ 576998 w 1281489"/>
                <a:gd name="connsiteY18" fmla="*/ 4133773 h 4300449"/>
                <a:gd name="connsiteX19" fmla="*/ 482734 w 1281489"/>
                <a:gd name="connsiteY19" fmla="*/ 3763306 h 4300449"/>
                <a:gd name="connsiteX20" fmla="*/ 467942 w 1281489"/>
                <a:gd name="connsiteY20" fmla="*/ 3622516 h 4300449"/>
                <a:gd name="connsiteX21" fmla="*/ 438224 w 1281489"/>
                <a:gd name="connsiteY21" fmla="*/ 3593201 h 4300449"/>
                <a:gd name="connsiteX22" fmla="*/ 403934 w 1281489"/>
                <a:gd name="connsiteY22" fmla="*/ 3566576 h 4300449"/>
                <a:gd name="connsiteX23" fmla="*/ 261530 w 1281489"/>
                <a:gd name="connsiteY23" fmla="*/ 2929118 h 4300449"/>
                <a:gd name="connsiteX24" fmla="*/ 231678 w 1281489"/>
                <a:gd name="connsiteY24" fmla="*/ 2632745 h 4300449"/>
                <a:gd name="connsiteX25" fmla="*/ 228383 w 1281489"/>
                <a:gd name="connsiteY25" fmla="*/ 2265102 h 4300449"/>
                <a:gd name="connsiteX26" fmla="*/ 210902 w 1281489"/>
                <a:gd name="connsiteY26" fmla="*/ 1990379 h 4300449"/>
                <a:gd name="connsiteX27" fmla="*/ 195438 w 1281489"/>
                <a:gd name="connsiteY27" fmla="*/ 1782218 h 4300449"/>
                <a:gd name="connsiteX28" fmla="*/ 119933 w 1281489"/>
                <a:gd name="connsiteY28" fmla="*/ 1375176 h 4300449"/>
                <a:gd name="connsiteX29" fmla="*/ 10070 w 1281489"/>
                <a:gd name="connsiteY29" fmla="*/ 963225 h 4300449"/>
                <a:gd name="connsiteX30" fmla="*/ 6305 w 1281489"/>
                <a:gd name="connsiteY30" fmla="*/ 929070 h 4300449"/>
                <a:gd name="connsiteX31" fmla="*/ 3414 w 1281489"/>
                <a:gd name="connsiteY31" fmla="*/ 896461 h 4300449"/>
                <a:gd name="connsiteX32" fmla="*/ 53840 w 1281489"/>
                <a:gd name="connsiteY32" fmla="*/ 705983 h 4300449"/>
                <a:gd name="connsiteX33" fmla="*/ 102989 w 1281489"/>
                <a:gd name="connsiteY33" fmla="*/ 517455 h 4300449"/>
                <a:gd name="connsiteX34" fmla="*/ 164375 w 1281489"/>
                <a:gd name="connsiteY34" fmla="*/ 282400 h 4300449"/>
                <a:gd name="connsiteX35" fmla="*/ 224080 w 1281489"/>
                <a:gd name="connsiteY35" fmla="*/ 51649 h 4300449"/>
                <a:gd name="connsiteX36" fmla="*/ 245528 w 1281489"/>
                <a:gd name="connsiteY36" fmla="*/ 2298 h 4300449"/>
                <a:gd name="connsiteX37" fmla="*/ 287617 w 1281489"/>
                <a:gd name="connsiteY37" fmla="*/ 7879 h 4300449"/>
                <a:gd name="connsiteX38" fmla="*/ 699501 w 1281489"/>
                <a:gd name="connsiteY38" fmla="*/ 117002 h 4300449"/>
                <a:gd name="connsiteX39" fmla="*/ 1020482 w 1281489"/>
                <a:gd name="connsiteY39" fmla="*/ 113169 h 4300449"/>
                <a:gd name="connsiteX40" fmla="*/ 1062504 w 1281489"/>
                <a:gd name="connsiteY40" fmla="*/ 114380 h 4300449"/>
                <a:gd name="connsiteX41" fmla="*/ 1069900 w 1281489"/>
                <a:gd name="connsiteY41" fmla="*/ 142417 h 4300449"/>
                <a:gd name="connsiteX42" fmla="*/ 1070169 w 1281489"/>
                <a:gd name="connsiteY42" fmla="*/ 211266 h 4300449"/>
                <a:gd name="connsiteX43" fmla="*/ 1087112 w 1281489"/>
                <a:gd name="connsiteY43" fmla="*/ 522027 h 4300449"/>
                <a:gd name="connsiteX44" fmla="*/ 1125235 w 1281489"/>
                <a:gd name="connsiteY44" fmla="*/ 756745 h 4300449"/>
                <a:gd name="connsiteX45" fmla="*/ 1168736 w 1281489"/>
                <a:gd name="connsiteY45" fmla="*/ 877029 h 4300449"/>
                <a:gd name="connsiteX46" fmla="*/ 1216473 w 1281489"/>
                <a:gd name="connsiteY46" fmla="*/ 900562 h 4300449"/>
                <a:gd name="connsiteX47" fmla="*/ 1256949 w 1281489"/>
                <a:gd name="connsiteY47" fmla="*/ 893233 h 4300449"/>
                <a:gd name="connsiteX48" fmla="*/ 1281489 w 1281489"/>
                <a:gd name="connsiteY48" fmla="*/ 902310 h 430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1489" h="4300449">
                  <a:moveTo>
                    <a:pt x="1281489" y="902310"/>
                  </a:moveTo>
                  <a:cubicBezTo>
                    <a:pt x="1275035" y="1002289"/>
                    <a:pt x="1270665" y="1102402"/>
                    <a:pt x="1261655" y="1202112"/>
                  </a:cubicBezTo>
                  <a:cubicBezTo>
                    <a:pt x="1250763" y="1322261"/>
                    <a:pt x="1235097" y="1441941"/>
                    <a:pt x="1218288" y="1561485"/>
                  </a:cubicBezTo>
                  <a:cubicBezTo>
                    <a:pt x="1195697" y="1722648"/>
                    <a:pt x="1168669" y="1883004"/>
                    <a:pt x="1142245" y="2043495"/>
                  </a:cubicBezTo>
                  <a:cubicBezTo>
                    <a:pt x="1124630" y="2150533"/>
                    <a:pt x="1104862" y="2257169"/>
                    <a:pt x="1086104" y="2363938"/>
                  </a:cubicBezTo>
                  <a:cubicBezTo>
                    <a:pt x="1084893" y="2370662"/>
                    <a:pt x="1083683" y="2377519"/>
                    <a:pt x="1083549" y="2384378"/>
                  </a:cubicBezTo>
                  <a:cubicBezTo>
                    <a:pt x="1081733" y="2473196"/>
                    <a:pt x="1080187" y="2562013"/>
                    <a:pt x="1078372" y="2650831"/>
                  </a:cubicBezTo>
                  <a:cubicBezTo>
                    <a:pt x="1075212" y="2803993"/>
                    <a:pt x="1072186" y="2957088"/>
                    <a:pt x="1068622" y="3110250"/>
                  </a:cubicBezTo>
                  <a:cubicBezTo>
                    <a:pt x="1066135" y="3217423"/>
                    <a:pt x="1062437" y="3324529"/>
                    <a:pt x="1060554" y="3431702"/>
                  </a:cubicBezTo>
                  <a:cubicBezTo>
                    <a:pt x="1060218" y="3449922"/>
                    <a:pt x="1055041" y="3461487"/>
                    <a:pt x="1037896" y="3465992"/>
                  </a:cubicBezTo>
                  <a:cubicBezTo>
                    <a:pt x="1011540" y="3472984"/>
                    <a:pt x="1006632" y="3491944"/>
                    <a:pt x="1004547" y="3516082"/>
                  </a:cubicBezTo>
                  <a:cubicBezTo>
                    <a:pt x="997151" y="3600597"/>
                    <a:pt x="989016" y="3684977"/>
                    <a:pt x="982898" y="3769626"/>
                  </a:cubicBezTo>
                  <a:cubicBezTo>
                    <a:pt x="974291" y="3888835"/>
                    <a:pt x="971131" y="4007303"/>
                    <a:pt x="1024382" y="4118443"/>
                  </a:cubicBezTo>
                  <a:cubicBezTo>
                    <a:pt x="1048452" y="4168802"/>
                    <a:pt x="1019070" y="4209951"/>
                    <a:pt x="1008514" y="4254662"/>
                  </a:cubicBezTo>
                  <a:cubicBezTo>
                    <a:pt x="1007169" y="4260310"/>
                    <a:pt x="1001118" y="4262058"/>
                    <a:pt x="995874" y="4263470"/>
                  </a:cubicBezTo>
                  <a:cubicBezTo>
                    <a:pt x="926285" y="4281422"/>
                    <a:pt x="856831" y="4300315"/>
                    <a:pt x="784217" y="4300449"/>
                  </a:cubicBezTo>
                  <a:cubicBezTo>
                    <a:pt x="748179" y="4300516"/>
                    <a:pt x="713015" y="4292112"/>
                    <a:pt x="677448" y="4287137"/>
                  </a:cubicBezTo>
                  <a:cubicBezTo>
                    <a:pt x="670791" y="4286195"/>
                    <a:pt x="667093" y="4281153"/>
                    <a:pt x="661984" y="4277925"/>
                  </a:cubicBezTo>
                  <a:cubicBezTo>
                    <a:pt x="609069" y="4244240"/>
                    <a:pt x="588159" y="4193881"/>
                    <a:pt x="576998" y="4133773"/>
                  </a:cubicBezTo>
                  <a:cubicBezTo>
                    <a:pt x="553802" y="4008379"/>
                    <a:pt x="530135" y="3882985"/>
                    <a:pt x="482734" y="3763306"/>
                  </a:cubicBezTo>
                  <a:cubicBezTo>
                    <a:pt x="465186" y="3719066"/>
                    <a:pt x="470834" y="3669647"/>
                    <a:pt x="467942" y="3622516"/>
                  </a:cubicBezTo>
                  <a:cubicBezTo>
                    <a:pt x="466598" y="3600395"/>
                    <a:pt x="459269" y="3590848"/>
                    <a:pt x="438224" y="3593201"/>
                  </a:cubicBezTo>
                  <a:cubicBezTo>
                    <a:pt x="417382" y="3595487"/>
                    <a:pt x="408775" y="3586209"/>
                    <a:pt x="403934" y="3566576"/>
                  </a:cubicBezTo>
                  <a:cubicBezTo>
                    <a:pt x="351693" y="3355188"/>
                    <a:pt x="298778" y="3143868"/>
                    <a:pt x="261530" y="2929118"/>
                  </a:cubicBezTo>
                  <a:cubicBezTo>
                    <a:pt x="244587" y="2831224"/>
                    <a:pt x="236519" y="2732186"/>
                    <a:pt x="231678" y="2632745"/>
                  </a:cubicBezTo>
                  <a:cubicBezTo>
                    <a:pt x="225761" y="2510175"/>
                    <a:pt x="229728" y="2387605"/>
                    <a:pt x="228383" y="2265102"/>
                  </a:cubicBezTo>
                  <a:cubicBezTo>
                    <a:pt x="227375" y="2173191"/>
                    <a:pt x="218567" y="2081819"/>
                    <a:pt x="210902" y="1990379"/>
                  </a:cubicBezTo>
                  <a:cubicBezTo>
                    <a:pt x="205052" y="1921059"/>
                    <a:pt x="200010" y="1851672"/>
                    <a:pt x="195438" y="1782218"/>
                  </a:cubicBezTo>
                  <a:cubicBezTo>
                    <a:pt x="186361" y="1643512"/>
                    <a:pt x="160677" y="1508302"/>
                    <a:pt x="119933" y="1375176"/>
                  </a:cubicBezTo>
                  <a:cubicBezTo>
                    <a:pt x="78314" y="1239293"/>
                    <a:pt x="35014" y="1103613"/>
                    <a:pt x="10070" y="963225"/>
                  </a:cubicBezTo>
                  <a:cubicBezTo>
                    <a:pt x="8053" y="951997"/>
                    <a:pt x="7515" y="940432"/>
                    <a:pt x="6305" y="929070"/>
                  </a:cubicBezTo>
                  <a:cubicBezTo>
                    <a:pt x="-3848" y="919052"/>
                    <a:pt x="657" y="906815"/>
                    <a:pt x="3414" y="896461"/>
                  </a:cubicBezTo>
                  <a:cubicBezTo>
                    <a:pt x="20492" y="833058"/>
                    <a:pt x="37166" y="769520"/>
                    <a:pt x="53840" y="705983"/>
                  </a:cubicBezTo>
                  <a:cubicBezTo>
                    <a:pt x="70313" y="643185"/>
                    <a:pt x="86718" y="580320"/>
                    <a:pt x="102989" y="517455"/>
                  </a:cubicBezTo>
                  <a:cubicBezTo>
                    <a:pt x="123294" y="439059"/>
                    <a:pt x="144473" y="360864"/>
                    <a:pt x="164375" y="282400"/>
                  </a:cubicBezTo>
                  <a:cubicBezTo>
                    <a:pt x="183941" y="205416"/>
                    <a:pt x="205187" y="128835"/>
                    <a:pt x="224080" y="51649"/>
                  </a:cubicBezTo>
                  <a:cubicBezTo>
                    <a:pt x="228316" y="34504"/>
                    <a:pt x="228988" y="14602"/>
                    <a:pt x="245528" y="2298"/>
                  </a:cubicBezTo>
                  <a:cubicBezTo>
                    <a:pt x="260589" y="-3753"/>
                    <a:pt x="273969" y="3576"/>
                    <a:pt x="287617" y="7879"/>
                  </a:cubicBezTo>
                  <a:cubicBezTo>
                    <a:pt x="423164" y="50708"/>
                    <a:pt x="559315" y="91721"/>
                    <a:pt x="699501" y="117002"/>
                  </a:cubicBezTo>
                  <a:cubicBezTo>
                    <a:pt x="806539" y="136365"/>
                    <a:pt x="913712" y="135559"/>
                    <a:pt x="1020482" y="113169"/>
                  </a:cubicBezTo>
                  <a:cubicBezTo>
                    <a:pt x="1034198" y="110278"/>
                    <a:pt x="1048788" y="104227"/>
                    <a:pt x="1062504" y="114380"/>
                  </a:cubicBezTo>
                  <a:cubicBezTo>
                    <a:pt x="1070371" y="122246"/>
                    <a:pt x="1069698" y="132533"/>
                    <a:pt x="1069900" y="142417"/>
                  </a:cubicBezTo>
                  <a:cubicBezTo>
                    <a:pt x="1070371" y="165344"/>
                    <a:pt x="1069497" y="188338"/>
                    <a:pt x="1070169" y="211266"/>
                  </a:cubicBezTo>
                  <a:cubicBezTo>
                    <a:pt x="1073262" y="315010"/>
                    <a:pt x="1076960" y="418619"/>
                    <a:pt x="1087112" y="522027"/>
                  </a:cubicBezTo>
                  <a:cubicBezTo>
                    <a:pt x="1094911" y="601230"/>
                    <a:pt x="1105736" y="679694"/>
                    <a:pt x="1125235" y="756745"/>
                  </a:cubicBezTo>
                  <a:cubicBezTo>
                    <a:pt x="1135656" y="798095"/>
                    <a:pt x="1148364" y="839042"/>
                    <a:pt x="1168736" y="877029"/>
                  </a:cubicBezTo>
                  <a:cubicBezTo>
                    <a:pt x="1181712" y="901234"/>
                    <a:pt x="1188839" y="904999"/>
                    <a:pt x="1216473" y="900562"/>
                  </a:cubicBezTo>
                  <a:cubicBezTo>
                    <a:pt x="1229987" y="898343"/>
                    <a:pt x="1242964" y="893099"/>
                    <a:pt x="1256949" y="893233"/>
                  </a:cubicBezTo>
                  <a:cubicBezTo>
                    <a:pt x="1266429" y="893166"/>
                    <a:pt x="1275707" y="893099"/>
                    <a:pt x="1281489" y="902310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C5AB2F-CFE2-4097-91C2-B0ED80B9BCCA}"/>
                </a:ext>
              </a:extLst>
            </p:cNvPr>
            <p:cNvSpPr/>
            <p:nvPr/>
          </p:nvSpPr>
          <p:spPr>
            <a:xfrm>
              <a:off x="5785305" y="967246"/>
              <a:ext cx="946569" cy="2502369"/>
            </a:xfrm>
            <a:custGeom>
              <a:avLst/>
              <a:gdLst>
                <a:gd name="connsiteX0" fmla="*/ 441534 w 946569"/>
                <a:gd name="connsiteY0" fmla="*/ 2491673 h 2502369"/>
                <a:gd name="connsiteX1" fmla="*/ 350699 w 946569"/>
                <a:gd name="connsiteY1" fmla="*/ 2502363 h 2502369"/>
                <a:gd name="connsiteX2" fmla="*/ 329520 w 946569"/>
                <a:gd name="connsiteY2" fmla="*/ 2490597 h 2502369"/>
                <a:gd name="connsiteX3" fmla="*/ 256234 w 946569"/>
                <a:gd name="connsiteY3" fmla="*/ 2259241 h 2502369"/>
                <a:gd name="connsiteX4" fmla="*/ 230684 w 946569"/>
                <a:gd name="connsiteY4" fmla="*/ 2049870 h 2502369"/>
                <a:gd name="connsiteX5" fmla="*/ 220464 w 946569"/>
                <a:gd name="connsiteY5" fmla="*/ 1739713 h 2502369"/>
                <a:gd name="connsiteX6" fmla="*/ 219658 w 946569"/>
                <a:gd name="connsiteY6" fmla="*/ 1705289 h 2502369"/>
                <a:gd name="connsiteX7" fmla="*/ 219120 w 946569"/>
                <a:gd name="connsiteY7" fmla="*/ 1423842 h 2502369"/>
                <a:gd name="connsiteX8" fmla="*/ 190276 w 946569"/>
                <a:gd name="connsiteY8" fmla="*/ 860208 h 2502369"/>
                <a:gd name="connsiteX9" fmla="*/ 125528 w 946569"/>
                <a:gd name="connsiteY9" fmla="*/ 493507 h 2502369"/>
                <a:gd name="connsiteX10" fmla="*/ 48947 w 946569"/>
                <a:gd name="connsiteY10" fmla="*/ 170778 h 2502369"/>
                <a:gd name="connsiteX11" fmla="*/ 0 w 946569"/>
                <a:gd name="connsiteY11" fmla="*/ 0 h 2502369"/>
                <a:gd name="connsiteX12" fmla="*/ 139581 w 946569"/>
                <a:gd name="connsiteY12" fmla="*/ 58226 h 2502369"/>
                <a:gd name="connsiteX13" fmla="*/ 305047 w 946569"/>
                <a:gd name="connsiteY13" fmla="*/ 111409 h 2502369"/>
                <a:gd name="connsiteX14" fmla="*/ 498079 w 946569"/>
                <a:gd name="connsiteY14" fmla="*/ 151548 h 2502369"/>
                <a:gd name="connsiteX15" fmla="*/ 560810 w 946569"/>
                <a:gd name="connsiteY15" fmla="*/ 218111 h 2502369"/>
                <a:gd name="connsiteX16" fmla="*/ 603975 w 946569"/>
                <a:gd name="connsiteY16" fmla="*/ 358700 h 2502369"/>
                <a:gd name="connsiteX17" fmla="*/ 624549 w 946569"/>
                <a:gd name="connsiteY17" fmla="*/ 468294 h 2502369"/>
                <a:gd name="connsiteX18" fmla="*/ 653729 w 946569"/>
                <a:gd name="connsiteY18" fmla="*/ 789342 h 2502369"/>
                <a:gd name="connsiteX19" fmla="*/ 686943 w 946569"/>
                <a:gd name="connsiteY19" fmla="*/ 965835 h 2502369"/>
                <a:gd name="connsiteX20" fmla="*/ 717132 w 946569"/>
                <a:gd name="connsiteY20" fmla="*/ 1145690 h 2502369"/>
                <a:gd name="connsiteX21" fmla="*/ 765944 w 946569"/>
                <a:gd name="connsiteY21" fmla="*/ 1317274 h 2502369"/>
                <a:gd name="connsiteX22" fmla="*/ 874059 w 946569"/>
                <a:gd name="connsiteY22" fmla="*/ 1589913 h 2502369"/>
                <a:gd name="connsiteX23" fmla="*/ 939412 w 946569"/>
                <a:gd name="connsiteY23" fmla="*/ 1755312 h 2502369"/>
                <a:gd name="connsiteX24" fmla="*/ 919913 w 946569"/>
                <a:gd name="connsiteY24" fmla="*/ 1802444 h 2502369"/>
                <a:gd name="connsiteX25" fmla="*/ 747455 w 946569"/>
                <a:gd name="connsiteY25" fmla="*/ 1857241 h 2502369"/>
                <a:gd name="connsiteX26" fmla="*/ 678001 w 946569"/>
                <a:gd name="connsiteY26" fmla="*/ 1876873 h 2502369"/>
                <a:gd name="connsiteX27" fmla="*/ 653527 w 946569"/>
                <a:gd name="connsiteY27" fmla="*/ 1864233 h 2502369"/>
                <a:gd name="connsiteX28" fmla="*/ 587368 w 946569"/>
                <a:gd name="connsiteY28" fmla="*/ 1691304 h 2502369"/>
                <a:gd name="connsiteX29" fmla="*/ 480060 w 946569"/>
                <a:gd name="connsiteY29" fmla="*/ 1420951 h 2502369"/>
                <a:gd name="connsiteX30" fmla="*/ 465739 w 946569"/>
                <a:gd name="connsiteY30" fmla="*/ 1383433 h 2502369"/>
                <a:gd name="connsiteX31" fmla="*/ 469975 w 946569"/>
                <a:gd name="connsiteY31" fmla="*/ 1429355 h 2502369"/>
                <a:gd name="connsiteX32" fmla="*/ 493171 w 946569"/>
                <a:gd name="connsiteY32" fmla="*/ 1575659 h 2502369"/>
                <a:gd name="connsiteX33" fmla="*/ 506282 w 946569"/>
                <a:gd name="connsiteY33" fmla="*/ 1666023 h 2502369"/>
                <a:gd name="connsiteX34" fmla="*/ 530285 w 946569"/>
                <a:gd name="connsiteY34" fmla="*/ 1821270 h 2502369"/>
                <a:gd name="connsiteX35" fmla="*/ 540706 w 946569"/>
                <a:gd name="connsiteY35" fmla="*/ 1898187 h 2502369"/>
                <a:gd name="connsiteX36" fmla="*/ 571298 w 946569"/>
                <a:gd name="connsiteY36" fmla="*/ 2114954 h 2502369"/>
                <a:gd name="connsiteX37" fmla="*/ 594898 w 946569"/>
                <a:gd name="connsiteY37" fmla="*/ 2267981 h 2502369"/>
                <a:gd name="connsiteX38" fmla="*/ 621321 w 946569"/>
                <a:gd name="connsiteY38" fmla="*/ 2448508 h 2502369"/>
                <a:gd name="connsiteX39" fmla="*/ 603033 w 946569"/>
                <a:gd name="connsiteY39" fmla="*/ 2463703 h 2502369"/>
                <a:gd name="connsiteX40" fmla="*/ 465403 w 946569"/>
                <a:gd name="connsiteY40" fmla="*/ 2483807 h 2502369"/>
                <a:gd name="connsiteX41" fmla="*/ 441534 w 946569"/>
                <a:gd name="connsiteY41" fmla="*/ 2491673 h 250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46569" h="2502369">
                  <a:moveTo>
                    <a:pt x="441534" y="2491673"/>
                  </a:moveTo>
                  <a:cubicBezTo>
                    <a:pt x="410404" y="2487841"/>
                    <a:pt x="381426" y="2501960"/>
                    <a:pt x="350699" y="2502363"/>
                  </a:cubicBezTo>
                  <a:cubicBezTo>
                    <a:pt x="339942" y="2502498"/>
                    <a:pt x="334966" y="2500481"/>
                    <a:pt x="329520" y="2490597"/>
                  </a:cubicBezTo>
                  <a:cubicBezTo>
                    <a:pt x="289784" y="2418185"/>
                    <a:pt x="271362" y="2339587"/>
                    <a:pt x="256234" y="2259241"/>
                  </a:cubicBezTo>
                  <a:cubicBezTo>
                    <a:pt x="243190" y="2189854"/>
                    <a:pt x="235592" y="2119862"/>
                    <a:pt x="230684" y="2049870"/>
                  </a:cubicBezTo>
                  <a:cubicBezTo>
                    <a:pt x="223490" y="1946731"/>
                    <a:pt x="219053" y="1843256"/>
                    <a:pt x="220464" y="1739713"/>
                  </a:cubicBezTo>
                  <a:cubicBezTo>
                    <a:pt x="220599" y="1728216"/>
                    <a:pt x="219927" y="1716786"/>
                    <a:pt x="219658" y="1705289"/>
                  </a:cubicBezTo>
                  <a:cubicBezTo>
                    <a:pt x="211119" y="1698095"/>
                    <a:pt x="213338" y="1506205"/>
                    <a:pt x="219120" y="1423842"/>
                  </a:cubicBezTo>
                  <a:cubicBezTo>
                    <a:pt x="225171" y="1336974"/>
                    <a:pt x="197403" y="924754"/>
                    <a:pt x="190276" y="860208"/>
                  </a:cubicBezTo>
                  <a:cubicBezTo>
                    <a:pt x="178779" y="755926"/>
                    <a:pt x="144354" y="596377"/>
                    <a:pt x="125528" y="493507"/>
                  </a:cubicBezTo>
                  <a:cubicBezTo>
                    <a:pt x="112552" y="422843"/>
                    <a:pt x="58629" y="206681"/>
                    <a:pt x="48947" y="170778"/>
                  </a:cubicBezTo>
                  <a:cubicBezTo>
                    <a:pt x="36778" y="125932"/>
                    <a:pt x="10556" y="53250"/>
                    <a:pt x="0" y="0"/>
                  </a:cubicBezTo>
                  <a:cubicBezTo>
                    <a:pt x="46527" y="19364"/>
                    <a:pt x="93323" y="38122"/>
                    <a:pt x="139581" y="58226"/>
                  </a:cubicBezTo>
                  <a:cubicBezTo>
                    <a:pt x="193033" y="81422"/>
                    <a:pt x="246350" y="102467"/>
                    <a:pt x="305047" y="111409"/>
                  </a:cubicBezTo>
                  <a:cubicBezTo>
                    <a:pt x="369929" y="121292"/>
                    <a:pt x="433063" y="144825"/>
                    <a:pt x="498079" y="151548"/>
                  </a:cubicBezTo>
                  <a:cubicBezTo>
                    <a:pt x="545144" y="156457"/>
                    <a:pt x="550791" y="185838"/>
                    <a:pt x="560810" y="218111"/>
                  </a:cubicBezTo>
                  <a:cubicBezTo>
                    <a:pt x="575332" y="264974"/>
                    <a:pt x="591536" y="311299"/>
                    <a:pt x="603975" y="358700"/>
                  </a:cubicBezTo>
                  <a:cubicBezTo>
                    <a:pt x="613388" y="394604"/>
                    <a:pt x="619304" y="431516"/>
                    <a:pt x="624549" y="468294"/>
                  </a:cubicBezTo>
                  <a:cubicBezTo>
                    <a:pt x="639811" y="574795"/>
                    <a:pt x="639878" y="682774"/>
                    <a:pt x="653729" y="789342"/>
                  </a:cubicBezTo>
                  <a:cubicBezTo>
                    <a:pt x="661394" y="848577"/>
                    <a:pt x="676387" y="906870"/>
                    <a:pt x="686943" y="965835"/>
                  </a:cubicBezTo>
                  <a:cubicBezTo>
                    <a:pt x="697701" y="1025674"/>
                    <a:pt x="707383" y="1085648"/>
                    <a:pt x="717132" y="1145690"/>
                  </a:cubicBezTo>
                  <a:cubicBezTo>
                    <a:pt x="726679" y="1204857"/>
                    <a:pt x="743017" y="1261738"/>
                    <a:pt x="765944" y="1317274"/>
                  </a:cubicBezTo>
                  <a:cubicBezTo>
                    <a:pt x="803260" y="1407638"/>
                    <a:pt x="838155" y="1498944"/>
                    <a:pt x="874059" y="1589913"/>
                  </a:cubicBezTo>
                  <a:cubicBezTo>
                    <a:pt x="895843" y="1645046"/>
                    <a:pt x="917493" y="1700246"/>
                    <a:pt x="939412" y="1755312"/>
                  </a:cubicBezTo>
                  <a:cubicBezTo>
                    <a:pt x="950976" y="1784290"/>
                    <a:pt x="951178" y="1784156"/>
                    <a:pt x="919913" y="1802444"/>
                  </a:cubicBezTo>
                  <a:cubicBezTo>
                    <a:pt x="864579" y="1817706"/>
                    <a:pt x="793377" y="1840566"/>
                    <a:pt x="747455" y="1857241"/>
                  </a:cubicBezTo>
                  <a:cubicBezTo>
                    <a:pt x="718342" y="1868872"/>
                    <a:pt x="700592" y="1869074"/>
                    <a:pt x="678001" y="1876873"/>
                  </a:cubicBezTo>
                  <a:cubicBezTo>
                    <a:pt x="661663" y="1882521"/>
                    <a:pt x="657628" y="1874722"/>
                    <a:pt x="653527" y="1864233"/>
                  </a:cubicBezTo>
                  <a:cubicBezTo>
                    <a:pt x="631272" y="1806680"/>
                    <a:pt x="609891" y="1748790"/>
                    <a:pt x="587368" y="1691304"/>
                  </a:cubicBezTo>
                  <a:cubicBezTo>
                    <a:pt x="552002" y="1601007"/>
                    <a:pt x="516031" y="1510979"/>
                    <a:pt x="480060" y="1420951"/>
                  </a:cubicBezTo>
                  <a:cubicBezTo>
                    <a:pt x="477572" y="1414765"/>
                    <a:pt x="473202" y="1396410"/>
                    <a:pt x="465739" y="1383433"/>
                  </a:cubicBezTo>
                  <a:cubicBezTo>
                    <a:pt x="464529" y="1400175"/>
                    <a:pt x="467689" y="1420816"/>
                    <a:pt x="469975" y="1429355"/>
                  </a:cubicBezTo>
                  <a:cubicBezTo>
                    <a:pt x="482749" y="1477361"/>
                    <a:pt x="484565" y="1526981"/>
                    <a:pt x="493171" y="1575659"/>
                  </a:cubicBezTo>
                  <a:cubicBezTo>
                    <a:pt x="498415" y="1605377"/>
                    <a:pt x="503189" y="1635633"/>
                    <a:pt x="506282" y="1666023"/>
                  </a:cubicBezTo>
                  <a:cubicBezTo>
                    <a:pt x="511593" y="1718064"/>
                    <a:pt x="522216" y="1769499"/>
                    <a:pt x="530285" y="1821270"/>
                  </a:cubicBezTo>
                  <a:cubicBezTo>
                    <a:pt x="534252" y="1846819"/>
                    <a:pt x="536470" y="1872570"/>
                    <a:pt x="540706" y="1898187"/>
                  </a:cubicBezTo>
                  <a:cubicBezTo>
                    <a:pt x="552607" y="1970196"/>
                    <a:pt x="558053" y="2043281"/>
                    <a:pt x="571298" y="2114954"/>
                  </a:cubicBezTo>
                  <a:cubicBezTo>
                    <a:pt x="580711" y="2165783"/>
                    <a:pt x="586493" y="2217084"/>
                    <a:pt x="594898" y="2267981"/>
                  </a:cubicBezTo>
                  <a:cubicBezTo>
                    <a:pt x="604849" y="2327888"/>
                    <a:pt x="612043" y="2388399"/>
                    <a:pt x="621321" y="2448508"/>
                  </a:cubicBezTo>
                  <a:cubicBezTo>
                    <a:pt x="623204" y="2460745"/>
                    <a:pt x="612850" y="2463098"/>
                    <a:pt x="603033" y="2463703"/>
                  </a:cubicBezTo>
                  <a:cubicBezTo>
                    <a:pt x="556574" y="2466325"/>
                    <a:pt x="511929" y="2481252"/>
                    <a:pt x="465403" y="2483807"/>
                  </a:cubicBezTo>
                  <a:cubicBezTo>
                    <a:pt x="457334" y="2484411"/>
                    <a:pt x="449535" y="2488983"/>
                    <a:pt x="441534" y="2491673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B4012A-51A2-48CC-967D-690447E73021}"/>
                </a:ext>
              </a:extLst>
            </p:cNvPr>
            <p:cNvSpPr/>
            <p:nvPr/>
          </p:nvSpPr>
          <p:spPr>
            <a:xfrm>
              <a:off x="4585477" y="991249"/>
              <a:ext cx="810629" cy="2597971"/>
            </a:xfrm>
            <a:custGeom>
              <a:avLst/>
              <a:gdLst>
                <a:gd name="connsiteX0" fmla="*/ 609772 w 810629"/>
                <a:gd name="connsiteY0" fmla="*/ 1571356 h 2597971"/>
                <a:gd name="connsiteX1" fmla="*/ 584088 w 810629"/>
                <a:gd name="connsiteY1" fmla="*/ 1658359 h 2597971"/>
                <a:gd name="connsiteX2" fmla="*/ 531375 w 810629"/>
                <a:gd name="connsiteY2" fmla="*/ 1858854 h 2597971"/>
                <a:gd name="connsiteX3" fmla="*/ 472813 w 810629"/>
                <a:gd name="connsiteY3" fmla="*/ 2086244 h 2597971"/>
                <a:gd name="connsiteX4" fmla="*/ 419294 w 810629"/>
                <a:gd name="connsiteY4" fmla="*/ 2286673 h 2597971"/>
                <a:gd name="connsiteX5" fmla="*/ 366313 w 810629"/>
                <a:gd name="connsiteY5" fmla="*/ 2494295 h 2597971"/>
                <a:gd name="connsiteX6" fmla="*/ 339351 w 810629"/>
                <a:gd name="connsiteY6" fmla="*/ 2597972 h 2597971"/>
                <a:gd name="connsiteX7" fmla="*/ 318374 w 810629"/>
                <a:gd name="connsiteY7" fmla="*/ 2502363 h 2597971"/>
                <a:gd name="connsiteX8" fmla="*/ 327652 w 810629"/>
                <a:gd name="connsiteY8" fmla="*/ 2247878 h 2597971"/>
                <a:gd name="connsiteX9" fmla="*/ 350580 w 810629"/>
                <a:gd name="connsiteY9" fmla="*/ 2085236 h 2597971"/>
                <a:gd name="connsiteX10" fmla="*/ 372767 w 810629"/>
                <a:gd name="connsiteY10" fmla="*/ 1961791 h 2597971"/>
                <a:gd name="connsiteX11" fmla="*/ 405914 w 810629"/>
                <a:gd name="connsiteY11" fmla="*/ 1806276 h 2597971"/>
                <a:gd name="connsiteX12" fmla="*/ 427295 w 810629"/>
                <a:gd name="connsiteY12" fmla="*/ 1701725 h 2597971"/>
                <a:gd name="connsiteX13" fmla="*/ 449281 w 810629"/>
                <a:gd name="connsiteY13" fmla="*/ 1609075 h 2597971"/>
                <a:gd name="connsiteX14" fmla="*/ 471065 w 810629"/>
                <a:gd name="connsiteY14" fmla="*/ 1522140 h 2597971"/>
                <a:gd name="connsiteX15" fmla="*/ 427497 w 810629"/>
                <a:gd name="connsiteY15" fmla="*/ 1623195 h 2597971"/>
                <a:gd name="connsiteX16" fmla="*/ 273864 w 810629"/>
                <a:gd name="connsiteY16" fmla="*/ 1987677 h 2597971"/>
                <a:gd name="connsiteX17" fmla="*/ 220883 w 810629"/>
                <a:gd name="connsiteY17" fmla="*/ 2008386 h 2597971"/>
                <a:gd name="connsiteX18" fmla="*/ 29531 w 810629"/>
                <a:gd name="connsiteY18" fmla="*/ 1918828 h 2597971"/>
                <a:gd name="connsiteX19" fmla="*/ 7209 w 810629"/>
                <a:gd name="connsiteY19" fmla="*/ 1862082 h 2597971"/>
                <a:gd name="connsiteX20" fmla="*/ 50105 w 810629"/>
                <a:gd name="connsiteY20" fmla="*/ 1716988 h 2597971"/>
                <a:gd name="connsiteX21" fmla="*/ 92127 w 810629"/>
                <a:gd name="connsiteY21" fmla="*/ 1573709 h 2597971"/>
                <a:gd name="connsiteX22" fmla="*/ 189282 w 810629"/>
                <a:gd name="connsiteY22" fmla="*/ 1325477 h 2597971"/>
                <a:gd name="connsiteX23" fmla="*/ 216647 w 810629"/>
                <a:gd name="connsiteY23" fmla="*/ 1204722 h 2597971"/>
                <a:gd name="connsiteX24" fmla="*/ 241524 w 810629"/>
                <a:gd name="connsiteY24" fmla="*/ 1054048 h 2597971"/>
                <a:gd name="connsiteX25" fmla="*/ 260081 w 810629"/>
                <a:gd name="connsiteY25" fmla="*/ 846829 h 2597971"/>
                <a:gd name="connsiteX26" fmla="*/ 260215 w 810629"/>
                <a:gd name="connsiteY26" fmla="*/ 368651 h 2597971"/>
                <a:gd name="connsiteX27" fmla="*/ 277831 w 810629"/>
                <a:gd name="connsiteY27" fmla="*/ 332613 h 2597971"/>
                <a:gd name="connsiteX28" fmla="*/ 390383 w 810629"/>
                <a:gd name="connsiteY28" fmla="*/ 249174 h 2597971"/>
                <a:gd name="connsiteX29" fmla="*/ 476175 w 810629"/>
                <a:gd name="connsiteY29" fmla="*/ 215355 h 2597971"/>
                <a:gd name="connsiteX30" fmla="*/ 668737 w 810629"/>
                <a:gd name="connsiteY30" fmla="*/ 148456 h 2597971"/>
                <a:gd name="connsiteX31" fmla="*/ 706927 w 810629"/>
                <a:gd name="connsiteY31" fmla="*/ 113897 h 2597971"/>
                <a:gd name="connsiteX32" fmla="*/ 805695 w 810629"/>
                <a:gd name="connsiteY32" fmla="*/ 0 h 2597971"/>
                <a:gd name="connsiteX33" fmla="*/ 776246 w 810629"/>
                <a:gd name="connsiteY33" fmla="*/ 266521 h 2597971"/>
                <a:gd name="connsiteX34" fmla="*/ 726828 w 810629"/>
                <a:gd name="connsiteY34" fmla="*/ 559936 h 2597971"/>
                <a:gd name="connsiteX35" fmla="*/ 680839 w 810629"/>
                <a:gd name="connsiteY35" fmla="*/ 990981 h 2597971"/>
                <a:gd name="connsiteX36" fmla="*/ 647222 w 810629"/>
                <a:gd name="connsiteY36" fmla="*/ 1348606 h 2597971"/>
                <a:gd name="connsiteX37" fmla="*/ 609772 w 810629"/>
                <a:gd name="connsiteY37" fmla="*/ 1571356 h 259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10629" h="2597971">
                  <a:moveTo>
                    <a:pt x="609772" y="1571356"/>
                  </a:moveTo>
                  <a:cubicBezTo>
                    <a:pt x="597064" y="1605444"/>
                    <a:pt x="592290" y="1629246"/>
                    <a:pt x="584088" y="1658359"/>
                  </a:cubicBezTo>
                  <a:cubicBezTo>
                    <a:pt x="565396" y="1724854"/>
                    <a:pt x="548655" y="1791955"/>
                    <a:pt x="531375" y="1858854"/>
                  </a:cubicBezTo>
                  <a:cubicBezTo>
                    <a:pt x="511743" y="1934629"/>
                    <a:pt x="492648" y="2010537"/>
                    <a:pt x="472813" y="2086244"/>
                  </a:cubicBezTo>
                  <a:cubicBezTo>
                    <a:pt x="455265" y="2153143"/>
                    <a:pt x="436775" y="2219773"/>
                    <a:pt x="419294" y="2286673"/>
                  </a:cubicBezTo>
                  <a:cubicBezTo>
                    <a:pt x="401275" y="2355790"/>
                    <a:pt x="383928" y="2425110"/>
                    <a:pt x="366313" y="2494295"/>
                  </a:cubicBezTo>
                  <a:cubicBezTo>
                    <a:pt x="357841" y="2526837"/>
                    <a:pt x="349369" y="2559379"/>
                    <a:pt x="339351" y="2597972"/>
                  </a:cubicBezTo>
                  <a:cubicBezTo>
                    <a:pt x="325299" y="2563278"/>
                    <a:pt x="320391" y="2532888"/>
                    <a:pt x="318374" y="2502363"/>
                  </a:cubicBezTo>
                  <a:cubicBezTo>
                    <a:pt x="312861" y="2417311"/>
                    <a:pt x="319651" y="2332325"/>
                    <a:pt x="327652" y="2247878"/>
                  </a:cubicBezTo>
                  <a:cubicBezTo>
                    <a:pt x="332762" y="2193619"/>
                    <a:pt x="340629" y="2139226"/>
                    <a:pt x="350580" y="2085236"/>
                  </a:cubicBezTo>
                  <a:cubicBezTo>
                    <a:pt x="358110" y="2044222"/>
                    <a:pt x="365909" y="2003007"/>
                    <a:pt x="372767" y="1961791"/>
                  </a:cubicBezTo>
                  <a:cubicBezTo>
                    <a:pt x="381441" y="1909550"/>
                    <a:pt x="394888" y="1858115"/>
                    <a:pt x="405914" y="1806276"/>
                  </a:cubicBezTo>
                  <a:cubicBezTo>
                    <a:pt x="413310" y="1771516"/>
                    <a:pt x="419765" y="1736486"/>
                    <a:pt x="427295" y="1701725"/>
                  </a:cubicBezTo>
                  <a:cubicBezTo>
                    <a:pt x="434019" y="1670730"/>
                    <a:pt x="440473" y="1639533"/>
                    <a:pt x="449281" y="1609075"/>
                  </a:cubicBezTo>
                  <a:cubicBezTo>
                    <a:pt x="453450" y="1594754"/>
                    <a:pt x="462795" y="1562750"/>
                    <a:pt x="471065" y="1522140"/>
                  </a:cubicBezTo>
                  <a:cubicBezTo>
                    <a:pt x="463938" y="1535184"/>
                    <a:pt x="435699" y="1604100"/>
                    <a:pt x="427497" y="1623195"/>
                  </a:cubicBezTo>
                  <a:cubicBezTo>
                    <a:pt x="375524" y="1744353"/>
                    <a:pt x="325165" y="1866250"/>
                    <a:pt x="273864" y="1987677"/>
                  </a:cubicBezTo>
                  <a:cubicBezTo>
                    <a:pt x="257795" y="2025665"/>
                    <a:pt x="257190" y="2025396"/>
                    <a:pt x="220883" y="2008386"/>
                  </a:cubicBezTo>
                  <a:cubicBezTo>
                    <a:pt x="194392" y="1996014"/>
                    <a:pt x="34910" y="1921652"/>
                    <a:pt x="29531" y="1918828"/>
                  </a:cubicBezTo>
                  <a:cubicBezTo>
                    <a:pt x="-4759" y="1900876"/>
                    <a:pt x="-4692" y="1897515"/>
                    <a:pt x="7209" y="1862082"/>
                  </a:cubicBezTo>
                  <a:cubicBezTo>
                    <a:pt x="23211" y="1814277"/>
                    <a:pt x="35918" y="1765397"/>
                    <a:pt x="50105" y="1716988"/>
                  </a:cubicBezTo>
                  <a:cubicBezTo>
                    <a:pt x="64090" y="1669184"/>
                    <a:pt x="77672" y="1621312"/>
                    <a:pt x="92127" y="1573709"/>
                  </a:cubicBezTo>
                  <a:cubicBezTo>
                    <a:pt x="118013" y="1488455"/>
                    <a:pt x="156471" y="1408042"/>
                    <a:pt x="189282" y="1325477"/>
                  </a:cubicBezTo>
                  <a:cubicBezTo>
                    <a:pt x="204948" y="1286010"/>
                    <a:pt x="211134" y="1245937"/>
                    <a:pt x="216647" y="1204722"/>
                  </a:cubicBezTo>
                  <a:cubicBezTo>
                    <a:pt x="223438" y="1154296"/>
                    <a:pt x="234666" y="1104474"/>
                    <a:pt x="241524" y="1054048"/>
                  </a:cubicBezTo>
                  <a:cubicBezTo>
                    <a:pt x="250870" y="985333"/>
                    <a:pt x="260148" y="916484"/>
                    <a:pt x="260081" y="846829"/>
                  </a:cubicBezTo>
                  <a:cubicBezTo>
                    <a:pt x="259946" y="687414"/>
                    <a:pt x="260619" y="528066"/>
                    <a:pt x="260215" y="368651"/>
                  </a:cubicBezTo>
                  <a:cubicBezTo>
                    <a:pt x="260148" y="352582"/>
                    <a:pt x="264586" y="342093"/>
                    <a:pt x="277831" y="332613"/>
                  </a:cubicBezTo>
                  <a:cubicBezTo>
                    <a:pt x="315752" y="305383"/>
                    <a:pt x="352059" y="275799"/>
                    <a:pt x="390383" y="249174"/>
                  </a:cubicBezTo>
                  <a:cubicBezTo>
                    <a:pt x="415865" y="231424"/>
                    <a:pt x="447331" y="225978"/>
                    <a:pt x="476175" y="215355"/>
                  </a:cubicBezTo>
                  <a:cubicBezTo>
                    <a:pt x="539914" y="191822"/>
                    <a:pt x="604662" y="171047"/>
                    <a:pt x="668737" y="148456"/>
                  </a:cubicBezTo>
                  <a:cubicBezTo>
                    <a:pt x="685748" y="142472"/>
                    <a:pt x="695564" y="126873"/>
                    <a:pt x="706927" y="113897"/>
                  </a:cubicBezTo>
                  <a:cubicBezTo>
                    <a:pt x="740006" y="76043"/>
                    <a:pt x="772817" y="37988"/>
                    <a:pt x="805695" y="0"/>
                  </a:cubicBezTo>
                  <a:cubicBezTo>
                    <a:pt x="825933" y="8001"/>
                    <a:pt x="777456" y="253208"/>
                    <a:pt x="776246" y="266521"/>
                  </a:cubicBezTo>
                  <a:cubicBezTo>
                    <a:pt x="772616" y="305853"/>
                    <a:pt x="729988" y="520334"/>
                    <a:pt x="726828" y="559936"/>
                  </a:cubicBezTo>
                  <a:cubicBezTo>
                    <a:pt x="722122" y="618498"/>
                    <a:pt x="685008" y="947682"/>
                    <a:pt x="680839" y="990981"/>
                  </a:cubicBezTo>
                  <a:cubicBezTo>
                    <a:pt x="674654" y="1055527"/>
                    <a:pt x="653138" y="1290111"/>
                    <a:pt x="647222" y="1348606"/>
                  </a:cubicBezTo>
                  <a:cubicBezTo>
                    <a:pt x="641238" y="1406159"/>
                    <a:pt x="639490" y="1463780"/>
                    <a:pt x="609772" y="1571356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5BCCC4-F6CA-47A8-8ED0-BD043C66DB12}"/>
                </a:ext>
              </a:extLst>
            </p:cNvPr>
            <p:cNvSpPr/>
            <p:nvPr/>
          </p:nvSpPr>
          <p:spPr>
            <a:xfrm>
              <a:off x="6106122" y="3494569"/>
              <a:ext cx="846098" cy="1516700"/>
            </a:xfrm>
            <a:custGeom>
              <a:avLst/>
              <a:gdLst>
                <a:gd name="connsiteX0" fmla="*/ 589751 w 846098"/>
                <a:gd name="connsiteY0" fmla="*/ 1496575 h 1516700"/>
                <a:gd name="connsiteX1" fmla="*/ 566824 w 846098"/>
                <a:gd name="connsiteY1" fmla="*/ 1514662 h 1516700"/>
                <a:gd name="connsiteX2" fmla="*/ 44742 w 846098"/>
                <a:gd name="connsiteY2" fmla="*/ 1371988 h 1516700"/>
                <a:gd name="connsiteX3" fmla="*/ 25176 w 846098"/>
                <a:gd name="connsiteY3" fmla="*/ 1350742 h 1516700"/>
                <a:gd name="connsiteX4" fmla="*/ 1106 w 846098"/>
                <a:gd name="connsiteY4" fmla="*/ 1236240 h 1516700"/>
                <a:gd name="connsiteX5" fmla="*/ 3527 w 846098"/>
                <a:gd name="connsiteY5" fmla="*/ 1207127 h 1516700"/>
                <a:gd name="connsiteX6" fmla="*/ 392079 w 846098"/>
                <a:gd name="connsiteY6" fmla="*/ 94047 h 1516700"/>
                <a:gd name="connsiteX7" fmla="*/ 405997 w 846098"/>
                <a:gd name="connsiteY7" fmla="*/ 73608 h 1516700"/>
                <a:gd name="connsiteX8" fmla="*/ 482712 w 846098"/>
                <a:gd name="connsiteY8" fmla="*/ 7784 h 1516700"/>
                <a:gd name="connsiteX9" fmla="*/ 513305 w 846098"/>
                <a:gd name="connsiteY9" fmla="*/ 2674 h 1516700"/>
                <a:gd name="connsiteX10" fmla="*/ 840135 w 846098"/>
                <a:gd name="connsiteY10" fmla="*/ 112940 h 1516700"/>
                <a:gd name="connsiteX11" fmla="*/ 843363 w 846098"/>
                <a:gd name="connsiteY11" fmla="*/ 148171 h 1516700"/>
                <a:gd name="connsiteX12" fmla="*/ 733366 w 846098"/>
                <a:gd name="connsiteY12" fmla="*/ 753962 h 1516700"/>
                <a:gd name="connsiteX13" fmla="*/ 589751 w 846098"/>
                <a:gd name="connsiteY13" fmla="*/ 1496575 h 151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6098" h="1516700">
                  <a:moveTo>
                    <a:pt x="589751" y="1496575"/>
                  </a:moveTo>
                  <a:cubicBezTo>
                    <a:pt x="586591" y="1513989"/>
                    <a:pt x="587331" y="1520377"/>
                    <a:pt x="566824" y="1514662"/>
                  </a:cubicBezTo>
                  <a:cubicBezTo>
                    <a:pt x="393021" y="1466252"/>
                    <a:pt x="218949" y="1418986"/>
                    <a:pt x="44742" y="1371988"/>
                  </a:cubicBezTo>
                  <a:cubicBezTo>
                    <a:pt x="32303" y="1368626"/>
                    <a:pt x="27462" y="1362306"/>
                    <a:pt x="25176" y="1350742"/>
                  </a:cubicBezTo>
                  <a:cubicBezTo>
                    <a:pt x="17511" y="1312485"/>
                    <a:pt x="9376" y="1274362"/>
                    <a:pt x="1106" y="1236240"/>
                  </a:cubicBezTo>
                  <a:cubicBezTo>
                    <a:pt x="-1113" y="1226155"/>
                    <a:pt x="165" y="1216876"/>
                    <a:pt x="3527" y="1207127"/>
                  </a:cubicBezTo>
                  <a:cubicBezTo>
                    <a:pt x="133224" y="836123"/>
                    <a:pt x="262651" y="465119"/>
                    <a:pt x="392079" y="94047"/>
                  </a:cubicBezTo>
                  <a:cubicBezTo>
                    <a:pt x="394903" y="85912"/>
                    <a:pt x="399139" y="79255"/>
                    <a:pt x="405997" y="73608"/>
                  </a:cubicBezTo>
                  <a:cubicBezTo>
                    <a:pt x="431883" y="52025"/>
                    <a:pt x="457903" y="30577"/>
                    <a:pt x="482712" y="7784"/>
                  </a:cubicBezTo>
                  <a:cubicBezTo>
                    <a:pt x="492798" y="-1494"/>
                    <a:pt x="501471" y="-1494"/>
                    <a:pt x="513305" y="2674"/>
                  </a:cubicBezTo>
                  <a:cubicBezTo>
                    <a:pt x="552167" y="16525"/>
                    <a:pt x="773707" y="95123"/>
                    <a:pt x="840135" y="112940"/>
                  </a:cubicBezTo>
                  <a:cubicBezTo>
                    <a:pt x="850759" y="117781"/>
                    <a:pt x="844102" y="133783"/>
                    <a:pt x="843363" y="148171"/>
                  </a:cubicBezTo>
                  <a:cubicBezTo>
                    <a:pt x="836101" y="187840"/>
                    <a:pt x="744460" y="692038"/>
                    <a:pt x="733366" y="753962"/>
                  </a:cubicBezTo>
                  <a:cubicBezTo>
                    <a:pt x="723146" y="810775"/>
                    <a:pt x="600845" y="1453746"/>
                    <a:pt x="589751" y="1496575"/>
                  </a:cubicBezTo>
                  <a:close/>
                </a:path>
              </a:pathLst>
            </a:custGeom>
            <a:solidFill>
              <a:srgbClr val="CEDC9F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01AE2-4943-4F9B-A4F2-FB99634A53A7}"/>
                </a:ext>
              </a:extLst>
            </p:cNvPr>
            <p:cNvSpPr/>
            <p:nvPr/>
          </p:nvSpPr>
          <p:spPr>
            <a:xfrm>
              <a:off x="7089931" y="3526391"/>
              <a:ext cx="816292" cy="1466025"/>
            </a:xfrm>
            <a:custGeom>
              <a:avLst/>
              <a:gdLst>
                <a:gd name="connsiteX0" fmla="*/ 165742 w 816292"/>
                <a:gd name="connsiteY0" fmla="*/ 65587 h 1466025"/>
                <a:gd name="connsiteX1" fmla="*/ 285152 w 816292"/>
                <a:gd name="connsiteY1" fmla="*/ 3865 h 1466025"/>
                <a:gd name="connsiteX2" fmla="*/ 304852 w 816292"/>
                <a:gd name="connsiteY2" fmla="*/ 9916 h 1466025"/>
                <a:gd name="connsiteX3" fmla="*/ 561758 w 816292"/>
                <a:gd name="connsiteY3" fmla="*/ 628817 h 1466025"/>
                <a:gd name="connsiteX4" fmla="*/ 795468 w 816292"/>
                <a:gd name="connsiteY4" fmla="*/ 1190501 h 1466025"/>
                <a:gd name="connsiteX5" fmla="*/ 815572 w 816292"/>
                <a:gd name="connsiteY5" fmla="*/ 1246709 h 1466025"/>
                <a:gd name="connsiteX6" fmla="*/ 761447 w 816292"/>
                <a:gd name="connsiteY6" fmla="*/ 1279251 h 1466025"/>
                <a:gd name="connsiteX7" fmla="*/ 309155 w 816292"/>
                <a:gd name="connsiteY7" fmla="*/ 1462199 h 1466025"/>
                <a:gd name="connsiteX8" fmla="*/ 278362 w 816292"/>
                <a:gd name="connsiteY8" fmla="*/ 1459778 h 1466025"/>
                <a:gd name="connsiteX9" fmla="*/ 182753 w 816292"/>
                <a:gd name="connsiteY9" fmla="*/ 1398863 h 1466025"/>
                <a:gd name="connsiteX10" fmla="*/ 163994 w 816292"/>
                <a:gd name="connsiteY10" fmla="*/ 1367464 h 1466025"/>
                <a:gd name="connsiteX11" fmla="*/ 143756 w 816292"/>
                <a:gd name="connsiteY11" fmla="*/ 1210806 h 1466025"/>
                <a:gd name="connsiteX12" fmla="*/ 49829 w 816292"/>
                <a:gd name="connsiteY12" fmla="*/ 492867 h 1466025"/>
                <a:gd name="connsiteX13" fmla="*/ 18295 w 816292"/>
                <a:gd name="connsiteY13" fmla="*/ 255258 h 1466025"/>
                <a:gd name="connsiteX14" fmla="*/ 7 w 816292"/>
                <a:gd name="connsiteY14" fmla="*/ 103373 h 1466025"/>
                <a:gd name="connsiteX15" fmla="*/ 22060 w 816292"/>
                <a:gd name="connsiteY15" fmla="*/ 73924 h 1466025"/>
                <a:gd name="connsiteX16" fmla="*/ 165742 w 816292"/>
                <a:gd name="connsiteY16" fmla="*/ 65587 h 146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292" h="1466025">
                  <a:moveTo>
                    <a:pt x="165742" y="65587"/>
                  </a:moveTo>
                  <a:cubicBezTo>
                    <a:pt x="205613" y="45147"/>
                    <a:pt x="245752" y="25111"/>
                    <a:pt x="285152" y="3865"/>
                  </a:cubicBezTo>
                  <a:cubicBezTo>
                    <a:pt x="295641" y="-1783"/>
                    <a:pt x="299742" y="-2388"/>
                    <a:pt x="304852" y="9916"/>
                  </a:cubicBezTo>
                  <a:cubicBezTo>
                    <a:pt x="390174" y="216328"/>
                    <a:pt x="475966" y="422607"/>
                    <a:pt x="561758" y="628817"/>
                  </a:cubicBezTo>
                  <a:cubicBezTo>
                    <a:pt x="639617" y="816067"/>
                    <a:pt x="717610" y="1003250"/>
                    <a:pt x="795468" y="1190501"/>
                  </a:cubicBezTo>
                  <a:cubicBezTo>
                    <a:pt x="803335" y="1209326"/>
                    <a:pt x="819942" y="1231044"/>
                    <a:pt x="815572" y="1246709"/>
                  </a:cubicBezTo>
                  <a:cubicBezTo>
                    <a:pt x="810865" y="1263720"/>
                    <a:pt x="780071" y="1271452"/>
                    <a:pt x="761447" y="1279251"/>
                  </a:cubicBezTo>
                  <a:cubicBezTo>
                    <a:pt x="610369" y="1342587"/>
                    <a:pt x="460233" y="1398863"/>
                    <a:pt x="309155" y="1462199"/>
                  </a:cubicBezTo>
                  <a:cubicBezTo>
                    <a:pt x="296918" y="1467308"/>
                    <a:pt x="288783" y="1468048"/>
                    <a:pt x="278362" y="1459778"/>
                  </a:cubicBezTo>
                  <a:cubicBezTo>
                    <a:pt x="268948" y="1452315"/>
                    <a:pt x="197948" y="1409150"/>
                    <a:pt x="182753" y="1398863"/>
                  </a:cubicBezTo>
                  <a:cubicBezTo>
                    <a:pt x="170382" y="1390458"/>
                    <a:pt x="165406" y="1383197"/>
                    <a:pt x="163994" y="1367464"/>
                  </a:cubicBezTo>
                  <a:cubicBezTo>
                    <a:pt x="162313" y="1348235"/>
                    <a:pt x="148329" y="1243684"/>
                    <a:pt x="143756" y="1210806"/>
                  </a:cubicBezTo>
                  <a:cubicBezTo>
                    <a:pt x="138848" y="1175507"/>
                    <a:pt x="58166" y="541142"/>
                    <a:pt x="49829" y="492867"/>
                  </a:cubicBezTo>
                  <a:cubicBezTo>
                    <a:pt x="40550" y="439146"/>
                    <a:pt x="21254" y="292170"/>
                    <a:pt x="18295" y="255258"/>
                  </a:cubicBezTo>
                  <a:cubicBezTo>
                    <a:pt x="16009" y="217068"/>
                    <a:pt x="-396" y="119644"/>
                    <a:pt x="7" y="103373"/>
                  </a:cubicBezTo>
                  <a:cubicBezTo>
                    <a:pt x="7" y="81320"/>
                    <a:pt x="-127" y="71571"/>
                    <a:pt x="22060" y="73924"/>
                  </a:cubicBezTo>
                  <a:cubicBezTo>
                    <a:pt x="49963" y="76815"/>
                    <a:pt x="135487" y="81253"/>
                    <a:pt x="165742" y="65587"/>
                  </a:cubicBezTo>
                  <a:close/>
                </a:path>
              </a:pathLst>
            </a:custGeom>
            <a:solidFill>
              <a:srgbClr val="64CBE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1B0CEE4-73F5-49BE-B837-9CA9B5822B24}"/>
                </a:ext>
              </a:extLst>
            </p:cNvPr>
            <p:cNvSpPr/>
            <p:nvPr/>
          </p:nvSpPr>
          <p:spPr>
            <a:xfrm>
              <a:off x="6695940" y="3636161"/>
              <a:ext cx="641155" cy="1424089"/>
            </a:xfrm>
            <a:custGeom>
              <a:avLst/>
              <a:gdLst>
                <a:gd name="connsiteX0" fmla="*/ 403075 w 641155"/>
                <a:gd name="connsiteY0" fmla="*/ 39189 h 1424089"/>
                <a:gd name="connsiteX1" fmla="*/ 433331 w 641155"/>
                <a:gd name="connsiteY1" fmla="*/ 287287 h 1424089"/>
                <a:gd name="connsiteX2" fmla="*/ 451687 w 641155"/>
                <a:gd name="connsiteY2" fmla="*/ 424783 h 1424089"/>
                <a:gd name="connsiteX3" fmla="*/ 507021 w 641155"/>
                <a:gd name="connsiteY3" fmla="*/ 850584 h 1424089"/>
                <a:gd name="connsiteX4" fmla="*/ 560406 w 641155"/>
                <a:gd name="connsiteY4" fmla="*/ 1262871 h 1424089"/>
                <a:gd name="connsiteX5" fmla="*/ 583602 w 641155"/>
                <a:gd name="connsiteY5" fmla="*/ 1293866 h 1424089"/>
                <a:gd name="connsiteX6" fmla="*/ 641156 w 641155"/>
                <a:gd name="connsiteY6" fmla="*/ 1331317 h 1424089"/>
                <a:gd name="connsiteX7" fmla="*/ 571298 w 641155"/>
                <a:gd name="connsiteY7" fmla="*/ 1394047 h 1424089"/>
                <a:gd name="connsiteX8" fmla="*/ 543933 w 641155"/>
                <a:gd name="connsiteY8" fmla="*/ 1403460 h 1424089"/>
                <a:gd name="connsiteX9" fmla="*/ 67235 w 641155"/>
                <a:gd name="connsiteY9" fmla="*/ 1424034 h 1424089"/>
                <a:gd name="connsiteX10" fmla="*/ 38122 w 641155"/>
                <a:gd name="connsiteY10" fmla="*/ 1408099 h 1424089"/>
                <a:gd name="connsiteX11" fmla="*/ 0 w 641155"/>
                <a:gd name="connsiteY11" fmla="*/ 1354849 h 1424089"/>
                <a:gd name="connsiteX12" fmla="*/ 107778 w 641155"/>
                <a:gd name="connsiteY12" fmla="*/ 779651 h 1424089"/>
                <a:gd name="connsiteX13" fmla="*/ 192226 w 641155"/>
                <a:gd name="connsiteY13" fmla="*/ 328704 h 1424089"/>
                <a:gd name="connsiteX14" fmla="*/ 248233 w 641155"/>
                <a:gd name="connsiteY14" fmla="*/ 18951 h 1424089"/>
                <a:gd name="connsiteX15" fmla="*/ 296844 w 641155"/>
                <a:gd name="connsiteY15" fmla="*/ 5369 h 1424089"/>
                <a:gd name="connsiteX16" fmla="*/ 403075 w 641155"/>
                <a:gd name="connsiteY16" fmla="*/ 39189 h 14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1155" h="1424089">
                  <a:moveTo>
                    <a:pt x="403075" y="39189"/>
                  </a:moveTo>
                  <a:cubicBezTo>
                    <a:pt x="402336" y="75832"/>
                    <a:pt x="426675" y="240827"/>
                    <a:pt x="433331" y="287287"/>
                  </a:cubicBezTo>
                  <a:cubicBezTo>
                    <a:pt x="439920" y="333074"/>
                    <a:pt x="445904" y="378861"/>
                    <a:pt x="451687" y="424783"/>
                  </a:cubicBezTo>
                  <a:cubicBezTo>
                    <a:pt x="457939" y="474067"/>
                    <a:pt x="501037" y="802175"/>
                    <a:pt x="507021" y="850584"/>
                  </a:cubicBezTo>
                  <a:cubicBezTo>
                    <a:pt x="512534" y="895161"/>
                    <a:pt x="556843" y="1219101"/>
                    <a:pt x="560406" y="1262871"/>
                  </a:cubicBezTo>
                  <a:cubicBezTo>
                    <a:pt x="561683" y="1278537"/>
                    <a:pt x="571970" y="1286403"/>
                    <a:pt x="583602" y="1293866"/>
                  </a:cubicBezTo>
                  <a:cubicBezTo>
                    <a:pt x="602832" y="1306238"/>
                    <a:pt x="621994" y="1318811"/>
                    <a:pt x="641156" y="1331317"/>
                  </a:cubicBezTo>
                  <a:cubicBezTo>
                    <a:pt x="617825" y="1352227"/>
                    <a:pt x="594293" y="1372868"/>
                    <a:pt x="571298" y="1394047"/>
                  </a:cubicBezTo>
                  <a:cubicBezTo>
                    <a:pt x="563297" y="1401443"/>
                    <a:pt x="554086" y="1402989"/>
                    <a:pt x="543933" y="1403460"/>
                  </a:cubicBezTo>
                  <a:cubicBezTo>
                    <a:pt x="384989" y="1410116"/>
                    <a:pt x="226112" y="1416706"/>
                    <a:pt x="67235" y="1424034"/>
                  </a:cubicBezTo>
                  <a:cubicBezTo>
                    <a:pt x="52847" y="1424707"/>
                    <a:pt x="45653" y="1419327"/>
                    <a:pt x="38122" y="1408099"/>
                  </a:cubicBezTo>
                  <a:cubicBezTo>
                    <a:pt x="25953" y="1390013"/>
                    <a:pt x="0" y="1374952"/>
                    <a:pt x="0" y="1354849"/>
                  </a:cubicBezTo>
                  <a:cubicBezTo>
                    <a:pt x="9144" y="1305229"/>
                    <a:pt x="98500" y="823892"/>
                    <a:pt x="107778" y="779651"/>
                  </a:cubicBezTo>
                  <a:cubicBezTo>
                    <a:pt x="115645" y="742201"/>
                    <a:pt x="187250" y="364473"/>
                    <a:pt x="192226" y="328704"/>
                  </a:cubicBezTo>
                  <a:cubicBezTo>
                    <a:pt x="195991" y="301944"/>
                    <a:pt x="239223" y="79799"/>
                    <a:pt x="248233" y="18951"/>
                  </a:cubicBezTo>
                  <a:cubicBezTo>
                    <a:pt x="252805" y="-3775"/>
                    <a:pt x="268807" y="-2968"/>
                    <a:pt x="296844" y="5369"/>
                  </a:cubicBezTo>
                  <a:cubicBezTo>
                    <a:pt x="320511" y="12631"/>
                    <a:pt x="402336" y="24061"/>
                    <a:pt x="403075" y="39189"/>
                  </a:cubicBezTo>
                  <a:close/>
                </a:path>
              </a:pathLst>
            </a:custGeom>
            <a:solidFill>
              <a:srgbClr val="FCE35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A5248EC-024C-48B0-921F-76906FD6F2B8}"/>
                </a:ext>
              </a:extLst>
            </p:cNvPr>
            <p:cNvSpPr/>
            <p:nvPr/>
          </p:nvSpPr>
          <p:spPr>
            <a:xfrm>
              <a:off x="5223511" y="144368"/>
              <a:ext cx="687482" cy="1201350"/>
            </a:xfrm>
            <a:custGeom>
              <a:avLst/>
              <a:gdLst>
                <a:gd name="connsiteX0" fmla="*/ 130211 w 687482"/>
                <a:gd name="connsiteY0" fmla="*/ 1117234 h 1201350"/>
                <a:gd name="connsiteX1" fmla="*/ 163224 w 687482"/>
                <a:gd name="connsiteY1" fmla="*/ 933077 h 1201350"/>
                <a:gd name="connsiteX2" fmla="*/ 167460 w 687482"/>
                <a:gd name="connsiteY2" fmla="*/ 846948 h 1201350"/>
                <a:gd name="connsiteX3" fmla="*/ 171359 w 687482"/>
                <a:gd name="connsiteY3" fmla="*/ 752953 h 1201350"/>
                <a:gd name="connsiteX4" fmla="*/ 165241 w 687482"/>
                <a:gd name="connsiteY4" fmla="*/ 729690 h 1201350"/>
                <a:gd name="connsiteX5" fmla="*/ 93770 w 687482"/>
                <a:gd name="connsiteY5" fmla="*/ 598581 h 1201350"/>
                <a:gd name="connsiteX6" fmla="*/ 70641 w 687482"/>
                <a:gd name="connsiteY6" fmla="*/ 581167 h 1201350"/>
                <a:gd name="connsiteX7" fmla="*/ 36754 w 687482"/>
                <a:gd name="connsiteY7" fmla="*/ 562207 h 1201350"/>
                <a:gd name="connsiteX8" fmla="*/ 1590 w 687482"/>
                <a:gd name="connsiteY8" fmla="*/ 480516 h 1201350"/>
                <a:gd name="connsiteX9" fmla="*/ 33392 w 687482"/>
                <a:gd name="connsiteY9" fmla="*/ 413079 h 1201350"/>
                <a:gd name="connsiteX10" fmla="*/ 73868 w 687482"/>
                <a:gd name="connsiteY10" fmla="*/ 432106 h 1201350"/>
                <a:gd name="connsiteX11" fmla="*/ 74070 w 687482"/>
                <a:gd name="connsiteY11" fmla="*/ 312428 h 1201350"/>
                <a:gd name="connsiteX12" fmla="*/ 142717 w 687482"/>
                <a:gd name="connsiteY12" fmla="*/ 110184 h 1201350"/>
                <a:gd name="connsiteX13" fmla="*/ 315377 w 687482"/>
                <a:gd name="connsiteY13" fmla="*/ 2675 h 1201350"/>
                <a:gd name="connsiteX14" fmla="*/ 499400 w 687482"/>
                <a:gd name="connsiteY14" fmla="*/ 52630 h 1201350"/>
                <a:gd name="connsiteX15" fmla="*/ 575040 w 687482"/>
                <a:gd name="connsiteY15" fmla="*/ 166325 h 1201350"/>
                <a:gd name="connsiteX16" fmla="*/ 619482 w 687482"/>
                <a:gd name="connsiteY16" fmla="*/ 310747 h 1201350"/>
                <a:gd name="connsiteX17" fmla="*/ 648259 w 687482"/>
                <a:gd name="connsiteY17" fmla="*/ 336229 h 1201350"/>
                <a:gd name="connsiteX18" fmla="*/ 662446 w 687482"/>
                <a:gd name="connsiteY18" fmla="*/ 342818 h 1201350"/>
                <a:gd name="connsiteX19" fmla="*/ 685911 w 687482"/>
                <a:gd name="connsiteY19" fmla="*/ 366283 h 1201350"/>
                <a:gd name="connsiteX20" fmla="*/ 658075 w 687482"/>
                <a:gd name="connsiteY20" fmla="*/ 507881 h 1201350"/>
                <a:gd name="connsiteX21" fmla="*/ 619684 w 687482"/>
                <a:gd name="connsiteY21" fmla="*/ 536859 h 1201350"/>
                <a:gd name="connsiteX22" fmla="*/ 607515 w 687482"/>
                <a:gd name="connsiteY22" fmla="*/ 549768 h 1201350"/>
                <a:gd name="connsiteX23" fmla="*/ 542834 w 687482"/>
                <a:gd name="connsiteY23" fmla="*/ 704544 h 1201350"/>
                <a:gd name="connsiteX24" fmla="*/ 533623 w 687482"/>
                <a:gd name="connsiteY24" fmla="*/ 734665 h 1201350"/>
                <a:gd name="connsiteX25" fmla="*/ 561996 w 687482"/>
                <a:gd name="connsiteY25" fmla="*/ 822945 h 1201350"/>
                <a:gd name="connsiteX26" fmla="*/ 643149 w 687482"/>
                <a:gd name="connsiteY26" fmla="*/ 1093298 h 1201350"/>
                <a:gd name="connsiteX27" fmla="*/ 644897 w 687482"/>
                <a:gd name="connsiteY27" fmla="*/ 1106947 h 1201350"/>
                <a:gd name="connsiteX28" fmla="*/ 624861 w 687482"/>
                <a:gd name="connsiteY28" fmla="*/ 1126983 h 1201350"/>
                <a:gd name="connsiteX29" fmla="*/ 412868 w 687482"/>
                <a:gd name="connsiteY29" fmla="*/ 1197513 h 1201350"/>
                <a:gd name="connsiteX30" fmla="*/ 274700 w 687482"/>
                <a:gd name="connsiteY30" fmla="*/ 1188100 h 1201350"/>
                <a:gd name="connsiteX31" fmla="*/ 157576 w 687482"/>
                <a:gd name="connsiteY31" fmla="*/ 1143187 h 1201350"/>
                <a:gd name="connsiteX32" fmla="*/ 130211 w 687482"/>
                <a:gd name="connsiteY32" fmla="*/ 1117234 h 120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7482" h="1201350">
                  <a:moveTo>
                    <a:pt x="130211" y="1117234"/>
                  </a:moveTo>
                  <a:cubicBezTo>
                    <a:pt x="141372" y="1055848"/>
                    <a:pt x="153811" y="994664"/>
                    <a:pt x="163224" y="933077"/>
                  </a:cubicBezTo>
                  <a:cubicBezTo>
                    <a:pt x="167527" y="904838"/>
                    <a:pt x="169544" y="888096"/>
                    <a:pt x="167460" y="846948"/>
                  </a:cubicBezTo>
                  <a:cubicBezTo>
                    <a:pt x="168737" y="815617"/>
                    <a:pt x="170082" y="784285"/>
                    <a:pt x="171359" y="752953"/>
                  </a:cubicBezTo>
                  <a:cubicBezTo>
                    <a:pt x="171695" y="744616"/>
                    <a:pt x="172771" y="736413"/>
                    <a:pt x="165241" y="729690"/>
                  </a:cubicBezTo>
                  <a:cubicBezTo>
                    <a:pt x="125639" y="694660"/>
                    <a:pt x="108494" y="647192"/>
                    <a:pt x="93770" y="598581"/>
                  </a:cubicBezTo>
                  <a:cubicBezTo>
                    <a:pt x="90273" y="586949"/>
                    <a:pt x="89803" y="575250"/>
                    <a:pt x="70641" y="581167"/>
                  </a:cubicBezTo>
                  <a:cubicBezTo>
                    <a:pt x="56387" y="585605"/>
                    <a:pt x="44688" y="574107"/>
                    <a:pt x="36754" y="562207"/>
                  </a:cubicBezTo>
                  <a:cubicBezTo>
                    <a:pt x="20080" y="537195"/>
                    <a:pt x="7776" y="509898"/>
                    <a:pt x="1590" y="480516"/>
                  </a:cubicBezTo>
                  <a:cubicBezTo>
                    <a:pt x="-4730" y="450798"/>
                    <a:pt x="8179" y="428677"/>
                    <a:pt x="33392" y="413079"/>
                  </a:cubicBezTo>
                  <a:cubicBezTo>
                    <a:pt x="54437" y="402119"/>
                    <a:pt x="65262" y="407431"/>
                    <a:pt x="73868" y="432106"/>
                  </a:cubicBezTo>
                  <a:cubicBezTo>
                    <a:pt x="63178" y="392908"/>
                    <a:pt x="70305" y="352634"/>
                    <a:pt x="74070" y="312428"/>
                  </a:cubicBezTo>
                  <a:cubicBezTo>
                    <a:pt x="80860" y="239612"/>
                    <a:pt x="104326" y="172376"/>
                    <a:pt x="142717" y="110184"/>
                  </a:cubicBezTo>
                  <a:cubicBezTo>
                    <a:pt x="182520" y="45705"/>
                    <a:pt x="241217" y="12424"/>
                    <a:pt x="315377" y="2675"/>
                  </a:cubicBezTo>
                  <a:cubicBezTo>
                    <a:pt x="383957" y="-6335"/>
                    <a:pt x="446553" y="6709"/>
                    <a:pt x="499400" y="52630"/>
                  </a:cubicBezTo>
                  <a:cubicBezTo>
                    <a:pt x="534699" y="83290"/>
                    <a:pt x="556483" y="123833"/>
                    <a:pt x="575040" y="166325"/>
                  </a:cubicBezTo>
                  <a:cubicBezTo>
                    <a:pt x="595345" y="212852"/>
                    <a:pt x="608590" y="261463"/>
                    <a:pt x="619482" y="310747"/>
                  </a:cubicBezTo>
                  <a:cubicBezTo>
                    <a:pt x="623248" y="327892"/>
                    <a:pt x="627282" y="340061"/>
                    <a:pt x="648259" y="336229"/>
                  </a:cubicBezTo>
                  <a:cubicBezTo>
                    <a:pt x="653705" y="335220"/>
                    <a:pt x="658344" y="339120"/>
                    <a:pt x="662446" y="342818"/>
                  </a:cubicBezTo>
                  <a:cubicBezTo>
                    <a:pt x="676901" y="344028"/>
                    <a:pt x="684432" y="352231"/>
                    <a:pt x="685911" y="366283"/>
                  </a:cubicBezTo>
                  <a:cubicBezTo>
                    <a:pt x="691155" y="416306"/>
                    <a:pt x="683625" y="463976"/>
                    <a:pt x="658075" y="507881"/>
                  </a:cubicBezTo>
                  <a:cubicBezTo>
                    <a:pt x="649537" y="522605"/>
                    <a:pt x="639115" y="536523"/>
                    <a:pt x="619684" y="536859"/>
                  </a:cubicBezTo>
                  <a:cubicBezTo>
                    <a:pt x="610204" y="537061"/>
                    <a:pt x="608523" y="542036"/>
                    <a:pt x="607515" y="549768"/>
                  </a:cubicBezTo>
                  <a:cubicBezTo>
                    <a:pt x="599984" y="607187"/>
                    <a:pt x="578469" y="658958"/>
                    <a:pt x="542834" y="704544"/>
                  </a:cubicBezTo>
                  <a:cubicBezTo>
                    <a:pt x="535573" y="713822"/>
                    <a:pt x="535102" y="724109"/>
                    <a:pt x="533623" y="734665"/>
                  </a:cubicBezTo>
                  <a:cubicBezTo>
                    <a:pt x="532346" y="755239"/>
                    <a:pt x="544112" y="804590"/>
                    <a:pt x="561996" y="822945"/>
                  </a:cubicBezTo>
                  <a:cubicBezTo>
                    <a:pt x="602539" y="948070"/>
                    <a:pt x="639115" y="1086777"/>
                    <a:pt x="643149" y="1093298"/>
                  </a:cubicBezTo>
                  <a:cubicBezTo>
                    <a:pt x="643754" y="1097870"/>
                    <a:pt x="644292" y="1102442"/>
                    <a:pt x="644897" y="1106947"/>
                  </a:cubicBezTo>
                  <a:cubicBezTo>
                    <a:pt x="642813" y="1118243"/>
                    <a:pt x="634140" y="1122680"/>
                    <a:pt x="624861" y="1126983"/>
                  </a:cubicBezTo>
                  <a:cubicBezTo>
                    <a:pt x="556886" y="1158584"/>
                    <a:pt x="486894" y="1185411"/>
                    <a:pt x="412868" y="1197513"/>
                  </a:cubicBezTo>
                  <a:cubicBezTo>
                    <a:pt x="367014" y="1205043"/>
                    <a:pt x="320218" y="1201278"/>
                    <a:pt x="274700" y="1188100"/>
                  </a:cubicBezTo>
                  <a:cubicBezTo>
                    <a:pt x="234359" y="1176401"/>
                    <a:pt x="195093" y="1162215"/>
                    <a:pt x="157576" y="1143187"/>
                  </a:cubicBezTo>
                  <a:cubicBezTo>
                    <a:pt x="145743" y="1137338"/>
                    <a:pt x="134313" y="1131085"/>
                    <a:pt x="130211" y="1117234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AD26BD-E772-4C46-93F9-A771BF0D42D2}"/>
                </a:ext>
              </a:extLst>
            </p:cNvPr>
            <p:cNvSpPr/>
            <p:nvPr/>
          </p:nvSpPr>
          <p:spPr>
            <a:xfrm>
              <a:off x="4283998" y="2917742"/>
              <a:ext cx="522294" cy="853826"/>
            </a:xfrm>
            <a:custGeom>
              <a:avLst/>
              <a:gdLst>
                <a:gd name="connsiteX0" fmla="*/ 347281 w 522294"/>
                <a:gd name="connsiteY0" fmla="*/ 0 h 853826"/>
                <a:gd name="connsiteX1" fmla="*/ 522294 w 522294"/>
                <a:gd name="connsiteY1" fmla="*/ 81960 h 853826"/>
                <a:gd name="connsiteX2" fmla="*/ 428501 w 522294"/>
                <a:gd name="connsiteY2" fmla="*/ 258049 h 853826"/>
                <a:gd name="connsiteX3" fmla="*/ 401540 w 522294"/>
                <a:gd name="connsiteY3" fmla="*/ 313720 h 853826"/>
                <a:gd name="connsiteX4" fmla="*/ 382176 w 522294"/>
                <a:gd name="connsiteY4" fmla="*/ 418271 h 853826"/>
                <a:gd name="connsiteX5" fmla="*/ 340356 w 522294"/>
                <a:gd name="connsiteY5" fmla="*/ 529612 h 853826"/>
                <a:gd name="connsiteX6" fmla="*/ 311714 w 522294"/>
                <a:gd name="connsiteY6" fmla="*/ 590864 h 853826"/>
                <a:gd name="connsiteX7" fmla="*/ 283744 w 522294"/>
                <a:gd name="connsiteY7" fmla="*/ 682842 h 853826"/>
                <a:gd name="connsiteX8" fmla="*/ 249185 w 522294"/>
                <a:gd name="connsiteY8" fmla="*/ 711148 h 853826"/>
                <a:gd name="connsiteX9" fmla="*/ 224039 w 522294"/>
                <a:gd name="connsiteY9" fmla="*/ 677127 h 853826"/>
                <a:gd name="connsiteX10" fmla="*/ 217517 w 522294"/>
                <a:gd name="connsiteY10" fmla="*/ 660788 h 853826"/>
                <a:gd name="connsiteX11" fmla="*/ 201918 w 522294"/>
                <a:gd name="connsiteY11" fmla="*/ 675984 h 853826"/>
                <a:gd name="connsiteX12" fmla="*/ 190757 w 522294"/>
                <a:gd name="connsiteY12" fmla="*/ 764398 h 853826"/>
                <a:gd name="connsiteX13" fmla="*/ 182756 w 522294"/>
                <a:gd name="connsiteY13" fmla="*/ 830289 h 853826"/>
                <a:gd name="connsiteX14" fmla="*/ 159493 w 522294"/>
                <a:gd name="connsiteY14" fmla="*/ 853552 h 853826"/>
                <a:gd name="connsiteX15" fmla="*/ 140600 w 522294"/>
                <a:gd name="connsiteY15" fmla="*/ 826053 h 853826"/>
                <a:gd name="connsiteX16" fmla="*/ 127354 w 522294"/>
                <a:gd name="connsiteY16" fmla="*/ 656822 h 853826"/>
                <a:gd name="connsiteX17" fmla="*/ 108461 w 522294"/>
                <a:gd name="connsiteY17" fmla="*/ 677059 h 853826"/>
                <a:gd name="connsiteX18" fmla="*/ 42100 w 522294"/>
                <a:gd name="connsiteY18" fmla="*/ 778921 h 853826"/>
                <a:gd name="connsiteX19" fmla="*/ 9760 w 522294"/>
                <a:gd name="connsiteY19" fmla="*/ 798016 h 853826"/>
                <a:gd name="connsiteX20" fmla="*/ 7070 w 522294"/>
                <a:gd name="connsiteY20" fmla="*/ 756666 h 853826"/>
                <a:gd name="connsiteX21" fmla="*/ 27039 w 522294"/>
                <a:gd name="connsiteY21" fmla="*/ 718006 h 853826"/>
                <a:gd name="connsiteX22" fmla="*/ 77735 w 522294"/>
                <a:gd name="connsiteY22" fmla="*/ 607807 h 853826"/>
                <a:gd name="connsiteX23" fmla="*/ 144836 w 522294"/>
                <a:gd name="connsiteY23" fmla="*/ 464932 h 853826"/>
                <a:gd name="connsiteX24" fmla="*/ 309831 w 522294"/>
                <a:gd name="connsiteY24" fmla="*/ 105896 h 853826"/>
                <a:gd name="connsiteX25" fmla="*/ 347281 w 522294"/>
                <a:gd name="connsiteY25" fmla="*/ 0 h 85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2294" h="853826">
                  <a:moveTo>
                    <a:pt x="347281" y="0"/>
                  </a:moveTo>
                  <a:cubicBezTo>
                    <a:pt x="405641" y="27298"/>
                    <a:pt x="463934" y="54662"/>
                    <a:pt x="522294" y="81960"/>
                  </a:cubicBezTo>
                  <a:cubicBezTo>
                    <a:pt x="491030" y="140656"/>
                    <a:pt x="459833" y="199353"/>
                    <a:pt x="428501" y="258049"/>
                  </a:cubicBezTo>
                  <a:cubicBezTo>
                    <a:pt x="418819" y="276270"/>
                    <a:pt x="409339" y="294423"/>
                    <a:pt x="401540" y="313720"/>
                  </a:cubicBezTo>
                  <a:cubicBezTo>
                    <a:pt x="388026" y="347472"/>
                    <a:pt x="379823" y="381224"/>
                    <a:pt x="382176" y="418271"/>
                  </a:cubicBezTo>
                  <a:cubicBezTo>
                    <a:pt x="384933" y="460696"/>
                    <a:pt x="366645" y="497541"/>
                    <a:pt x="340356" y="529612"/>
                  </a:cubicBezTo>
                  <a:cubicBezTo>
                    <a:pt x="325362" y="547968"/>
                    <a:pt x="316487" y="567937"/>
                    <a:pt x="311714" y="590864"/>
                  </a:cubicBezTo>
                  <a:cubicBezTo>
                    <a:pt x="305125" y="622263"/>
                    <a:pt x="296787" y="653325"/>
                    <a:pt x="283744" y="682842"/>
                  </a:cubicBezTo>
                  <a:cubicBezTo>
                    <a:pt x="277020" y="697970"/>
                    <a:pt x="268683" y="713030"/>
                    <a:pt x="249185" y="711148"/>
                  </a:cubicBezTo>
                  <a:cubicBezTo>
                    <a:pt x="229619" y="709265"/>
                    <a:pt x="228611" y="691515"/>
                    <a:pt x="224039" y="677127"/>
                  </a:cubicBezTo>
                  <a:cubicBezTo>
                    <a:pt x="222223" y="671479"/>
                    <a:pt x="228140" y="661125"/>
                    <a:pt x="217517" y="660788"/>
                  </a:cubicBezTo>
                  <a:cubicBezTo>
                    <a:pt x="209314" y="660587"/>
                    <a:pt x="204541" y="668655"/>
                    <a:pt x="201918" y="675984"/>
                  </a:cubicBezTo>
                  <a:cubicBezTo>
                    <a:pt x="191833" y="704626"/>
                    <a:pt x="192573" y="734747"/>
                    <a:pt x="190757" y="764398"/>
                  </a:cubicBezTo>
                  <a:cubicBezTo>
                    <a:pt x="189413" y="786586"/>
                    <a:pt x="188404" y="808773"/>
                    <a:pt x="182756" y="830289"/>
                  </a:cubicBezTo>
                  <a:cubicBezTo>
                    <a:pt x="179663" y="841920"/>
                    <a:pt x="175697" y="855973"/>
                    <a:pt x="159493" y="853552"/>
                  </a:cubicBezTo>
                  <a:cubicBezTo>
                    <a:pt x="145105" y="851401"/>
                    <a:pt x="138247" y="838223"/>
                    <a:pt x="140600" y="826053"/>
                  </a:cubicBezTo>
                  <a:cubicBezTo>
                    <a:pt x="151761" y="768768"/>
                    <a:pt x="133473" y="714039"/>
                    <a:pt x="127354" y="656822"/>
                  </a:cubicBezTo>
                  <a:cubicBezTo>
                    <a:pt x="117067" y="659646"/>
                    <a:pt x="113504" y="669260"/>
                    <a:pt x="108461" y="677059"/>
                  </a:cubicBezTo>
                  <a:cubicBezTo>
                    <a:pt x="86408" y="711080"/>
                    <a:pt x="67515" y="747253"/>
                    <a:pt x="42100" y="778921"/>
                  </a:cubicBezTo>
                  <a:cubicBezTo>
                    <a:pt x="34032" y="788939"/>
                    <a:pt x="24753" y="806487"/>
                    <a:pt x="9760" y="798016"/>
                  </a:cubicBezTo>
                  <a:cubicBezTo>
                    <a:pt x="-6713" y="788670"/>
                    <a:pt x="1423" y="770584"/>
                    <a:pt x="7070" y="756666"/>
                  </a:cubicBezTo>
                  <a:cubicBezTo>
                    <a:pt x="12449" y="743286"/>
                    <a:pt x="19711" y="730511"/>
                    <a:pt x="27039" y="718006"/>
                  </a:cubicBezTo>
                  <a:cubicBezTo>
                    <a:pt x="47613" y="682909"/>
                    <a:pt x="65431" y="646669"/>
                    <a:pt x="77735" y="607807"/>
                  </a:cubicBezTo>
                  <a:cubicBezTo>
                    <a:pt x="93737" y="557246"/>
                    <a:pt x="115319" y="508702"/>
                    <a:pt x="144836" y="464932"/>
                  </a:cubicBezTo>
                  <a:cubicBezTo>
                    <a:pt x="219400" y="354061"/>
                    <a:pt x="270028" y="232634"/>
                    <a:pt x="309831" y="105896"/>
                  </a:cubicBezTo>
                  <a:cubicBezTo>
                    <a:pt x="321059" y="70194"/>
                    <a:pt x="334775" y="35299"/>
                    <a:pt x="347281" y="0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827E3E-EA1D-4DB9-AAA4-15DC4EAFDB41}"/>
                </a:ext>
              </a:extLst>
            </p:cNvPr>
            <p:cNvSpPr/>
            <p:nvPr/>
          </p:nvSpPr>
          <p:spPr>
            <a:xfrm>
              <a:off x="5247793" y="-41"/>
              <a:ext cx="638115" cy="596687"/>
            </a:xfrm>
            <a:custGeom>
              <a:avLst/>
              <a:gdLst>
                <a:gd name="connsiteX0" fmla="*/ 638096 w 638115"/>
                <a:gd name="connsiteY0" fmla="*/ 487228 h 596687"/>
                <a:gd name="connsiteX1" fmla="*/ 594057 w 638115"/>
                <a:gd name="connsiteY1" fmla="*/ 490388 h 596687"/>
                <a:gd name="connsiteX2" fmla="*/ 583165 w 638115"/>
                <a:gd name="connsiteY2" fmla="*/ 446752 h 596687"/>
                <a:gd name="connsiteX3" fmla="*/ 525544 w 638115"/>
                <a:gd name="connsiteY3" fmla="*/ 280681 h 596687"/>
                <a:gd name="connsiteX4" fmla="*/ 256469 w 638115"/>
                <a:gd name="connsiteY4" fmla="*/ 163692 h 596687"/>
                <a:gd name="connsiteX5" fmla="*/ 118905 w 638115"/>
                <a:gd name="connsiteY5" fmla="*/ 272613 h 596687"/>
                <a:gd name="connsiteX6" fmla="*/ 56914 w 638115"/>
                <a:gd name="connsiteY6" fmla="*/ 577928 h 596687"/>
                <a:gd name="connsiteX7" fmla="*/ 58797 w 638115"/>
                <a:gd name="connsiteY7" fmla="*/ 596687 h 596687"/>
                <a:gd name="connsiteX8" fmla="*/ 9110 w 638115"/>
                <a:gd name="connsiteY8" fmla="*/ 557489 h 596687"/>
                <a:gd name="connsiteX9" fmla="*/ 4403 w 638115"/>
                <a:gd name="connsiteY9" fmla="*/ 547404 h 596687"/>
                <a:gd name="connsiteX10" fmla="*/ 13480 w 638115"/>
                <a:gd name="connsiteY10" fmla="*/ 271201 h 596687"/>
                <a:gd name="connsiteX11" fmla="*/ 180224 w 638115"/>
                <a:gd name="connsiteY11" fmla="*/ 34197 h 596687"/>
                <a:gd name="connsiteX12" fmla="*/ 456628 w 638115"/>
                <a:gd name="connsiteY12" fmla="*/ 46702 h 596687"/>
                <a:gd name="connsiteX13" fmla="*/ 634196 w 638115"/>
                <a:gd name="connsiteY13" fmla="*/ 335881 h 596687"/>
                <a:gd name="connsiteX14" fmla="*/ 638096 w 638115"/>
                <a:gd name="connsiteY14" fmla="*/ 487228 h 59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115" h="596687">
                  <a:moveTo>
                    <a:pt x="638096" y="487228"/>
                  </a:moveTo>
                  <a:cubicBezTo>
                    <a:pt x="622699" y="485278"/>
                    <a:pt x="604882" y="501616"/>
                    <a:pt x="594057" y="490388"/>
                  </a:cubicBezTo>
                  <a:cubicBezTo>
                    <a:pt x="585047" y="481042"/>
                    <a:pt x="586594" y="461611"/>
                    <a:pt x="583165" y="446752"/>
                  </a:cubicBezTo>
                  <a:cubicBezTo>
                    <a:pt x="569919" y="389333"/>
                    <a:pt x="552976" y="333125"/>
                    <a:pt x="525544" y="280681"/>
                  </a:cubicBezTo>
                  <a:cubicBezTo>
                    <a:pt x="469604" y="173710"/>
                    <a:pt x="373458" y="132764"/>
                    <a:pt x="256469" y="163692"/>
                  </a:cubicBezTo>
                  <a:cubicBezTo>
                    <a:pt x="194074" y="180164"/>
                    <a:pt x="150237" y="217077"/>
                    <a:pt x="118905" y="272613"/>
                  </a:cubicBezTo>
                  <a:cubicBezTo>
                    <a:pt x="65050" y="367953"/>
                    <a:pt x="49787" y="470486"/>
                    <a:pt x="56914" y="577928"/>
                  </a:cubicBezTo>
                  <a:cubicBezTo>
                    <a:pt x="57250" y="583173"/>
                    <a:pt x="57923" y="588350"/>
                    <a:pt x="58797" y="596687"/>
                  </a:cubicBezTo>
                  <a:cubicBezTo>
                    <a:pt x="41988" y="580551"/>
                    <a:pt x="38424" y="551908"/>
                    <a:pt x="9110" y="557489"/>
                  </a:cubicBezTo>
                  <a:cubicBezTo>
                    <a:pt x="7496" y="554127"/>
                    <a:pt x="4538" y="550833"/>
                    <a:pt x="4403" y="547404"/>
                  </a:cubicBezTo>
                  <a:cubicBezTo>
                    <a:pt x="571" y="455090"/>
                    <a:pt x="-6489" y="362574"/>
                    <a:pt x="13480" y="271201"/>
                  </a:cubicBezTo>
                  <a:cubicBezTo>
                    <a:pt x="35802" y="169071"/>
                    <a:pt x="90061" y="87380"/>
                    <a:pt x="180224" y="34197"/>
                  </a:cubicBezTo>
                  <a:cubicBezTo>
                    <a:pt x="273479" y="-20802"/>
                    <a:pt x="366869" y="-4195"/>
                    <a:pt x="456628" y="46702"/>
                  </a:cubicBezTo>
                  <a:cubicBezTo>
                    <a:pt x="568776" y="110307"/>
                    <a:pt x="618531" y="212370"/>
                    <a:pt x="634196" y="335881"/>
                  </a:cubicBezTo>
                  <a:cubicBezTo>
                    <a:pt x="640517" y="386442"/>
                    <a:pt x="637020" y="436802"/>
                    <a:pt x="638096" y="487228"/>
                  </a:cubicBezTo>
                  <a:close/>
                </a:path>
              </a:pathLst>
            </a:custGeom>
            <a:solidFill>
              <a:srgbClr val="4A2E22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91D593-A668-4A0E-B15C-7F50D2FD4CFD}"/>
                </a:ext>
              </a:extLst>
            </p:cNvPr>
            <p:cNvSpPr/>
            <p:nvPr/>
          </p:nvSpPr>
          <p:spPr>
            <a:xfrm>
              <a:off x="5451079" y="872457"/>
              <a:ext cx="415446" cy="365209"/>
            </a:xfrm>
            <a:custGeom>
              <a:avLst/>
              <a:gdLst>
                <a:gd name="connsiteX0" fmla="*/ 415447 w 415446"/>
                <a:gd name="connsiteY0" fmla="*/ 365210 h 365209"/>
                <a:gd name="connsiteX1" fmla="*/ 235458 w 415446"/>
                <a:gd name="connsiteY1" fmla="*/ 231412 h 365209"/>
                <a:gd name="connsiteX2" fmla="*/ 21381 w 415446"/>
                <a:gd name="connsiteY2" fmla="*/ 66551 h 365209"/>
                <a:gd name="connsiteX3" fmla="*/ 0 w 415446"/>
                <a:gd name="connsiteY3" fmla="*/ 43153 h 365209"/>
                <a:gd name="connsiteX4" fmla="*/ 92180 w 415446"/>
                <a:gd name="connsiteY4" fmla="*/ 75627 h 365209"/>
                <a:gd name="connsiteX5" fmla="*/ 240904 w 415446"/>
                <a:gd name="connsiteY5" fmla="*/ 29975 h 365209"/>
                <a:gd name="connsiteX6" fmla="*/ 284069 w 415446"/>
                <a:gd name="connsiteY6" fmla="*/ 3820 h 365209"/>
                <a:gd name="connsiteX7" fmla="*/ 305921 w 415446"/>
                <a:gd name="connsiteY7" fmla="*/ 6577 h 365209"/>
                <a:gd name="connsiteX8" fmla="*/ 334294 w 415446"/>
                <a:gd name="connsiteY8" fmla="*/ 94857 h 365209"/>
                <a:gd name="connsiteX9" fmla="*/ 407513 w 415446"/>
                <a:gd name="connsiteY9" fmla="*/ 334416 h 365209"/>
                <a:gd name="connsiteX10" fmla="*/ 415447 w 415446"/>
                <a:gd name="connsiteY10" fmla="*/ 365210 h 36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5446" h="365209">
                  <a:moveTo>
                    <a:pt x="415447" y="365210"/>
                  </a:moveTo>
                  <a:cubicBezTo>
                    <a:pt x="351237" y="326281"/>
                    <a:pt x="295566" y="275921"/>
                    <a:pt x="235458" y="231412"/>
                  </a:cubicBezTo>
                  <a:cubicBezTo>
                    <a:pt x="163046" y="177825"/>
                    <a:pt x="92717" y="121549"/>
                    <a:pt x="21381" y="66551"/>
                  </a:cubicBezTo>
                  <a:cubicBezTo>
                    <a:pt x="14119" y="60970"/>
                    <a:pt x="6522" y="55928"/>
                    <a:pt x="0" y="43153"/>
                  </a:cubicBezTo>
                  <a:cubicBezTo>
                    <a:pt x="30928" y="61306"/>
                    <a:pt x="60041" y="73073"/>
                    <a:pt x="92180" y="75627"/>
                  </a:cubicBezTo>
                  <a:cubicBezTo>
                    <a:pt x="147850" y="79998"/>
                    <a:pt x="194512" y="55457"/>
                    <a:pt x="240904" y="29975"/>
                  </a:cubicBezTo>
                  <a:cubicBezTo>
                    <a:pt x="255629" y="21907"/>
                    <a:pt x="269815" y="12763"/>
                    <a:pt x="284069" y="3820"/>
                  </a:cubicBezTo>
                  <a:cubicBezTo>
                    <a:pt x="292272" y="-1357"/>
                    <a:pt x="299600" y="-2029"/>
                    <a:pt x="305921" y="6577"/>
                  </a:cubicBezTo>
                  <a:cubicBezTo>
                    <a:pt x="306257" y="38917"/>
                    <a:pt x="313922" y="68971"/>
                    <a:pt x="334294" y="94857"/>
                  </a:cubicBezTo>
                  <a:cubicBezTo>
                    <a:pt x="362398" y="173589"/>
                    <a:pt x="385124" y="253935"/>
                    <a:pt x="407513" y="334416"/>
                  </a:cubicBezTo>
                  <a:cubicBezTo>
                    <a:pt x="410337" y="344569"/>
                    <a:pt x="412757" y="354923"/>
                    <a:pt x="415447" y="365210"/>
                  </a:cubicBezTo>
                  <a:close/>
                </a:path>
              </a:pathLst>
            </a:custGeom>
            <a:solidFill>
              <a:srgbClr val="F6A16C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CD129F5-C794-42C6-85BE-084909A4D7C7}"/>
                </a:ext>
              </a:extLst>
            </p:cNvPr>
            <p:cNvSpPr/>
            <p:nvPr/>
          </p:nvSpPr>
          <p:spPr>
            <a:xfrm>
              <a:off x="5195248" y="1251316"/>
              <a:ext cx="814508" cy="1446047"/>
            </a:xfrm>
            <a:custGeom>
              <a:avLst/>
              <a:gdLst>
                <a:gd name="connsiteX0" fmla="*/ 158474 w 814508"/>
                <a:gd name="connsiteY0" fmla="*/ 10287 h 1446047"/>
                <a:gd name="connsiteX1" fmla="*/ 347472 w 814508"/>
                <a:gd name="connsiteY1" fmla="*/ 80951 h 1446047"/>
                <a:gd name="connsiteX2" fmla="*/ 511929 w 814508"/>
                <a:gd name="connsiteY2" fmla="*/ 63739 h 1446047"/>
                <a:gd name="connsiteX3" fmla="*/ 672958 w 814508"/>
                <a:gd name="connsiteY3" fmla="*/ 0 h 1446047"/>
                <a:gd name="connsiteX4" fmla="*/ 707719 w 814508"/>
                <a:gd name="connsiteY4" fmla="*/ 141934 h 1446047"/>
                <a:gd name="connsiteX5" fmla="*/ 747724 w 814508"/>
                <a:gd name="connsiteY5" fmla="*/ 350968 h 1446047"/>
                <a:gd name="connsiteX6" fmla="*/ 787124 w 814508"/>
                <a:gd name="connsiteY6" fmla="*/ 664621 h 1446047"/>
                <a:gd name="connsiteX7" fmla="*/ 813144 w 814508"/>
                <a:gd name="connsiteY7" fmla="*/ 1035558 h 1446047"/>
                <a:gd name="connsiteX8" fmla="*/ 810790 w 814508"/>
                <a:gd name="connsiteY8" fmla="*/ 1301944 h 1446047"/>
                <a:gd name="connsiteX9" fmla="*/ 809782 w 814508"/>
                <a:gd name="connsiteY9" fmla="*/ 1421354 h 1446047"/>
                <a:gd name="connsiteX10" fmla="*/ 342228 w 814508"/>
                <a:gd name="connsiteY10" fmla="*/ 1411067 h 1446047"/>
                <a:gd name="connsiteX11" fmla="*/ 0 w 814508"/>
                <a:gd name="connsiteY11" fmla="*/ 1311357 h 1446047"/>
                <a:gd name="connsiteX12" fmla="*/ 26020 w 814508"/>
                <a:gd name="connsiteY12" fmla="*/ 1179442 h 1446047"/>
                <a:gd name="connsiteX13" fmla="*/ 56679 w 814508"/>
                <a:gd name="connsiteY13" fmla="*/ 825448 h 1446047"/>
                <a:gd name="connsiteX14" fmla="*/ 79270 w 814508"/>
                <a:gd name="connsiteY14" fmla="*/ 581182 h 1446047"/>
                <a:gd name="connsiteX15" fmla="*/ 111812 w 814508"/>
                <a:gd name="connsiteY15" fmla="*/ 238753 h 1446047"/>
                <a:gd name="connsiteX16" fmla="*/ 142270 w 814508"/>
                <a:gd name="connsiteY16" fmla="*/ 84111 h 1446047"/>
                <a:gd name="connsiteX17" fmla="*/ 158474 w 814508"/>
                <a:gd name="connsiteY17" fmla="*/ 10287 h 14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508" h="1446047">
                  <a:moveTo>
                    <a:pt x="158474" y="10287"/>
                  </a:moveTo>
                  <a:cubicBezTo>
                    <a:pt x="217573" y="44308"/>
                    <a:pt x="280438" y="69790"/>
                    <a:pt x="347472" y="80951"/>
                  </a:cubicBezTo>
                  <a:cubicBezTo>
                    <a:pt x="402941" y="90230"/>
                    <a:pt x="458477" y="81355"/>
                    <a:pt x="511929" y="63739"/>
                  </a:cubicBezTo>
                  <a:cubicBezTo>
                    <a:pt x="566861" y="45653"/>
                    <a:pt x="620985" y="25482"/>
                    <a:pt x="672958" y="0"/>
                  </a:cubicBezTo>
                  <a:cubicBezTo>
                    <a:pt x="690036" y="45922"/>
                    <a:pt x="697297" y="94398"/>
                    <a:pt x="707719" y="141934"/>
                  </a:cubicBezTo>
                  <a:cubicBezTo>
                    <a:pt x="722914" y="211186"/>
                    <a:pt x="732663" y="281649"/>
                    <a:pt x="747724" y="350968"/>
                  </a:cubicBezTo>
                  <a:cubicBezTo>
                    <a:pt x="770247" y="454443"/>
                    <a:pt x="780131" y="559263"/>
                    <a:pt x="787124" y="664621"/>
                  </a:cubicBezTo>
                  <a:cubicBezTo>
                    <a:pt x="795326" y="788267"/>
                    <a:pt x="807832" y="911778"/>
                    <a:pt x="813144" y="1035558"/>
                  </a:cubicBezTo>
                  <a:cubicBezTo>
                    <a:pt x="816909" y="1124174"/>
                    <a:pt x="811799" y="1213127"/>
                    <a:pt x="810790" y="1301944"/>
                  </a:cubicBezTo>
                  <a:cubicBezTo>
                    <a:pt x="810320" y="1341748"/>
                    <a:pt x="810118" y="1381551"/>
                    <a:pt x="809782" y="1421354"/>
                  </a:cubicBezTo>
                  <a:cubicBezTo>
                    <a:pt x="652989" y="1460351"/>
                    <a:pt x="497339" y="1450333"/>
                    <a:pt x="342228" y="1411067"/>
                  </a:cubicBezTo>
                  <a:cubicBezTo>
                    <a:pt x="226986" y="1381887"/>
                    <a:pt x="112754" y="1349076"/>
                    <a:pt x="0" y="1311357"/>
                  </a:cubicBezTo>
                  <a:cubicBezTo>
                    <a:pt x="5849" y="1266847"/>
                    <a:pt x="22591" y="1224758"/>
                    <a:pt x="26020" y="1179442"/>
                  </a:cubicBezTo>
                  <a:cubicBezTo>
                    <a:pt x="35030" y="1061376"/>
                    <a:pt x="46123" y="943446"/>
                    <a:pt x="56679" y="825448"/>
                  </a:cubicBezTo>
                  <a:cubicBezTo>
                    <a:pt x="63941" y="744026"/>
                    <a:pt x="71740" y="662604"/>
                    <a:pt x="79270" y="581182"/>
                  </a:cubicBezTo>
                  <a:cubicBezTo>
                    <a:pt x="89894" y="467016"/>
                    <a:pt x="98769" y="352649"/>
                    <a:pt x="111812" y="238753"/>
                  </a:cubicBezTo>
                  <a:cubicBezTo>
                    <a:pt x="117796" y="186712"/>
                    <a:pt x="131647" y="135614"/>
                    <a:pt x="142270" y="84111"/>
                  </a:cubicBezTo>
                  <a:cubicBezTo>
                    <a:pt x="147313" y="59436"/>
                    <a:pt x="153027" y="34895"/>
                    <a:pt x="158474" y="10287"/>
                  </a:cubicBezTo>
                  <a:close/>
                </a:path>
              </a:pathLst>
            </a:custGeom>
            <a:solidFill>
              <a:schemeClr val="bg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5D0B02-A7F7-4C0D-A739-27EB6294BC0C}"/>
                </a:ext>
              </a:extLst>
            </p:cNvPr>
            <p:cNvSpPr/>
            <p:nvPr/>
          </p:nvSpPr>
          <p:spPr>
            <a:xfrm>
              <a:off x="6717590" y="3266254"/>
              <a:ext cx="542504" cy="434376"/>
            </a:xfrm>
            <a:custGeom>
              <a:avLst/>
              <a:gdLst>
                <a:gd name="connsiteX0" fmla="*/ 538084 w 542504"/>
                <a:gd name="connsiteY0" fmla="*/ 325724 h 434376"/>
                <a:gd name="connsiteX1" fmla="*/ 394738 w 542504"/>
                <a:gd name="connsiteY1" fmla="*/ 187959 h 434376"/>
                <a:gd name="connsiteX2" fmla="*/ 336513 w 542504"/>
                <a:gd name="connsiteY2" fmla="*/ 114672 h 434376"/>
                <a:gd name="connsiteX3" fmla="*/ 314527 w 542504"/>
                <a:gd name="connsiteY3" fmla="*/ 151719 h 434376"/>
                <a:gd name="connsiteX4" fmla="*/ 289515 w 542504"/>
                <a:gd name="connsiteY4" fmla="*/ 164561 h 434376"/>
                <a:gd name="connsiteX5" fmla="*/ 276875 w 542504"/>
                <a:gd name="connsiteY5" fmla="*/ 139818 h 434376"/>
                <a:gd name="connsiteX6" fmla="*/ 278825 w 542504"/>
                <a:gd name="connsiteY6" fmla="*/ 96317 h 434376"/>
                <a:gd name="connsiteX7" fmla="*/ 277346 w 542504"/>
                <a:gd name="connsiteY7" fmla="*/ 3667 h 434376"/>
                <a:gd name="connsiteX8" fmla="*/ 229474 w 542504"/>
                <a:gd name="connsiteY8" fmla="*/ 238 h 434376"/>
                <a:gd name="connsiteX9" fmla="*/ 207757 w 542504"/>
                <a:gd name="connsiteY9" fmla="*/ 4137 h 434376"/>
                <a:gd name="connsiteX10" fmla="*/ 222482 w 542504"/>
                <a:gd name="connsiteY10" fmla="*/ 87980 h 434376"/>
                <a:gd name="connsiteX11" fmla="*/ 195722 w 542504"/>
                <a:gd name="connsiteY11" fmla="*/ 108957 h 434376"/>
                <a:gd name="connsiteX12" fmla="*/ 170374 w 542504"/>
                <a:gd name="connsiteY12" fmla="*/ 89526 h 434376"/>
                <a:gd name="connsiteX13" fmla="*/ 160827 w 542504"/>
                <a:gd name="connsiteY13" fmla="*/ 69154 h 434376"/>
                <a:gd name="connsiteX14" fmla="*/ 135748 w 542504"/>
                <a:gd name="connsiteY14" fmla="*/ 133498 h 434376"/>
                <a:gd name="connsiteX15" fmla="*/ 18826 w 542504"/>
                <a:gd name="connsiteY15" fmla="*/ 271061 h 434376"/>
                <a:gd name="connsiteX16" fmla="*/ 0 w 542504"/>
                <a:gd name="connsiteY16" fmla="*/ 301586 h 434376"/>
                <a:gd name="connsiteX17" fmla="*/ 36172 w 542504"/>
                <a:gd name="connsiteY17" fmla="*/ 308646 h 434376"/>
                <a:gd name="connsiteX18" fmla="*/ 78665 w 542504"/>
                <a:gd name="connsiteY18" fmla="*/ 292779 h 434376"/>
                <a:gd name="connsiteX19" fmla="*/ 158473 w 542504"/>
                <a:gd name="connsiteY19" fmla="*/ 175318 h 434376"/>
                <a:gd name="connsiteX20" fmla="*/ 177030 w 542504"/>
                <a:gd name="connsiteY20" fmla="*/ 158980 h 434376"/>
                <a:gd name="connsiteX21" fmla="*/ 193974 w 542504"/>
                <a:gd name="connsiteY21" fmla="*/ 188631 h 434376"/>
                <a:gd name="connsiteX22" fmla="*/ 183418 w 542504"/>
                <a:gd name="connsiteY22" fmla="*/ 263330 h 434376"/>
                <a:gd name="connsiteX23" fmla="*/ 174543 w 542504"/>
                <a:gd name="connsiteY23" fmla="*/ 326732 h 434376"/>
                <a:gd name="connsiteX24" fmla="*/ 174543 w 542504"/>
                <a:gd name="connsiteY24" fmla="*/ 326732 h 434376"/>
                <a:gd name="connsiteX25" fmla="*/ 191217 w 542504"/>
                <a:gd name="connsiteY25" fmla="*/ 355173 h 434376"/>
                <a:gd name="connsiteX26" fmla="*/ 211186 w 542504"/>
                <a:gd name="connsiteY26" fmla="*/ 358669 h 434376"/>
                <a:gd name="connsiteX27" fmla="*/ 225910 w 542504"/>
                <a:gd name="connsiteY27" fmla="*/ 344483 h 434376"/>
                <a:gd name="connsiteX28" fmla="*/ 225910 w 542504"/>
                <a:gd name="connsiteY28" fmla="*/ 344483 h 434376"/>
                <a:gd name="connsiteX29" fmla="*/ 225910 w 542504"/>
                <a:gd name="connsiteY29" fmla="*/ 344483 h 434376"/>
                <a:gd name="connsiteX30" fmla="*/ 233777 w 542504"/>
                <a:gd name="connsiteY30" fmla="*/ 234956 h 434376"/>
                <a:gd name="connsiteX31" fmla="*/ 259797 w 542504"/>
                <a:gd name="connsiteY31" fmla="*/ 214517 h 434376"/>
                <a:gd name="connsiteX32" fmla="*/ 267395 w 542504"/>
                <a:gd name="connsiteY32" fmla="*/ 234015 h 434376"/>
                <a:gd name="connsiteX33" fmla="*/ 276270 w 542504"/>
                <a:gd name="connsiteY33" fmla="*/ 382336 h 434376"/>
                <a:gd name="connsiteX34" fmla="*/ 276270 w 542504"/>
                <a:gd name="connsiteY34" fmla="*/ 382336 h 434376"/>
                <a:gd name="connsiteX35" fmla="*/ 341757 w 542504"/>
                <a:gd name="connsiteY35" fmla="*/ 434376 h 434376"/>
                <a:gd name="connsiteX36" fmla="*/ 340210 w 542504"/>
                <a:gd name="connsiteY36" fmla="*/ 414004 h 434376"/>
                <a:gd name="connsiteX37" fmla="*/ 322528 w 542504"/>
                <a:gd name="connsiteY37" fmla="*/ 294863 h 434376"/>
                <a:gd name="connsiteX38" fmla="*/ 310829 w 542504"/>
                <a:gd name="connsiteY38" fmla="*/ 215794 h 434376"/>
                <a:gd name="connsiteX39" fmla="*/ 317014 w 542504"/>
                <a:gd name="connsiteY39" fmla="*/ 196901 h 434376"/>
                <a:gd name="connsiteX40" fmla="*/ 343976 w 542504"/>
                <a:gd name="connsiteY40" fmla="*/ 199792 h 434376"/>
                <a:gd name="connsiteX41" fmla="*/ 482548 w 542504"/>
                <a:gd name="connsiteY41" fmla="*/ 352147 h 434376"/>
                <a:gd name="connsiteX42" fmla="*/ 482548 w 542504"/>
                <a:gd name="connsiteY42" fmla="*/ 352147 h 434376"/>
                <a:gd name="connsiteX43" fmla="*/ 515022 w 542504"/>
                <a:gd name="connsiteY43" fmla="*/ 382941 h 434376"/>
                <a:gd name="connsiteX44" fmla="*/ 538487 w 542504"/>
                <a:gd name="connsiteY44" fmla="*/ 345693 h 434376"/>
                <a:gd name="connsiteX45" fmla="*/ 538084 w 542504"/>
                <a:gd name="connsiteY45" fmla="*/ 325724 h 43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504" h="434376">
                  <a:moveTo>
                    <a:pt x="538084" y="325724"/>
                  </a:moveTo>
                  <a:cubicBezTo>
                    <a:pt x="490145" y="280004"/>
                    <a:pt x="440996" y="235359"/>
                    <a:pt x="394738" y="187959"/>
                  </a:cubicBezTo>
                  <a:cubicBezTo>
                    <a:pt x="373156" y="165771"/>
                    <a:pt x="339538" y="151921"/>
                    <a:pt x="336513" y="114672"/>
                  </a:cubicBezTo>
                  <a:cubicBezTo>
                    <a:pt x="329251" y="127111"/>
                    <a:pt x="322729" y="140020"/>
                    <a:pt x="314527" y="151719"/>
                  </a:cubicBezTo>
                  <a:cubicBezTo>
                    <a:pt x="308812" y="159854"/>
                    <a:pt x="300071" y="167654"/>
                    <a:pt x="289515" y="164561"/>
                  </a:cubicBezTo>
                  <a:cubicBezTo>
                    <a:pt x="278623" y="161333"/>
                    <a:pt x="277211" y="149836"/>
                    <a:pt x="276875" y="139818"/>
                  </a:cubicBezTo>
                  <a:cubicBezTo>
                    <a:pt x="276471" y="125295"/>
                    <a:pt x="278018" y="110772"/>
                    <a:pt x="278825" y="96317"/>
                  </a:cubicBezTo>
                  <a:cubicBezTo>
                    <a:pt x="280573" y="65523"/>
                    <a:pt x="290658" y="34326"/>
                    <a:pt x="277346" y="3667"/>
                  </a:cubicBezTo>
                  <a:cubicBezTo>
                    <a:pt x="261949" y="4339"/>
                    <a:pt x="248300" y="170"/>
                    <a:pt x="229474" y="238"/>
                  </a:cubicBezTo>
                  <a:cubicBezTo>
                    <a:pt x="222078" y="238"/>
                    <a:pt x="217977" y="-1443"/>
                    <a:pt x="207757" y="4137"/>
                  </a:cubicBezTo>
                  <a:cubicBezTo>
                    <a:pt x="224095" y="30090"/>
                    <a:pt x="233239" y="57320"/>
                    <a:pt x="222482" y="87980"/>
                  </a:cubicBezTo>
                  <a:cubicBezTo>
                    <a:pt x="218044" y="100687"/>
                    <a:pt x="208900" y="109092"/>
                    <a:pt x="195722" y="108957"/>
                  </a:cubicBezTo>
                  <a:cubicBezTo>
                    <a:pt x="183754" y="108823"/>
                    <a:pt x="174744" y="101628"/>
                    <a:pt x="170374" y="89526"/>
                  </a:cubicBezTo>
                  <a:cubicBezTo>
                    <a:pt x="167819" y="82466"/>
                    <a:pt x="164054" y="75945"/>
                    <a:pt x="160827" y="69154"/>
                  </a:cubicBezTo>
                  <a:cubicBezTo>
                    <a:pt x="156255" y="92081"/>
                    <a:pt x="152624" y="114470"/>
                    <a:pt x="135748" y="133498"/>
                  </a:cubicBezTo>
                  <a:cubicBezTo>
                    <a:pt x="95810" y="178479"/>
                    <a:pt x="57688" y="225140"/>
                    <a:pt x="18826" y="271061"/>
                  </a:cubicBezTo>
                  <a:cubicBezTo>
                    <a:pt x="14523" y="282021"/>
                    <a:pt x="2084" y="288072"/>
                    <a:pt x="0" y="301586"/>
                  </a:cubicBezTo>
                  <a:cubicBezTo>
                    <a:pt x="12775" y="303939"/>
                    <a:pt x="25280" y="304208"/>
                    <a:pt x="36172" y="308646"/>
                  </a:cubicBezTo>
                  <a:cubicBezTo>
                    <a:pt x="56276" y="316849"/>
                    <a:pt x="69185" y="310596"/>
                    <a:pt x="78665" y="292779"/>
                  </a:cubicBezTo>
                  <a:cubicBezTo>
                    <a:pt x="105223" y="253580"/>
                    <a:pt x="131512" y="214181"/>
                    <a:pt x="158473" y="175318"/>
                  </a:cubicBezTo>
                  <a:cubicBezTo>
                    <a:pt x="163180" y="168527"/>
                    <a:pt x="165735" y="154610"/>
                    <a:pt x="177030" y="158980"/>
                  </a:cubicBezTo>
                  <a:cubicBezTo>
                    <a:pt x="188595" y="163418"/>
                    <a:pt x="195856" y="174512"/>
                    <a:pt x="193974" y="188631"/>
                  </a:cubicBezTo>
                  <a:cubicBezTo>
                    <a:pt x="190612" y="213575"/>
                    <a:pt x="186914" y="238452"/>
                    <a:pt x="183418" y="263330"/>
                  </a:cubicBezTo>
                  <a:cubicBezTo>
                    <a:pt x="180459" y="284441"/>
                    <a:pt x="177501" y="305553"/>
                    <a:pt x="174543" y="326732"/>
                  </a:cubicBezTo>
                  <a:cubicBezTo>
                    <a:pt x="174543" y="326732"/>
                    <a:pt x="174543" y="326732"/>
                    <a:pt x="174543" y="326732"/>
                  </a:cubicBezTo>
                  <a:cubicBezTo>
                    <a:pt x="165802" y="344617"/>
                    <a:pt x="169702" y="354702"/>
                    <a:pt x="191217" y="355173"/>
                  </a:cubicBezTo>
                  <a:cubicBezTo>
                    <a:pt x="197941" y="355307"/>
                    <a:pt x="204731" y="356854"/>
                    <a:pt x="211186" y="358669"/>
                  </a:cubicBezTo>
                  <a:cubicBezTo>
                    <a:pt x="224633" y="362434"/>
                    <a:pt x="226852" y="355307"/>
                    <a:pt x="225910" y="344483"/>
                  </a:cubicBezTo>
                  <a:lnTo>
                    <a:pt x="225910" y="344483"/>
                  </a:lnTo>
                  <a:lnTo>
                    <a:pt x="225910" y="344483"/>
                  </a:lnTo>
                  <a:cubicBezTo>
                    <a:pt x="228667" y="307973"/>
                    <a:pt x="232701" y="271532"/>
                    <a:pt x="233777" y="234956"/>
                  </a:cubicBezTo>
                  <a:cubicBezTo>
                    <a:pt x="234315" y="215055"/>
                    <a:pt x="248300" y="214785"/>
                    <a:pt x="259797" y="214517"/>
                  </a:cubicBezTo>
                  <a:cubicBezTo>
                    <a:pt x="272639" y="214181"/>
                    <a:pt x="266924" y="227090"/>
                    <a:pt x="267395" y="234015"/>
                  </a:cubicBezTo>
                  <a:cubicBezTo>
                    <a:pt x="270824" y="283433"/>
                    <a:pt x="279295" y="332582"/>
                    <a:pt x="276270" y="382336"/>
                  </a:cubicBezTo>
                  <a:cubicBezTo>
                    <a:pt x="276270" y="382336"/>
                    <a:pt x="276270" y="382336"/>
                    <a:pt x="276270" y="382336"/>
                  </a:cubicBezTo>
                  <a:cubicBezTo>
                    <a:pt x="283128" y="417769"/>
                    <a:pt x="316947" y="416626"/>
                    <a:pt x="341757" y="434376"/>
                  </a:cubicBezTo>
                  <a:cubicBezTo>
                    <a:pt x="341017" y="424358"/>
                    <a:pt x="340614" y="419181"/>
                    <a:pt x="340210" y="414004"/>
                  </a:cubicBezTo>
                  <a:cubicBezTo>
                    <a:pt x="334294" y="374268"/>
                    <a:pt x="328377" y="334599"/>
                    <a:pt x="322528" y="294863"/>
                  </a:cubicBezTo>
                  <a:cubicBezTo>
                    <a:pt x="318628" y="268506"/>
                    <a:pt x="315064" y="242083"/>
                    <a:pt x="310829" y="215794"/>
                  </a:cubicBezTo>
                  <a:cubicBezTo>
                    <a:pt x="309618" y="208062"/>
                    <a:pt x="306727" y="200800"/>
                    <a:pt x="317014" y="196901"/>
                  </a:cubicBezTo>
                  <a:cubicBezTo>
                    <a:pt x="326629" y="193203"/>
                    <a:pt x="335369" y="190177"/>
                    <a:pt x="343976" y="199792"/>
                  </a:cubicBezTo>
                  <a:cubicBezTo>
                    <a:pt x="389965" y="250757"/>
                    <a:pt x="436357" y="301385"/>
                    <a:pt x="482548" y="352147"/>
                  </a:cubicBezTo>
                  <a:cubicBezTo>
                    <a:pt x="482548" y="352147"/>
                    <a:pt x="482548" y="352147"/>
                    <a:pt x="482548" y="352147"/>
                  </a:cubicBezTo>
                  <a:cubicBezTo>
                    <a:pt x="492902" y="362031"/>
                    <a:pt x="503323" y="371847"/>
                    <a:pt x="515022" y="382941"/>
                  </a:cubicBezTo>
                  <a:cubicBezTo>
                    <a:pt x="523158" y="369965"/>
                    <a:pt x="530554" y="357660"/>
                    <a:pt x="538487" y="345693"/>
                  </a:cubicBezTo>
                  <a:cubicBezTo>
                    <a:pt x="543194" y="338700"/>
                    <a:pt x="544606" y="332246"/>
                    <a:pt x="538084" y="325724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43">
              <a:extLst>
                <a:ext uri="{FF2B5EF4-FFF2-40B4-BE49-F238E27FC236}">
                  <a16:creationId xmlns:a16="http://schemas.microsoft.com/office/drawing/2014/main" id="{76831A7B-7C9E-470C-B28B-7FE4A7D676CD}"/>
                </a:ext>
              </a:extLst>
            </p:cNvPr>
            <p:cNvGrpSpPr/>
            <p:nvPr/>
          </p:nvGrpSpPr>
          <p:grpSpPr>
            <a:xfrm>
              <a:off x="6532962" y="2769758"/>
              <a:ext cx="540423" cy="661704"/>
              <a:chOff x="6532962" y="2769758"/>
              <a:chExt cx="540423" cy="661704"/>
            </a:xfrm>
            <a:solidFill>
              <a:srgbClr val="F8BA7D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DD5CEF-0B63-415C-A4CD-289B2E2E33D5}"/>
                  </a:ext>
                </a:extLst>
              </p:cNvPr>
              <p:cNvSpPr/>
              <p:nvPr/>
            </p:nvSpPr>
            <p:spPr>
              <a:xfrm>
                <a:off x="6925347" y="3266626"/>
                <a:ext cx="6588" cy="3697"/>
              </a:xfrm>
              <a:custGeom>
                <a:avLst/>
                <a:gdLst>
                  <a:gd name="connsiteX0" fmla="*/ 6118 w 6588"/>
                  <a:gd name="connsiteY0" fmla="*/ 0 h 3697"/>
                  <a:gd name="connsiteX1" fmla="*/ 0 w 6588"/>
                  <a:gd name="connsiteY1" fmla="*/ 3698 h 3697"/>
                  <a:gd name="connsiteX2" fmla="*/ 6589 w 6588"/>
                  <a:gd name="connsiteY2" fmla="*/ 807 h 3697"/>
                  <a:gd name="connsiteX3" fmla="*/ 6118 w 6588"/>
                  <a:gd name="connsiteY3" fmla="*/ 0 h 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8" h="3697">
                    <a:moveTo>
                      <a:pt x="6118" y="0"/>
                    </a:moveTo>
                    <a:cubicBezTo>
                      <a:pt x="3967" y="739"/>
                      <a:pt x="1950" y="1883"/>
                      <a:pt x="0" y="3698"/>
                    </a:cubicBezTo>
                    <a:cubicBezTo>
                      <a:pt x="2488" y="2353"/>
                      <a:pt x="4639" y="1412"/>
                      <a:pt x="6589" y="807"/>
                    </a:cubicBezTo>
                    <a:cubicBezTo>
                      <a:pt x="6455" y="538"/>
                      <a:pt x="6320" y="269"/>
                      <a:pt x="6118" y="0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A4C52AE-A212-4EC2-AD5E-DE50881BB457}"/>
                  </a:ext>
                </a:extLst>
              </p:cNvPr>
              <p:cNvSpPr/>
              <p:nvPr/>
            </p:nvSpPr>
            <p:spPr>
              <a:xfrm>
                <a:off x="6532962" y="2769758"/>
                <a:ext cx="540423" cy="661704"/>
              </a:xfrm>
              <a:custGeom>
                <a:avLst/>
                <a:gdLst>
                  <a:gd name="connsiteX0" fmla="*/ 248905 w 540423"/>
                  <a:gd name="connsiteY0" fmla="*/ 463924 h 661704"/>
                  <a:gd name="connsiteX1" fmla="*/ 255158 w 540423"/>
                  <a:gd name="connsiteY1" fmla="*/ 466277 h 661704"/>
                  <a:gd name="connsiteX2" fmla="*/ 345522 w 540423"/>
                  <a:gd name="connsiteY2" fmla="*/ 565583 h 661704"/>
                  <a:gd name="connsiteX3" fmla="*/ 355070 w 540423"/>
                  <a:gd name="connsiteY3" fmla="*/ 585956 h 661704"/>
                  <a:gd name="connsiteX4" fmla="*/ 380417 w 540423"/>
                  <a:gd name="connsiteY4" fmla="*/ 605386 h 661704"/>
                  <a:gd name="connsiteX5" fmla="*/ 407177 w 540423"/>
                  <a:gd name="connsiteY5" fmla="*/ 584409 h 661704"/>
                  <a:gd name="connsiteX6" fmla="*/ 392452 w 540423"/>
                  <a:gd name="connsiteY6" fmla="*/ 500567 h 661704"/>
                  <a:gd name="connsiteX7" fmla="*/ 351573 w 540423"/>
                  <a:gd name="connsiteY7" fmla="*/ 448392 h 661704"/>
                  <a:gd name="connsiteX8" fmla="*/ 447518 w 540423"/>
                  <a:gd name="connsiteY8" fmla="*/ 474143 h 661704"/>
                  <a:gd name="connsiteX9" fmla="*/ 462108 w 540423"/>
                  <a:gd name="connsiteY9" fmla="*/ 500096 h 661704"/>
                  <a:gd name="connsiteX10" fmla="*/ 463587 w 540423"/>
                  <a:gd name="connsiteY10" fmla="*/ 592746 h 661704"/>
                  <a:gd name="connsiteX11" fmla="*/ 461638 w 540423"/>
                  <a:gd name="connsiteY11" fmla="*/ 636247 h 661704"/>
                  <a:gd name="connsiteX12" fmla="*/ 474278 w 540423"/>
                  <a:gd name="connsiteY12" fmla="*/ 660990 h 661704"/>
                  <a:gd name="connsiteX13" fmla="*/ 499289 w 540423"/>
                  <a:gd name="connsiteY13" fmla="*/ 648148 h 661704"/>
                  <a:gd name="connsiteX14" fmla="*/ 521275 w 540423"/>
                  <a:gd name="connsiteY14" fmla="*/ 611102 h 661704"/>
                  <a:gd name="connsiteX15" fmla="*/ 410942 w 540423"/>
                  <a:gd name="connsiteY15" fmla="*/ 300878 h 661704"/>
                  <a:gd name="connsiteX16" fmla="*/ 221204 w 540423"/>
                  <a:gd name="connsiteY16" fmla="*/ 163718 h 661704"/>
                  <a:gd name="connsiteX17" fmla="*/ 202983 w 540423"/>
                  <a:gd name="connsiteY17" fmla="*/ 136420 h 661704"/>
                  <a:gd name="connsiteX18" fmla="*/ 172459 w 540423"/>
                  <a:gd name="connsiteY18" fmla="*/ 0 h 661704"/>
                  <a:gd name="connsiteX19" fmla="*/ 0 w 540423"/>
                  <a:gd name="connsiteY19" fmla="*/ 54797 h 661704"/>
                  <a:gd name="connsiteX20" fmla="*/ 20036 w 540423"/>
                  <a:gd name="connsiteY20" fmla="*/ 103609 h 661704"/>
                  <a:gd name="connsiteX21" fmla="*/ 159953 w 540423"/>
                  <a:gd name="connsiteY21" fmla="*/ 397428 h 661704"/>
                  <a:gd name="connsiteX22" fmla="*/ 248905 w 540423"/>
                  <a:gd name="connsiteY22" fmla="*/ 463924 h 66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40423" h="661704">
                    <a:moveTo>
                      <a:pt x="248905" y="463924"/>
                    </a:moveTo>
                    <a:cubicBezTo>
                      <a:pt x="250989" y="463924"/>
                      <a:pt x="253612" y="464865"/>
                      <a:pt x="255158" y="466277"/>
                    </a:cubicBezTo>
                    <a:cubicBezTo>
                      <a:pt x="288171" y="496734"/>
                      <a:pt x="325822" y="523023"/>
                      <a:pt x="345522" y="565583"/>
                    </a:cubicBezTo>
                    <a:cubicBezTo>
                      <a:pt x="348749" y="572374"/>
                      <a:pt x="352515" y="578963"/>
                      <a:pt x="355070" y="585956"/>
                    </a:cubicBezTo>
                    <a:cubicBezTo>
                      <a:pt x="359440" y="598125"/>
                      <a:pt x="368450" y="605319"/>
                      <a:pt x="380417" y="605386"/>
                    </a:cubicBezTo>
                    <a:cubicBezTo>
                      <a:pt x="393595" y="605521"/>
                      <a:pt x="402740" y="597117"/>
                      <a:pt x="407177" y="584409"/>
                    </a:cubicBezTo>
                    <a:cubicBezTo>
                      <a:pt x="417935" y="553683"/>
                      <a:pt x="408791" y="526520"/>
                      <a:pt x="392452" y="500567"/>
                    </a:cubicBezTo>
                    <a:cubicBezTo>
                      <a:pt x="379812" y="484430"/>
                      <a:pt x="367172" y="468361"/>
                      <a:pt x="351573" y="448392"/>
                    </a:cubicBezTo>
                    <a:cubicBezTo>
                      <a:pt x="386267" y="457671"/>
                      <a:pt x="416993" y="465537"/>
                      <a:pt x="447518" y="474143"/>
                    </a:cubicBezTo>
                    <a:cubicBezTo>
                      <a:pt x="460226" y="477707"/>
                      <a:pt x="460965" y="489338"/>
                      <a:pt x="462108" y="500096"/>
                    </a:cubicBezTo>
                    <a:cubicBezTo>
                      <a:pt x="475354" y="530688"/>
                      <a:pt x="465336" y="561885"/>
                      <a:pt x="463587" y="592746"/>
                    </a:cubicBezTo>
                    <a:cubicBezTo>
                      <a:pt x="462781" y="607269"/>
                      <a:pt x="461167" y="621725"/>
                      <a:pt x="461638" y="636247"/>
                    </a:cubicBezTo>
                    <a:cubicBezTo>
                      <a:pt x="461907" y="646333"/>
                      <a:pt x="463386" y="657763"/>
                      <a:pt x="474278" y="660990"/>
                    </a:cubicBezTo>
                    <a:cubicBezTo>
                      <a:pt x="484834" y="664150"/>
                      <a:pt x="493574" y="656284"/>
                      <a:pt x="499289" y="648148"/>
                    </a:cubicBezTo>
                    <a:cubicBezTo>
                      <a:pt x="507492" y="636449"/>
                      <a:pt x="514014" y="623473"/>
                      <a:pt x="521275" y="611102"/>
                    </a:cubicBezTo>
                    <a:cubicBezTo>
                      <a:pt x="557717" y="499087"/>
                      <a:pt x="552809" y="412220"/>
                      <a:pt x="410942" y="300878"/>
                    </a:cubicBezTo>
                    <a:cubicBezTo>
                      <a:pt x="349556" y="252737"/>
                      <a:pt x="284741" y="209035"/>
                      <a:pt x="221204" y="163718"/>
                    </a:cubicBezTo>
                    <a:cubicBezTo>
                      <a:pt x="211321" y="156658"/>
                      <a:pt x="205538" y="148926"/>
                      <a:pt x="202983" y="136420"/>
                    </a:cubicBezTo>
                    <a:cubicBezTo>
                      <a:pt x="193638" y="90768"/>
                      <a:pt x="182813" y="45451"/>
                      <a:pt x="172459" y="0"/>
                    </a:cubicBezTo>
                    <a:cubicBezTo>
                      <a:pt x="113964" y="14993"/>
                      <a:pt x="56478" y="33281"/>
                      <a:pt x="0" y="54797"/>
                    </a:cubicBezTo>
                    <a:cubicBezTo>
                      <a:pt x="6656" y="71068"/>
                      <a:pt x="13313" y="87339"/>
                      <a:pt x="20036" y="103609"/>
                    </a:cubicBezTo>
                    <a:cubicBezTo>
                      <a:pt x="61588" y="203992"/>
                      <a:pt x="101727" y="304979"/>
                      <a:pt x="159953" y="397428"/>
                    </a:cubicBezTo>
                    <a:cubicBezTo>
                      <a:pt x="181199" y="431314"/>
                      <a:pt x="202983" y="463453"/>
                      <a:pt x="248905" y="463924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13CB191-FD5D-4647-91AA-EB0D5CD289C4}"/>
              </a:ext>
            </a:extLst>
          </p:cNvPr>
          <p:cNvGrpSpPr/>
          <p:nvPr/>
        </p:nvGrpSpPr>
        <p:grpSpPr>
          <a:xfrm>
            <a:off x="3628345" y="3337046"/>
            <a:ext cx="8033607" cy="1228125"/>
            <a:chOff x="3628336" y="4854369"/>
            <a:chExt cx="8033607" cy="122812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999929B-2832-4E5F-B03F-EED5BFCC2D3A}"/>
                </a:ext>
              </a:extLst>
            </p:cNvPr>
            <p:cNvGrpSpPr/>
            <p:nvPr/>
          </p:nvGrpSpPr>
          <p:grpSpPr>
            <a:xfrm>
              <a:off x="3628336" y="4878800"/>
              <a:ext cx="4217679" cy="1179262"/>
              <a:chOff x="3866265" y="1442486"/>
              <a:chExt cx="4217679" cy="1179262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6E0239C-5871-4C21-A082-C92B7EDDC298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A1C245B-4E35-4DB5-8E6D-CA9001718A7D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" name="그룹 64">
              <a:extLst>
                <a:ext uri="{FF2B5EF4-FFF2-40B4-BE49-F238E27FC236}">
                  <a16:creationId xmlns:a16="http://schemas.microsoft.com/office/drawing/2014/main" id="{7D304D6D-E893-49FD-AD55-FA350AFACA69}"/>
                </a:ext>
              </a:extLst>
            </p:cNvPr>
            <p:cNvGrpSpPr/>
            <p:nvPr/>
          </p:nvGrpSpPr>
          <p:grpSpPr>
            <a:xfrm>
              <a:off x="8246212" y="4854369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Round Same Side Corner Rectangle 8">
                <a:extLst>
                  <a:ext uri="{FF2B5EF4-FFF2-40B4-BE49-F238E27FC236}">
                    <a16:creationId xmlns:a16="http://schemas.microsoft.com/office/drawing/2014/main" id="{10A95A73-580E-43B7-8338-88A53AF932DF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5" name="Round Same Side Corner Rectangle 8">
                <a:extLst>
                  <a:ext uri="{FF2B5EF4-FFF2-40B4-BE49-F238E27FC236}">
                    <a16:creationId xmlns:a16="http://schemas.microsoft.com/office/drawing/2014/main" id="{C271E70B-35B1-4E84-8141-8D4A2D271A24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6" name="Round Same Side Corner Rectangle 8">
                <a:extLst>
                  <a:ext uri="{FF2B5EF4-FFF2-40B4-BE49-F238E27FC236}">
                    <a16:creationId xmlns:a16="http://schemas.microsoft.com/office/drawing/2014/main" id="{35F258BE-6483-4403-8C1F-C8CC592CCEEF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7" name="Round Same Side Corner Rectangle 8">
                <a:extLst>
                  <a:ext uri="{FF2B5EF4-FFF2-40B4-BE49-F238E27FC236}">
                    <a16:creationId xmlns:a16="http://schemas.microsoft.com/office/drawing/2014/main" id="{328395C1-11B3-49D1-B21B-1A2C59734C57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8" name="Round Same Side Corner Rectangle 8">
                <a:extLst>
                  <a:ext uri="{FF2B5EF4-FFF2-40B4-BE49-F238E27FC236}">
                    <a16:creationId xmlns:a16="http://schemas.microsoft.com/office/drawing/2014/main" id="{7A18CCA3-7F78-4FDC-A042-96F2C5E167C3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9" name="Round Same Side Corner Rectangle 8">
                <a:extLst>
                  <a:ext uri="{FF2B5EF4-FFF2-40B4-BE49-F238E27FC236}">
                    <a16:creationId xmlns:a16="http://schemas.microsoft.com/office/drawing/2014/main" id="{41A852CA-2CD2-4AA3-A729-7577C100FE71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0" name="Round Same Side Corner Rectangle 8">
                <a:extLst>
                  <a:ext uri="{FF2B5EF4-FFF2-40B4-BE49-F238E27FC236}">
                    <a16:creationId xmlns:a16="http://schemas.microsoft.com/office/drawing/2014/main" id="{C1D14A48-5951-4C87-901C-9F259EB9C234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1" name="Round Same Side Corner Rectangle 8">
                <a:extLst>
                  <a:ext uri="{FF2B5EF4-FFF2-40B4-BE49-F238E27FC236}">
                    <a16:creationId xmlns:a16="http://schemas.microsoft.com/office/drawing/2014/main" id="{3264BA85-A5B7-4184-ACBD-0A6F37C108A7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2" name="Round Same Side Corner Rectangle 8">
                <a:extLst>
                  <a:ext uri="{FF2B5EF4-FFF2-40B4-BE49-F238E27FC236}">
                    <a16:creationId xmlns:a16="http://schemas.microsoft.com/office/drawing/2014/main" id="{496F344B-8C85-4A7D-82E3-8157570AFCB7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3" name="Round Same Side Corner Rectangle 8">
                <a:extLst>
                  <a:ext uri="{FF2B5EF4-FFF2-40B4-BE49-F238E27FC236}">
                    <a16:creationId xmlns:a16="http://schemas.microsoft.com/office/drawing/2014/main" id="{A9512EA3-F536-408B-A04A-1ECFAFA875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3921B47-1147-4680-9C3B-F1C2E26CB869}"/>
                </a:ext>
              </a:extLst>
            </p:cNvPr>
            <p:cNvSpPr txBox="1"/>
            <p:nvPr/>
          </p:nvSpPr>
          <p:spPr>
            <a:xfrm>
              <a:off x="9517534" y="5743940"/>
              <a:ext cx="873097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70%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D41AA7A-0CAC-4FF2-89C9-5AAE614B4B62}"/>
              </a:ext>
            </a:extLst>
          </p:cNvPr>
          <p:cNvGrpSpPr/>
          <p:nvPr/>
        </p:nvGrpSpPr>
        <p:grpSpPr>
          <a:xfrm>
            <a:off x="3628336" y="1852311"/>
            <a:ext cx="8033616" cy="1223726"/>
            <a:chOff x="3628336" y="1852311"/>
            <a:chExt cx="8033616" cy="122372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3E092FB-8024-438A-9343-5F77F7A95490}"/>
                </a:ext>
              </a:extLst>
            </p:cNvPr>
            <p:cNvGrpSpPr/>
            <p:nvPr/>
          </p:nvGrpSpPr>
          <p:grpSpPr>
            <a:xfrm>
              <a:off x="3628336" y="1874543"/>
              <a:ext cx="4217679" cy="1179262"/>
              <a:chOff x="3866265" y="1442486"/>
              <a:chExt cx="4217679" cy="1179262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94656BC-E5FF-4B11-8C3B-7A592F34B633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374992-C4FC-46CC-892D-7C9D5AB2DE83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7" name="그룹 90">
              <a:extLst>
                <a:ext uri="{FF2B5EF4-FFF2-40B4-BE49-F238E27FC236}">
                  <a16:creationId xmlns:a16="http://schemas.microsoft.com/office/drawing/2014/main" id="{FC6D4F60-E806-4071-9939-651752374120}"/>
                </a:ext>
              </a:extLst>
            </p:cNvPr>
            <p:cNvGrpSpPr/>
            <p:nvPr/>
          </p:nvGrpSpPr>
          <p:grpSpPr>
            <a:xfrm>
              <a:off x="8246212" y="1852311"/>
              <a:ext cx="3415740" cy="725786"/>
              <a:chOff x="1832146" y="1840455"/>
              <a:chExt cx="3892427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88" name="Round Same Side Corner Rectangle 8">
                <a:extLst>
                  <a:ext uri="{FF2B5EF4-FFF2-40B4-BE49-F238E27FC236}">
                    <a16:creationId xmlns:a16="http://schemas.microsoft.com/office/drawing/2014/main" id="{1DA58D6F-DCEF-46F6-923B-927B7A546E97}"/>
                  </a:ext>
                </a:extLst>
              </p:cNvPr>
              <p:cNvSpPr/>
              <p:nvPr/>
            </p:nvSpPr>
            <p:spPr>
              <a:xfrm>
                <a:off x="1832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9" name="Round Same Side Corner Rectangle 8">
                <a:extLst>
                  <a:ext uri="{FF2B5EF4-FFF2-40B4-BE49-F238E27FC236}">
                    <a16:creationId xmlns:a16="http://schemas.microsoft.com/office/drawing/2014/main" id="{603404BF-9163-46A0-8A4F-2C1EF05160D6}"/>
                  </a:ext>
                </a:extLst>
              </p:cNvPr>
              <p:cNvSpPr/>
              <p:nvPr/>
            </p:nvSpPr>
            <p:spPr>
              <a:xfrm>
                <a:off x="2229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0" name="Round Same Side Corner Rectangle 8">
                <a:extLst>
                  <a:ext uri="{FF2B5EF4-FFF2-40B4-BE49-F238E27FC236}">
                    <a16:creationId xmlns:a16="http://schemas.microsoft.com/office/drawing/2014/main" id="{274910CA-18B3-44BB-BCB3-15F5A32BBF4B}"/>
                  </a:ext>
                </a:extLst>
              </p:cNvPr>
              <p:cNvSpPr/>
              <p:nvPr/>
            </p:nvSpPr>
            <p:spPr>
              <a:xfrm>
                <a:off x="2627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1" name="Round Same Side Corner Rectangle 8">
                <a:extLst>
                  <a:ext uri="{FF2B5EF4-FFF2-40B4-BE49-F238E27FC236}">
                    <a16:creationId xmlns:a16="http://schemas.microsoft.com/office/drawing/2014/main" id="{61E70908-44BD-486A-8D35-A94A484EEE64}"/>
                  </a:ext>
                </a:extLst>
              </p:cNvPr>
              <p:cNvSpPr/>
              <p:nvPr/>
            </p:nvSpPr>
            <p:spPr>
              <a:xfrm>
                <a:off x="3024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2" name="Round Same Side Corner Rectangle 8">
                <a:extLst>
                  <a:ext uri="{FF2B5EF4-FFF2-40B4-BE49-F238E27FC236}">
                    <a16:creationId xmlns:a16="http://schemas.microsoft.com/office/drawing/2014/main" id="{4329C42A-F63B-453A-85B9-2E6A071501C8}"/>
                  </a:ext>
                </a:extLst>
              </p:cNvPr>
              <p:cNvSpPr/>
              <p:nvPr/>
            </p:nvSpPr>
            <p:spPr>
              <a:xfrm>
                <a:off x="34225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3" name="Round Same Side Corner Rectangle 8">
                <a:extLst>
                  <a:ext uri="{FF2B5EF4-FFF2-40B4-BE49-F238E27FC236}">
                    <a16:creationId xmlns:a16="http://schemas.microsoft.com/office/drawing/2014/main" id="{1AD94B8C-5438-4486-B531-9BD6B4DE253A}"/>
                  </a:ext>
                </a:extLst>
              </p:cNvPr>
              <p:cNvSpPr/>
              <p:nvPr/>
            </p:nvSpPr>
            <p:spPr>
              <a:xfrm>
                <a:off x="3820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4" name="Round Same Side Corner Rectangle 8">
                <a:extLst>
                  <a:ext uri="{FF2B5EF4-FFF2-40B4-BE49-F238E27FC236}">
                    <a16:creationId xmlns:a16="http://schemas.microsoft.com/office/drawing/2014/main" id="{9E78A31A-1FF9-4D41-B363-7DBEBBE385B2}"/>
                  </a:ext>
                </a:extLst>
              </p:cNvPr>
              <p:cNvSpPr/>
              <p:nvPr/>
            </p:nvSpPr>
            <p:spPr>
              <a:xfrm>
                <a:off x="4217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5" name="Round Same Side Corner Rectangle 8">
                <a:extLst>
                  <a:ext uri="{FF2B5EF4-FFF2-40B4-BE49-F238E27FC236}">
                    <a16:creationId xmlns:a16="http://schemas.microsoft.com/office/drawing/2014/main" id="{E78D98BF-BA08-4ED1-9252-6A591CC31995}"/>
                  </a:ext>
                </a:extLst>
              </p:cNvPr>
              <p:cNvSpPr/>
              <p:nvPr/>
            </p:nvSpPr>
            <p:spPr>
              <a:xfrm>
                <a:off x="4615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6" name="Round Same Side Corner Rectangle 8">
                <a:extLst>
                  <a:ext uri="{FF2B5EF4-FFF2-40B4-BE49-F238E27FC236}">
                    <a16:creationId xmlns:a16="http://schemas.microsoft.com/office/drawing/2014/main" id="{76B3FB0B-80D2-4AC3-8823-1749DDBCD73E}"/>
                  </a:ext>
                </a:extLst>
              </p:cNvPr>
              <p:cNvSpPr/>
              <p:nvPr/>
            </p:nvSpPr>
            <p:spPr>
              <a:xfrm>
                <a:off x="5012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7" name="Round Same Side Corner Rectangle 8">
                <a:extLst>
                  <a:ext uri="{FF2B5EF4-FFF2-40B4-BE49-F238E27FC236}">
                    <a16:creationId xmlns:a16="http://schemas.microsoft.com/office/drawing/2014/main" id="{D7A57159-BF0A-4C2D-A33B-71CE830283E8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A921725-48F5-4C94-B102-B1EFDDBD88A8}"/>
                </a:ext>
              </a:extLst>
            </p:cNvPr>
            <p:cNvSpPr txBox="1"/>
            <p:nvPr/>
          </p:nvSpPr>
          <p:spPr>
            <a:xfrm>
              <a:off x="9517534" y="2737483"/>
              <a:ext cx="873097" cy="33855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Custom style">
    <a:majorFont>
      <a:latin typeface="Arial"/>
      <a:ea typeface="맑은 고딕"/>
      <a:cs typeface=""/>
    </a:majorFont>
    <a:minorFont>
      <a:latin typeface="Arial"/>
      <a:ea typeface="맑은 고딕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4744</Words>
  <Application>Microsoft Office PowerPoint</Application>
  <PresentationFormat>Widescreen</PresentationFormat>
  <Paragraphs>573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71</cp:revision>
  <dcterms:created xsi:type="dcterms:W3CDTF">2020-01-20T05:08:25Z</dcterms:created>
  <dcterms:modified xsi:type="dcterms:W3CDTF">2021-04-06T02:08:23Z</dcterms:modified>
</cp:coreProperties>
</file>