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12/23/2015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12/23/2015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12/23/2015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free-powerpoint-templates-design.com/free-powerpoint-templates-design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267494"/>
            <a:ext cx="1301512" cy="3218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3780646"/>
            <a:ext cx="9144000" cy="1152128"/>
          </a:xfrm>
          <a:prstGeom prst="rect">
            <a:avLst/>
          </a:prstGeom>
          <a:solidFill>
            <a:schemeClr val="tx1">
              <a:alpha val="5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>
            <a:hlinkClick r:id="rId4"/>
          </p:cNvPr>
          <p:cNvSpPr txBox="1"/>
          <p:nvPr/>
        </p:nvSpPr>
        <p:spPr>
          <a:xfrm>
            <a:off x="0" y="492230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4391911"/>
            <a:ext cx="9144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bg2">
                    <a:lumMod val="90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000" b="1" dirty="0">
                <a:solidFill>
                  <a:schemeClr val="bg2">
                    <a:lumMod val="90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000" b="1" dirty="0" smtClean="0">
                <a:solidFill>
                  <a:schemeClr val="bg2">
                    <a:lumMod val="90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bg2">
                    <a:lumMod val="90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000" b="1" dirty="0">
                <a:solidFill>
                  <a:schemeClr val="bg2">
                    <a:lumMod val="9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000" b="1" dirty="0" smtClean="0">
                <a:solidFill>
                  <a:schemeClr val="bg2">
                    <a:lumMod val="90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000" b="1" dirty="0">
              <a:solidFill>
                <a:schemeClr val="bg2">
                  <a:lumMod val="9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0" y="3897794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chemeClr val="bg2">
                    <a:lumMod val="9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PPT TEMPLATES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504</TotalTime>
  <Words>280</Words>
  <Application>Microsoft Office PowerPoint</Application>
  <PresentationFormat>On-screen Show (16:9)</PresentationFormat>
  <Paragraphs>18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22</cp:revision>
  <dcterms:created xsi:type="dcterms:W3CDTF">2014-04-01T16:27:38Z</dcterms:created>
  <dcterms:modified xsi:type="dcterms:W3CDTF">2015-12-23T08:31:27Z</dcterms:modified>
</cp:coreProperties>
</file>