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86" r:id="rId2"/>
    <p:sldId id="285" r:id="rId3"/>
    <p:sldId id="287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3663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91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530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9940" y="6608110"/>
            <a:ext cx="752469" cy="27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bg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pptfppt\2982-chalkboard\text-chal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054" y="1052736"/>
            <a:ext cx="7559386" cy="450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1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1</a:t>
            </a:r>
          </a:p>
          <a:p>
            <a:r>
              <a:rPr lang="en-US" smtClean="0"/>
              <a:t>Item 2</a:t>
            </a:r>
          </a:p>
          <a:p>
            <a:r>
              <a:rPr lang="en-US" smtClean="0"/>
              <a:t>Item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7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Comparison Slide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Item 1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Item 2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98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Presentation Title</vt:lpstr>
      <vt:lpstr>Comparison Slide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2014-03-13T19:20:06Z</dcterms:modified>
</cp:coreProperties>
</file>