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971" autoAdjust="0"/>
  </p:normalViewPr>
  <p:slideViewPr>
    <p:cSldViewPr>
      <p:cViewPr>
        <p:scale>
          <a:sx n="130" d="100"/>
          <a:sy n="130" d="100"/>
        </p:scale>
        <p:origin x="-1122" y="-3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ck Background Layout">
    <p:bg>
      <p:bgPr>
        <a:gradFill flip="none" rotWithShape="1">
          <a:gsLst>
            <a:gs pos="77000">
              <a:schemeClr val="tx1">
                <a:lumMod val="75000"/>
                <a:lumOff val="25000"/>
              </a:schemeClr>
            </a:gs>
            <a:gs pos="27000">
              <a:schemeClr val="tx1">
                <a:lumMod val="75000"/>
                <a:lumOff val="25000"/>
              </a:schemeClr>
            </a:gs>
            <a:gs pos="53000">
              <a:schemeClr val="tx1">
                <a:lumMod val="75000"/>
                <a:lumOff val="25000"/>
                <a:alpha val="88000"/>
              </a:schemeClr>
            </a:gs>
            <a:gs pos="100000">
              <a:schemeClr val="tx1">
                <a:lumMod val="85000"/>
                <a:lumOff val="15000"/>
              </a:schemeClr>
            </a:gs>
            <a:gs pos="1000">
              <a:schemeClr val="tx1">
                <a:lumMod val="85000"/>
                <a:lumOff val="15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641051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a:prstGeom prst="rect">
            <a:avLst/>
          </a:prstGeom>
        </p:spPr>
        <p:txBody>
          <a:bodyPr/>
          <a:lstStyle/>
          <a:p>
            <a:r>
              <a:rPr lang="en-US" altLang="ko-KR" smtClean="0"/>
              <a:t>Click to edit Master title style</a:t>
            </a:r>
            <a:endParaRPr lang="ko-KR" altLang="en-US"/>
          </a:p>
        </p:txBody>
      </p:sp>
      <p:sp>
        <p:nvSpPr>
          <p:cNvPr id="3" name="Vertical Text Placeholder 2"/>
          <p:cNvSpPr>
            <a:spLocks noGrp="1"/>
          </p:cNvSpPr>
          <p:nvPr>
            <p:ph type="body" orient="vert" idx="1"/>
          </p:nvPr>
        </p:nvSpPr>
        <p:spPr>
          <a:xfrm>
            <a:off x="457200" y="1200151"/>
            <a:ext cx="8229600" cy="3394472"/>
          </a:xfrm>
          <a:prstGeom prst="rect">
            <a:avLst/>
          </a:prstGeom>
        </p:spPr>
        <p:txBody>
          <a:bodyPr vert="eaVert"/>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ko-KR" altLang="en-US"/>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3FDB45A8-0CC5-4418-AFD8-FFB28ABB20FE}" type="datetimeFigureOut">
              <a:rPr lang="ko-KR" altLang="en-US" smtClean="0"/>
              <a:t>2014-03-19</a:t>
            </a:fld>
            <a:endParaRPr lang="ko-KR" alt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ko-KR" alt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5D066E4A-ADAA-4178-B525-AB0902DB549B}" type="slidenum">
              <a:rPr lang="ko-KR" altLang="en-US" smtClean="0"/>
              <a:t>‹#›</a:t>
            </a:fld>
            <a:endParaRPr lang="ko-KR" altLang="en-US"/>
          </a:p>
        </p:txBody>
      </p:sp>
    </p:spTree>
    <p:extLst>
      <p:ext uri="{BB962C8B-B14F-4D97-AF65-F5344CB8AC3E}">
        <p14:creationId xmlns:p14="http://schemas.microsoft.com/office/powerpoint/2010/main" val="1692981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a:prstGeom prst="rect">
            <a:avLst/>
          </a:prstGeom>
        </p:spPr>
        <p:txBody>
          <a:bodyPr vert="eaVert"/>
          <a:lstStyle/>
          <a:p>
            <a:r>
              <a:rPr lang="en-US" altLang="ko-KR" smtClean="0"/>
              <a:t>Click to edit Master title style</a:t>
            </a:r>
            <a:endParaRPr lang="ko-KR" altLang="en-US"/>
          </a:p>
        </p:txBody>
      </p:sp>
      <p:sp>
        <p:nvSpPr>
          <p:cNvPr id="3" name="Vertical Text Placeholder 2"/>
          <p:cNvSpPr>
            <a:spLocks noGrp="1"/>
          </p:cNvSpPr>
          <p:nvPr>
            <p:ph type="body" orient="vert" idx="1"/>
          </p:nvPr>
        </p:nvSpPr>
        <p:spPr>
          <a:xfrm>
            <a:off x="457200" y="205979"/>
            <a:ext cx="6019800" cy="4388644"/>
          </a:xfrm>
          <a:prstGeom prst="rect">
            <a:avLst/>
          </a:prstGeom>
        </p:spPr>
        <p:txBody>
          <a:bodyPr vert="eaVert"/>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ko-KR" altLang="en-US"/>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3FDB45A8-0CC5-4418-AFD8-FFB28ABB20FE}" type="datetimeFigureOut">
              <a:rPr lang="ko-KR" altLang="en-US" smtClean="0"/>
              <a:t>2014-03-19</a:t>
            </a:fld>
            <a:endParaRPr lang="ko-KR" alt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ko-KR" alt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5D066E4A-ADAA-4178-B525-AB0902DB549B}" type="slidenum">
              <a:rPr lang="ko-KR" altLang="en-US" smtClean="0"/>
              <a:t>‹#›</a:t>
            </a:fld>
            <a:endParaRPr lang="ko-KR" altLang="en-US"/>
          </a:p>
        </p:txBody>
      </p:sp>
    </p:spTree>
    <p:extLst>
      <p:ext uri="{BB962C8B-B14F-4D97-AF65-F5344CB8AC3E}">
        <p14:creationId xmlns:p14="http://schemas.microsoft.com/office/powerpoint/2010/main" val="3187051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ite Background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906444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en-US" altLang="ko-KR" smtClean="0"/>
              <a:t>Click to edit Master title style</a:t>
            </a:r>
            <a:endParaRPr lang="ko-KR" altLang="en-US"/>
          </a:p>
        </p:txBody>
      </p:sp>
      <p:sp>
        <p:nvSpPr>
          <p:cNvPr id="3" name="Text Placeholder 2"/>
          <p:cNvSpPr>
            <a:spLocks noGrp="1"/>
          </p:cNvSpPr>
          <p:nvPr>
            <p:ph type="body" idx="1"/>
          </p:nvPr>
        </p:nvSpPr>
        <p:spPr>
          <a:xfrm>
            <a:off x="722313" y="2180035"/>
            <a:ext cx="7772400" cy="1125140"/>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ko-KR" smtClean="0"/>
              <a:t>Click to edit Master text styles</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3FDB45A8-0CC5-4418-AFD8-FFB28ABB20FE}" type="datetimeFigureOut">
              <a:rPr lang="ko-KR" altLang="en-US" smtClean="0"/>
              <a:t>2014-03-19</a:t>
            </a:fld>
            <a:endParaRPr lang="ko-KR" alt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ko-KR" alt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5D066E4A-ADAA-4178-B525-AB0902DB549B}" type="slidenum">
              <a:rPr lang="ko-KR" altLang="en-US" smtClean="0"/>
              <a:t>‹#›</a:t>
            </a:fld>
            <a:endParaRPr lang="ko-KR" altLang="en-US"/>
          </a:p>
        </p:txBody>
      </p:sp>
    </p:spTree>
    <p:extLst>
      <p:ext uri="{BB962C8B-B14F-4D97-AF65-F5344CB8AC3E}">
        <p14:creationId xmlns:p14="http://schemas.microsoft.com/office/powerpoint/2010/main" val="1742784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a:prstGeom prst="rect">
            <a:avLst/>
          </a:prstGeom>
        </p:spPr>
        <p:txBody>
          <a:bodyPr/>
          <a:lstStyle/>
          <a:p>
            <a:r>
              <a:rPr lang="en-US" altLang="ko-KR" smtClean="0"/>
              <a:t>Click to edit Master title style</a:t>
            </a:r>
            <a:endParaRPr lang="ko-KR" altLang="en-US"/>
          </a:p>
        </p:txBody>
      </p:sp>
      <p:sp>
        <p:nvSpPr>
          <p:cNvPr id="3" name="Content Placeholder 2"/>
          <p:cNvSpPr>
            <a:spLocks noGrp="1"/>
          </p:cNvSpPr>
          <p:nvPr>
            <p:ph sz="half" idx="1"/>
          </p:nvPr>
        </p:nvSpPr>
        <p:spPr>
          <a:xfrm>
            <a:off x="457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ko-KR" altLang="en-US"/>
          </a:p>
        </p:txBody>
      </p:sp>
      <p:sp>
        <p:nvSpPr>
          <p:cNvPr id="4" name="Content Placeholder 3"/>
          <p:cNvSpPr>
            <a:spLocks noGrp="1"/>
          </p:cNvSpPr>
          <p:nvPr>
            <p:ph sz="half" idx="2"/>
          </p:nvPr>
        </p:nvSpPr>
        <p:spPr>
          <a:xfrm>
            <a:off x="4648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ko-KR" altLang="en-US"/>
          </a:p>
        </p:txBody>
      </p:sp>
      <p:sp>
        <p:nvSpPr>
          <p:cNvPr id="5" name="Date Placeholder 4"/>
          <p:cNvSpPr>
            <a:spLocks noGrp="1"/>
          </p:cNvSpPr>
          <p:nvPr>
            <p:ph type="dt" sz="half" idx="10"/>
          </p:nvPr>
        </p:nvSpPr>
        <p:spPr>
          <a:xfrm>
            <a:off x="457200" y="4767263"/>
            <a:ext cx="2133600" cy="273844"/>
          </a:xfrm>
          <a:prstGeom prst="rect">
            <a:avLst/>
          </a:prstGeom>
        </p:spPr>
        <p:txBody>
          <a:bodyPr/>
          <a:lstStyle/>
          <a:p>
            <a:fld id="{3FDB45A8-0CC5-4418-AFD8-FFB28ABB20FE}" type="datetimeFigureOut">
              <a:rPr lang="ko-KR" altLang="en-US" smtClean="0"/>
              <a:t>2014-03-19</a:t>
            </a:fld>
            <a:endParaRPr lang="ko-KR" alt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ko-KR" alt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5D066E4A-ADAA-4178-B525-AB0902DB549B}" type="slidenum">
              <a:rPr lang="ko-KR" altLang="en-US" smtClean="0"/>
              <a:t>‹#›</a:t>
            </a:fld>
            <a:endParaRPr lang="ko-KR" altLang="en-US"/>
          </a:p>
        </p:txBody>
      </p:sp>
    </p:spTree>
    <p:extLst>
      <p:ext uri="{BB962C8B-B14F-4D97-AF65-F5344CB8AC3E}">
        <p14:creationId xmlns:p14="http://schemas.microsoft.com/office/powerpoint/2010/main" val="2987328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a:prstGeom prst="rect">
            <a:avLst/>
          </a:prstGeom>
        </p:spPr>
        <p:txBody>
          <a:bodyPr/>
          <a:lstStyle>
            <a:lvl1pPr>
              <a:defRPr/>
            </a:lvl1pPr>
          </a:lstStyle>
          <a:p>
            <a:r>
              <a:rPr lang="en-US" altLang="ko-KR" smtClean="0"/>
              <a:t>Click to edit Master title style</a:t>
            </a:r>
            <a:endParaRPr lang="ko-KR" altLang="en-US"/>
          </a:p>
        </p:txBody>
      </p:sp>
      <p:sp>
        <p:nvSpPr>
          <p:cNvPr id="3" name="Text Placeholder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smtClean="0"/>
              <a:t>Click to edit Master text styles</a:t>
            </a:r>
          </a:p>
        </p:txBody>
      </p:sp>
      <p:sp>
        <p:nvSpPr>
          <p:cNvPr id="4" name="Content Placeholder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ko-KR" altLang="en-US"/>
          </a:p>
        </p:txBody>
      </p:sp>
      <p:sp>
        <p:nvSpPr>
          <p:cNvPr id="5" name="Text Placeholder 4"/>
          <p:cNvSpPr>
            <a:spLocks noGrp="1"/>
          </p:cNvSpPr>
          <p:nvPr>
            <p:ph type="body" sz="quarter" idx="3"/>
          </p:nvPr>
        </p:nvSpPr>
        <p:spPr>
          <a:xfrm>
            <a:off x="4645026"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smtClean="0"/>
              <a:t>Click to edit Master text styles</a:t>
            </a:r>
          </a:p>
        </p:txBody>
      </p:sp>
      <p:sp>
        <p:nvSpPr>
          <p:cNvPr id="6" name="Content Placeholder 5"/>
          <p:cNvSpPr>
            <a:spLocks noGrp="1"/>
          </p:cNvSpPr>
          <p:nvPr>
            <p:ph sz="quarter" idx="4"/>
          </p:nvPr>
        </p:nvSpPr>
        <p:spPr>
          <a:xfrm>
            <a:off x="4645026"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ko-KR" altLang="en-US"/>
          </a:p>
        </p:txBody>
      </p:sp>
      <p:sp>
        <p:nvSpPr>
          <p:cNvPr id="7" name="Date Placeholder 6"/>
          <p:cNvSpPr>
            <a:spLocks noGrp="1"/>
          </p:cNvSpPr>
          <p:nvPr>
            <p:ph type="dt" sz="half" idx="10"/>
          </p:nvPr>
        </p:nvSpPr>
        <p:spPr>
          <a:xfrm>
            <a:off x="457200" y="4767263"/>
            <a:ext cx="2133600" cy="273844"/>
          </a:xfrm>
          <a:prstGeom prst="rect">
            <a:avLst/>
          </a:prstGeom>
        </p:spPr>
        <p:txBody>
          <a:bodyPr/>
          <a:lstStyle/>
          <a:p>
            <a:fld id="{3FDB45A8-0CC5-4418-AFD8-FFB28ABB20FE}" type="datetimeFigureOut">
              <a:rPr lang="ko-KR" altLang="en-US" smtClean="0"/>
              <a:t>2014-03-19</a:t>
            </a:fld>
            <a:endParaRPr lang="ko-KR" altLang="en-US"/>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ko-KR" altLang="en-US"/>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5D066E4A-ADAA-4178-B525-AB0902DB549B}" type="slidenum">
              <a:rPr lang="ko-KR" altLang="en-US" smtClean="0"/>
              <a:t>‹#›</a:t>
            </a:fld>
            <a:endParaRPr lang="ko-KR" altLang="en-US"/>
          </a:p>
        </p:txBody>
      </p:sp>
    </p:spTree>
    <p:extLst>
      <p:ext uri="{BB962C8B-B14F-4D97-AF65-F5344CB8AC3E}">
        <p14:creationId xmlns:p14="http://schemas.microsoft.com/office/powerpoint/2010/main" val="989993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a:prstGeom prst="rect">
            <a:avLst/>
          </a:prstGeom>
        </p:spPr>
        <p:txBody>
          <a:bodyPr/>
          <a:lstStyle/>
          <a:p>
            <a:r>
              <a:rPr lang="en-US" altLang="ko-KR" smtClean="0"/>
              <a:t>Click to edit Master title style</a:t>
            </a:r>
            <a:endParaRPr lang="ko-KR" altLang="en-US"/>
          </a:p>
        </p:txBody>
      </p:sp>
      <p:sp>
        <p:nvSpPr>
          <p:cNvPr id="3" name="Date Placeholder 2"/>
          <p:cNvSpPr>
            <a:spLocks noGrp="1"/>
          </p:cNvSpPr>
          <p:nvPr>
            <p:ph type="dt" sz="half" idx="10"/>
          </p:nvPr>
        </p:nvSpPr>
        <p:spPr>
          <a:xfrm>
            <a:off x="457200" y="4767263"/>
            <a:ext cx="2133600" cy="273844"/>
          </a:xfrm>
          <a:prstGeom prst="rect">
            <a:avLst/>
          </a:prstGeom>
        </p:spPr>
        <p:txBody>
          <a:bodyPr/>
          <a:lstStyle/>
          <a:p>
            <a:fld id="{3FDB45A8-0CC5-4418-AFD8-FFB28ABB20FE}" type="datetimeFigureOut">
              <a:rPr lang="ko-KR" altLang="en-US" smtClean="0"/>
              <a:t>2014-03-19</a:t>
            </a:fld>
            <a:endParaRPr lang="ko-KR" altLang="en-US"/>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ko-KR" altLang="en-US"/>
          </a:p>
        </p:txBody>
      </p:sp>
      <p:sp>
        <p:nvSpPr>
          <p:cNvPr id="5" name="Slide Number Placeholder 4"/>
          <p:cNvSpPr>
            <a:spLocks noGrp="1"/>
          </p:cNvSpPr>
          <p:nvPr>
            <p:ph type="sldNum" sz="quarter" idx="12"/>
          </p:nvPr>
        </p:nvSpPr>
        <p:spPr>
          <a:xfrm>
            <a:off x="6553200" y="4767263"/>
            <a:ext cx="2133600" cy="273844"/>
          </a:xfrm>
          <a:prstGeom prst="rect">
            <a:avLst/>
          </a:prstGeom>
        </p:spPr>
        <p:txBody>
          <a:bodyPr/>
          <a:lstStyle/>
          <a:p>
            <a:fld id="{5D066E4A-ADAA-4178-B525-AB0902DB549B}" type="slidenum">
              <a:rPr lang="ko-KR" altLang="en-US" smtClean="0"/>
              <a:t>‹#›</a:t>
            </a:fld>
            <a:endParaRPr lang="ko-KR" altLang="en-US"/>
          </a:p>
        </p:txBody>
      </p:sp>
    </p:spTree>
    <p:extLst>
      <p:ext uri="{BB962C8B-B14F-4D97-AF65-F5344CB8AC3E}">
        <p14:creationId xmlns:p14="http://schemas.microsoft.com/office/powerpoint/2010/main" val="1905512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3844"/>
          </a:xfrm>
          <a:prstGeom prst="rect">
            <a:avLst/>
          </a:prstGeom>
        </p:spPr>
        <p:txBody>
          <a:bodyPr/>
          <a:lstStyle/>
          <a:p>
            <a:fld id="{3FDB45A8-0CC5-4418-AFD8-FFB28ABB20FE}" type="datetimeFigureOut">
              <a:rPr lang="ko-KR" altLang="en-US" smtClean="0"/>
              <a:t>2014-03-19</a:t>
            </a:fld>
            <a:endParaRPr lang="ko-KR" altLang="en-US"/>
          </a:p>
        </p:txBody>
      </p:sp>
      <p:sp>
        <p:nvSpPr>
          <p:cNvPr id="3" name="Footer Placeholder 2"/>
          <p:cNvSpPr>
            <a:spLocks noGrp="1"/>
          </p:cNvSpPr>
          <p:nvPr>
            <p:ph type="ftr" sz="quarter" idx="11"/>
          </p:nvPr>
        </p:nvSpPr>
        <p:spPr>
          <a:xfrm>
            <a:off x="3124200" y="4767263"/>
            <a:ext cx="2895600" cy="273844"/>
          </a:xfrm>
          <a:prstGeom prst="rect">
            <a:avLst/>
          </a:prstGeom>
        </p:spPr>
        <p:txBody>
          <a:bodyPr/>
          <a:lstStyle/>
          <a:p>
            <a:endParaRPr lang="ko-KR" altLang="en-US"/>
          </a:p>
        </p:txBody>
      </p:sp>
      <p:sp>
        <p:nvSpPr>
          <p:cNvPr id="4" name="Slide Number Placeholder 3"/>
          <p:cNvSpPr>
            <a:spLocks noGrp="1"/>
          </p:cNvSpPr>
          <p:nvPr>
            <p:ph type="sldNum" sz="quarter" idx="12"/>
          </p:nvPr>
        </p:nvSpPr>
        <p:spPr>
          <a:xfrm>
            <a:off x="6553200" y="4767263"/>
            <a:ext cx="2133600" cy="273844"/>
          </a:xfrm>
          <a:prstGeom prst="rect">
            <a:avLst/>
          </a:prstGeom>
        </p:spPr>
        <p:txBody>
          <a:bodyPr/>
          <a:lstStyle/>
          <a:p>
            <a:fld id="{5D066E4A-ADAA-4178-B525-AB0902DB549B}" type="slidenum">
              <a:rPr lang="ko-KR" altLang="en-US" smtClean="0"/>
              <a:t>‹#›</a:t>
            </a:fld>
            <a:endParaRPr lang="ko-KR" altLang="en-US"/>
          </a:p>
        </p:txBody>
      </p:sp>
    </p:spTree>
    <p:extLst>
      <p:ext uri="{BB962C8B-B14F-4D97-AF65-F5344CB8AC3E}">
        <p14:creationId xmlns:p14="http://schemas.microsoft.com/office/powerpoint/2010/main" val="1185702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a:prstGeom prst="rect">
            <a:avLst/>
          </a:prstGeom>
        </p:spPr>
        <p:txBody>
          <a:bodyPr anchor="b"/>
          <a:lstStyle>
            <a:lvl1pPr algn="l">
              <a:defRPr sz="2000" b="1"/>
            </a:lvl1pPr>
          </a:lstStyle>
          <a:p>
            <a:r>
              <a:rPr lang="en-US" altLang="ko-KR" smtClean="0"/>
              <a:t>Click to edit Master title style</a:t>
            </a:r>
            <a:endParaRPr lang="ko-KR" altLang="en-US"/>
          </a:p>
        </p:txBody>
      </p:sp>
      <p:sp>
        <p:nvSpPr>
          <p:cNvPr id="3" name="Content Placeholder 2"/>
          <p:cNvSpPr>
            <a:spLocks noGrp="1"/>
          </p:cNvSpPr>
          <p:nvPr>
            <p:ph idx="1"/>
          </p:nvPr>
        </p:nvSpPr>
        <p:spPr>
          <a:xfrm>
            <a:off x="3575050" y="204788"/>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ko-KR" altLang="en-US"/>
          </a:p>
        </p:txBody>
      </p:sp>
      <p:sp>
        <p:nvSpPr>
          <p:cNvPr id="4" name="Text Placeholder 3"/>
          <p:cNvSpPr>
            <a:spLocks noGrp="1"/>
          </p:cNvSpPr>
          <p:nvPr>
            <p:ph type="body" sz="half" idx="2"/>
          </p:nvPr>
        </p:nvSpPr>
        <p:spPr>
          <a:xfrm>
            <a:off x="457201" y="1076326"/>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ko-KR" smtClean="0"/>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fld id="{3FDB45A8-0CC5-4418-AFD8-FFB28ABB20FE}" type="datetimeFigureOut">
              <a:rPr lang="ko-KR" altLang="en-US" smtClean="0"/>
              <a:t>2014-03-19</a:t>
            </a:fld>
            <a:endParaRPr lang="ko-KR" alt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ko-KR" alt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5D066E4A-ADAA-4178-B525-AB0902DB549B}" type="slidenum">
              <a:rPr lang="ko-KR" altLang="en-US" smtClean="0"/>
              <a:t>‹#›</a:t>
            </a:fld>
            <a:endParaRPr lang="ko-KR" altLang="en-US"/>
          </a:p>
        </p:txBody>
      </p:sp>
    </p:spTree>
    <p:extLst>
      <p:ext uri="{BB962C8B-B14F-4D97-AF65-F5344CB8AC3E}">
        <p14:creationId xmlns:p14="http://schemas.microsoft.com/office/powerpoint/2010/main" val="2609025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a:prstGeom prst="rect">
            <a:avLst/>
          </a:prstGeom>
        </p:spPr>
        <p:txBody>
          <a:bodyPr anchor="b"/>
          <a:lstStyle>
            <a:lvl1pPr algn="l">
              <a:defRPr sz="2000" b="1"/>
            </a:lvl1pPr>
          </a:lstStyle>
          <a:p>
            <a:r>
              <a:rPr lang="en-US" altLang="ko-KR" smtClean="0"/>
              <a:t>Click to edit Master title style</a:t>
            </a:r>
            <a:endParaRPr lang="ko-KR" altLang="en-US"/>
          </a:p>
        </p:txBody>
      </p:sp>
      <p:sp>
        <p:nvSpPr>
          <p:cNvPr id="3" name="Picture Placeholder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Text Placeholder 3"/>
          <p:cNvSpPr>
            <a:spLocks noGrp="1"/>
          </p:cNvSpPr>
          <p:nvPr>
            <p:ph type="body" sz="half" idx="2"/>
          </p:nvPr>
        </p:nvSpPr>
        <p:spPr>
          <a:xfrm>
            <a:off x="1792288" y="4025503"/>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ko-KR" smtClean="0"/>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fld id="{3FDB45A8-0CC5-4418-AFD8-FFB28ABB20FE}" type="datetimeFigureOut">
              <a:rPr lang="ko-KR" altLang="en-US" smtClean="0"/>
              <a:t>2014-03-19</a:t>
            </a:fld>
            <a:endParaRPr lang="ko-KR" alt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ko-KR" alt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5D066E4A-ADAA-4178-B525-AB0902DB549B}" type="slidenum">
              <a:rPr lang="ko-KR" altLang="en-US" smtClean="0"/>
              <a:t>‹#›</a:t>
            </a:fld>
            <a:endParaRPr lang="ko-KR" altLang="en-US"/>
          </a:p>
        </p:txBody>
      </p:sp>
    </p:spTree>
    <p:extLst>
      <p:ext uri="{BB962C8B-B14F-4D97-AF65-F5344CB8AC3E}">
        <p14:creationId xmlns:p14="http://schemas.microsoft.com/office/powerpoint/2010/main" val="381501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bg1">
                <a:lumMod val="85000"/>
                <a:alpha val="60000"/>
              </a:schemeClr>
            </a:gs>
            <a:gs pos="0">
              <a:schemeClr val="bg1">
                <a:lumMod val="85000"/>
                <a:alpha val="60000"/>
              </a:schemeClr>
            </a:gs>
            <a:gs pos="50000">
              <a:schemeClr val="bg1"/>
            </a:gs>
            <a:gs pos="73000">
              <a:schemeClr val="bg1"/>
            </a:gs>
            <a:gs pos="26000">
              <a:schemeClr val="bg1"/>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5230527"/>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free-powerpoint-templates-design.com/free-powerpoint-charts-design/"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free-powerpoint-templates-design.com/free-powerpoint-charts-design/"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hlinkClick r:id="rId2"/>
          </p:cNvPr>
          <p:cNvSpPr txBox="1"/>
          <p:nvPr/>
        </p:nvSpPr>
        <p:spPr>
          <a:xfrm>
            <a:off x="1079" y="4876586"/>
            <a:ext cx="9144000" cy="215444"/>
          </a:xfrm>
          <a:prstGeom prst="rect">
            <a:avLst/>
          </a:prstGeom>
          <a:noFill/>
        </p:spPr>
        <p:txBody>
          <a:bodyPr wrap="square" rtlCol="0">
            <a:spAutoFit/>
          </a:bodyPr>
          <a:lstStyle/>
          <a:p>
            <a:pPr algn="ctr"/>
            <a:r>
              <a:rPr lang="en-US" altLang="ko-KR" sz="800" dirty="0" smtClean="0">
                <a:solidFill>
                  <a:schemeClr val="tx1">
                    <a:lumMod val="75000"/>
                    <a:lumOff val="25000"/>
                  </a:schemeClr>
                </a:solidFill>
                <a:latin typeface="Arial" pitchFamily="34" charset="0"/>
                <a:cs typeface="Arial" pitchFamily="34" charset="0"/>
              </a:rPr>
              <a:t>ALLPPT.com _ Free Powerpoint</a:t>
            </a:r>
            <a:r>
              <a:rPr lang="en-US" altLang="ko-KR" sz="800" dirty="0">
                <a:solidFill>
                  <a:schemeClr val="tx1">
                    <a:lumMod val="75000"/>
                    <a:lumOff val="25000"/>
                  </a:schemeClr>
                </a:solidFill>
                <a:latin typeface="Arial" pitchFamily="34" charset="0"/>
                <a:cs typeface="Arial" pitchFamily="34" charset="0"/>
              </a:rPr>
              <a:t> </a:t>
            </a:r>
            <a:r>
              <a:rPr lang="en-US" altLang="ko-KR" sz="800" dirty="0" smtClean="0">
                <a:solidFill>
                  <a:schemeClr val="tx1">
                    <a:lumMod val="75000"/>
                    <a:lumOff val="25000"/>
                  </a:schemeClr>
                </a:solidFill>
                <a:latin typeface="Arial" pitchFamily="34" charset="0"/>
                <a:cs typeface="Arial" pitchFamily="34" charset="0"/>
              </a:rPr>
              <a:t>Templates, Diagrams and Charts</a:t>
            </a:r>
            <a:endParaRPr lang="ko-KR" altLang="en-US" sz="800" dirty="0">
              <a:solidFill>
                <a:schemeClr val="tx1">
                  <a:lumMod val="75000"/>
                  <a:lumOff val="25000"/>
                </a:schemeClr>
              </a:solidFill>
              <a:latin typeface="Arial" pitchFamily="34" charset="0"/>
              <a:cs typeface="Arial" pitchFamily="34" charset="0"/>
            </a:endParaRPr>
          </a:p>
        </p:txBody>
      </p:sp>
      <p:sp>
        <p:nvSpPr>
          <p:cNvPr id="35" name="Text Box 2"/>
          <p:cNvSpPr txBox="1">
            <a:spLocks noChangeArrowheads="1"/>
          </p:cNvSpPr>
          <p:nvPr/>
        </p:nvSpPr>
        <p:spPr bwMode="auto">
          <a:xfrm>
            <a:off x="1" y="123478"/>
            <a:ext cx="9144000" cy="584775"/>
          </a:xfrm>
          <a:prstGeom prst="rect">
            <a:avLst/>
          </a:prstGeom>
          <a:noFill/>
          <a:ln w="9525">
            <a:noFill/>
            <a:miter lim="800000"/>
            <a:headEnd/>
            <a:tailEnd/>
          </a:ln>
          <a:effectLst/>
        </p:spPr>
        <p:txBody>
          <a:bodyPr wrap="square">
            <a:spAutoFit/>
          </a:bodyPr>
          <a:lstStyle/>
          <a:p>
            <a:r>
              <a:rPr lang="en-US" altLang="ko-KR" sz="3200" b="1" dirty="0" smtClean="0">
                <a:solidFill>
                  <a:schemeClr val="tx1">
                    <a:lumMod val="75000"/>
                    <a:lumOff val="25000"/>
                  </a:schemeClr>
                </a:solidFill>
                <a:latin typeface="Arial" pitchFamily="34" charset="0"/>
                <a:cs typeface="Arial" pitchFamily="34" charset="0"/>
              </a:rPr>
              <a:t>   Free PPT Diagrams : ALLPPT.com</a:t>
            </a:r>
            <a:endParaRPr lang="en-US" altLang="ko-KR" sz="3200" b="1" dirty="0">
              <a:solidFill>
                <a:schemeClr val="tx1">
                  <a:lumMod val="75000"/>
                  <a:lumOff val="25000"/>
                </a:schemeClr>
              </a:solidFill>
              <a:latin typeface="Arial" pitchFamily="34" charset="0"/>
              <a:cs typeface="Arial" pitchFamily="34" charset="0"/>
            </a:endParaRPr>
          </a:p>
        </p:txBody>
      </p:sp>
      <p:sp>
        <p:nvSpPr>
          <p:cNvPr id="4" name="Text Box 2"/>
          <p:cNvSpPr txBox="1">
            <a:spLocks noChangeArrowheads="1"/>
          </p:cNvSpPr>
          <p:nvPr/>
        </p:nvSpPr>
        <p:spPr bwMode="auto">
          <a:xfrm>
            <a:off x="809811" y="703879"/>
            <a:ext cx="6426485" cy="366401"/>
          </a:xfrm>
          <a:prstGeom prst="rect">
            <a:avLst/>
          </a:prstGeom>
          <a:noFill/>
          <a:ln w="9525">
            <a:noFill/>
            <a:miter lim="800000"/>
            <a:headEnd/>
            <a:tailEnd/>
          </a:ln>
          <a:effectLst/>
        </p:spPr>
        <p:txBody>
          <a:bodyPr>
            <a:spAutoFit/>
          </a:bodyPr>
          <a:lstStyle/>
          <a:p>
            <a:pPr fontAlgn="auto">
              <a:spcBef>
                <a:spcPts val="0"/>
              </a:spcBef>
              <a:spcAft>
                <a:spcPts val="0"/>
              </a:spcAft>
              <a:defRPr/>
            </a:pPr>
            <a:r>
              <a:rPr kumimoji="0" lang="en-US" altLang="ko-KR" sz="2400" b="1" dirty="0">
                <a:solidFill>
                  <a:schemeClr val="tx1">
                    <a:lumMod val="75000"/>
                    <a:lumOff val="25000"/>
                  </a:schemeClr>
                </a:solidFill>
                <a:latin typeface="Arial" pitchFamily="34" charset="0"/>
                <a:cs typeface="Arial" pitchFamily="34" charset="0"/>
              </a:rPr>
              <a:t>Your own sub </a:t>
            </a:r>
            <a:r>
              <a:rPr kumimoji="0" lang="en-US" altLang="ko-KR" sz="2400" b="1" dirty="0" smtClean="0">
                <a:solidFill>
                  <a:schemeClr val="tx1">
                    <a:lumMod val="75000"/>
                    <a:lumOff val="25000"/>
                  </a:schemeClr>
                </a:solidFill>
                <a:latin typeface="Arial" pitchFamily="34" charset="0"/>
                <a:cs typeface="Arial" pitchFamily="34" charset="0"/>
              </a:rPr>
              <a:t>headline</a:t>
            </a:r>
            <a:endParaRPr kumimoji="0" lang="en-US" altLang="ko-KR" sz="1300" b="1" dirty="0">
              <a:solidFill>
                <a:schemeClr val="tx1">
                  <a:lumMod val="75000"/>
                  <a:lumOff val="25000"/>
                </a:schemeClr>
              </a:solidFill>
              <a:latin typeface="Arial" pitchFamily="34" charset="0"/>
              <a:cs typeface="Arial" pitchFamily="34" charset="0"/>
            </a:endParaRPr>
          </a:p>
        </p:txBody>
      </p:sp>
      <p:sp>
        <p:nvSpPr>
          <p:cNvPr id="5" name="모서리가 둥근 직사각형 4"/>
          <p:cNvSpPr/>
          <p:nvPr/>
        </p:nvSpPr>
        <p:spPr>
          <a:xfrm>
            <a:off x="1219289" y="1412954"/>
            <a:ext cx="1142247" cy="1570589"/>
          </a:xfrm>
          <a:prstGeom prst="roundRect">
            <a:avLst/>
          </a:prstGeom>
          <a:ln w="38100">
            <a:solidFill>
              <a:schemeClr val="bg1"/>
            </a:solid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6" name="타원 8"/>
          <p:cNvSpPr/>
          <p:nvPr/>
        </p:nvSpPr>
        <p:spPr>
          <a:xfrm>
            <a:off x="1326374" y="1520039"/>
            <a:ext cx="928075" cy="928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lumMod val="75000"/>
                  <a:lumOff val="25000"/>
                </a:schemeClr>
              </a:solidFill>
              <a:latin typeface="Arial" pitchFamily="34" charset="0"/>
              <a:cs typeface="Arial" pitchFamily="34" charset="0"/>
            </a:endParaRPr>
          </a:p>
        </p:txBody>
      </p:sp>
      <p:sp>
        <p:nvSpPr>
          <p:cNvPr id="7" name="모서리가 둥근 직사각형 9"/>
          <p:cNvSpPr/>
          <p:nvPr/>
        </p:nvSpPr>
        <p:spPr>
          <a:xfrm>
            <a:off x="3040781" y="1412954"/>
            <a:ext cx="1142247" cy="1570589"/>
          </a:xfrm>
          <a:prstGeom prst="roundRect">
            <a:avLst/>
          </a:prstGeom>
          <a:gradFill>
            <a:gsLst>
              <a:gs pos="0">
                <a:schemeClr val="bg1">
                  <a:lumMod val="50000"/>
                </a:schemeClr>
              </a:gs>
              <a:gs pos="80000">
                <a:schemeClr val="bg1">
                  <a:lumMod val="75000"/>
                </a:schemeClr>
              </a:gs>
              <a:gs pos="100000">
                <a:schemeClr val="bg1">
                  <a:lumMod val="85000"/>
                </a:schemeClr>
              </a:gs>
            </a:gsLst>
            <a:lin ang="16200000" scaled="0"/>
          </a:gradFill>
          <a:ln w="38100">
            <a:solidFill>
              <a:schemeClr val="bg1"/>
            </a:solid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8" name="타원 10"/>
          <p:cNvSpPr/>
          <p:nvPr/>
        </p:nvSpPr>
        <p:spPr>
          <a:xfrm>
            <a:off x="3147866" y="1520039"/>
            <a:ext cx="928075" cy="928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9" name="모서리가 둥근 직사각형 11"/>
          <p:cNvSpPr/>
          <p:nvPr/>
        </p:nvSpPr>
        <p:spPr>
          <a:xfrm>
            <a:off x="4873752" y="1412954"/>
            <a:ext cx="1142247" cy="1570589"/>
          </a:xfrm>
          <a:prstGeom prst="roundRect">
            <a:avLst/>
          </a:prstGeom>
          <a:gradFill>
            <a:gsLst>
              <a:gs pos="0">
                <a:schemeClr val="bg1">
                  <a:lumMod val="50000"/>
                </a:schemeClr>
              </a:gs>
              <a:gs pos="80000">
                <a:schemeClr val="bg1">
                  <a:lumMod val="75000"/>
                </a:schemeClr>
              </a:gs>
              <a:gs pos="100000">
                <a:schemeClr val="bg1">
                  <a:lumMod val="85000"/>
                </a:schemeClr>
              </a:gs>
            </a:gsLst>
            <a:lin ang="16200000" scaled="0"/>
          </a:gradFill>
          <a:ln w="38100">
            <a:solidFill>
              <a:schemeClr val="bg1"/>
            </a:solid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10" name="타원 12"/>
          <p:cNvSpPr/>
          <p:nvPr/>
        </p:nvSpPr>
        <p:spPr>
          <a:xfrm>
            <a:off x="4980838" y="1520039"/>
            <a:ext cx="928075" cy="928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11" name="모서리가 둥근 직사각형 13"/>
          <p:cNvSpPr/>
          <p:nvPr/>
        </p:nvSpPr>
        <p:spPr>
          <a:xfrm>
            <a:off x="6706723" y="1412954"/>
            <a:ext cx="1142247" cy="1570589"/>
          </a:xfrm>
          <a:prstGeom prst="roundRect">
            <a:avLst/>
          </a:prstGeom>
          <a:ln w="38100">
            <a:solidFill>
              <a:schemeClr val="bg1"/>
            </a:solid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12" name="타원 14"/>
          <p:cNvSpPr/>
          <p:nvPr/>
        </p:nvSpPr>
        <p:spPr>
          <a:xfrm>
            <a:off x="6813809" y="1520039"/>
            <a:ext cx="928075" cy="928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13" name="TextBox 12"/>
          <p:cNvSpPr txBox="1"/>
          <p:nvPr/>
        </p:nvSpPr>
        <p:spPr>
          <a:xfrm>
            <a:off x="1835739" y="3579862"/>
            <a:ext cx="6048629" cy="646331"/>
          </a:xfrm>
          <a:prstGeom prst="rect">
            <a:avLst/>
          </a:prstGeom>
          <a:noFill/>
        </p:spPr>
        <p:txBody>
          <a:bodyPr wrap="square" rtlCol="0">
            <a:spAutoFit/>
          </a:bodyPr>
          <a:lstStyle/>
          <a:p>
            <a:r>
              <a:rPr lang="en-US" altLang="ko-KR" sz="1400" dirty="0" smtClean="0">
                <a:solidFill>
                  <a:schemeClr val="tx1">
                    <a:lumMod val="75000"/>
                    <a:lumOff val="25000"/>
                  </a:schemeClr>
                </a:solidFill>
                <a:latin typeface="Arial" pitchFamily="34" charset="0"/>
                <a:cs typeface="Arial" pitchFamily="34" charset="0"/>
              </a:rPr>
              <a:t>Text here Text here</a:t>
            </a:r>
          </a:p>
          <a:p>
            <a:r>
              <a:rPr lang="en-US" altLang="ko-KR" sz="1100" dirty="0" smtClean="0">
                <a:solidFill>
                  <a:schemeClr val="tx1">
                    <a:lumMod val="75000"/>
                    <a:lumOff val="25000"/>
                  </a:schemeClr>
                </a:solidFill>
                <a:latin typeface="Arial" pitchFamily="34" charset="0"/>
                <a:cs typeface="Arial" pitchFamily="34" charset="0"/>
              </a:rPr>
              <a:t>Add text add text add text add text add text add text add text add text add text add text add text add text add text add text add text add text add text add text add text add text</a:t>
            </a:r>
          </a:p>
        </p:txBody>
      </p:sp>
      <p:sp>
        <p:nvSpPr>
          <p:cNvPr id="14" name="TextBox 13"/>
          <p:cNvSpPr txBox="1"/>
          <p:nvPr/>
        </p:nvSpPr>
        <p:spPr>
          <a:xfrm>
            <a:off x="1835739" y="4201575"/>
            <a:ext cx="6048629" cy="477054"/>
          </a:xfrm>
          <a:prstGeom prst="rect">
            <a:avLst/>
          </a:prstGeom>
          <a:noFill/>
        </p:spPr>
        <p:txBody>
          <a:bodyPr wrap="square" rtlCol="0">
            <a:spAutoFit/>
          </a:bodyPr>
          <a:lstStyle/>
          <a:p>
            <a:r>
              <a:rPr lang="en-US" altLang="ko-KR" sz="1400" dirty="0" smtClean="0">
                <a:solidFill>
                  <a:schemeClr val="tx1">
                    <a:lumMod val="75000"/>
                    <a:lumOff val="25000"/>
                  </a:schemeClr>
                </a:solidFill>
                <a:latin typeface="Arial" pitchFamily="34" charset="0"/>
                <a:cs typeface="Arial" pitchFamily="34" charset="0"/>
              </a:rPr>
              <a:t>Text here Text here</a:t>
            </a:r>
          </a:p>
          <a:p>
            <a:r>
              <a:rPr lang="en-US" altLang="ko-KR" sz="1100" dirty="0" smtClean="0">
                <a:solidFill>
                  <a:schemeClr val="tx1">
                    <a:lumMod val="75000"/>
                    <a:lumOff val="25000"/>
                  </a:schemeClr>
                </a:solidFill>
                <a:latin typeface="Arial" pitchFamily="34" charset="0"/>
                <a:cs typeface="Arial" pitchFamily="34" charset="0"/>
              </a:rPr>
              <a:t>Add text add text add text add text add text add text add text add text add text add text </a:t>
            </a:r>
            <a:r>
              <a:rPr lang="en-US" altLang="ko-KR" sz="1100" dirty="0" smtClean="0">
                <a:solidFill>
                  <a:schemeClr val="tx1">
                    <a:lumMod val="75000"/>
                    <a:lumOff val="25000"/>
                  </a:schemeClr>
                </a:solidFill>
                <a:latin typeface="Arial" pitchFamily="34" charset="0"/>
                <a:cs typeface="Arial" pitchFamily="34" charset="0"/>
              </a:rPr>
              <a:t>add text </a:t>
            </a:r>
            <a:endParaRPr lang="en-US" altLang="ko-KR" sz="1100" dirty="0" smtClean="0">
              <a:solidFill>
                <a:schemeClr val="tx1">
                  <a:lumMod val="75000"/>
                  <a:lumOff val="25000"/>
                </a:schemeClr>
              </a:solidFill>
              <a:latin typeface="Arial" pitchFamily="34" charset="0"/>
              <a:cs typeface="Arial" pitchFamily="34" charset="0"/>
            </a:endParaRPr>
          </a:p>
        </p:txBody>
      </p:sp>
      <p:grpSp>
        <p:nvGrpSpPr>
          <p:cNvPr id="15" name="그룹 27"/>
          <p:cNvGrpSpPr/>
          <p:nvPr/>
        </p:nvGrpSpPr>
        <p:grpSpPr>
          <a:xfrm>
            <a:off x="1228921" y="3760902"/>
            <a:ext cx="535428" cy="321257"/>
            <a:chOff x="1016605" y="5229200"/>
            <a:chExt cx="900100" cy="540060"/>
          </a:xfrm>
          <a:solidFill>
            <a:schemeClr val="bg1">
              <a:lumMod val="65000"/>
            </a:schemeClr>
          </a:solidFill>
        </p:grpSpPr>
        <p:sp>
          <p:nvSpPr>
            <p:cNvPr id="16" name="갈매기형 수장 23"/>
            <p:cNvSpPr/>
            <p:nvPr/>
          </p:nvSpPr>
          <p:spPr>
            <a:xfrm>
              <a:off x="1016605" y="5229200"/>
              <a:ext cx="540060" cy="54006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latin typeface="Arial" pitchFamily="34" charset="0"/>
                <a:cs typeface="Arial" pitchFamily="34" charset="0"/>
              </a:endParaRPr>
            </a:p>
          </p:txBody>
        </p:sp>
        <p:sp>
          <p:nvSpPr>
            <p:cNvPr id="17" name="갈매기형 수장 24"/>
            <p:cNvSpPr/>
            <p:nvPr/>
          </p:nvSpPr>
          <p:spPr>
            <a:xfrm>
              <a:off x="1376645" y="5229200"/>
              <a:ext cx="540060" cy="54006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latin typeface="Arial" pitchFamily="34" charset="0"/>
                <a:cs typeface="Arial" pitchFamily="34" charset="0"/>
              </a:endParaRPr>
            </a:p>
          </p:txBody>
        </p:sp>
      </p:grpSp>
      <p:grpSp>
        <p:nvGrpSpPr>
          <p:cNvPr id="18" name="그룹 28"/>
          <p:cNvGrpSpPr/>
          <p:nvPr/>
        </p:nvGrpSpPr>
        <p:grpSpPr>
          <a:xfrm>
            <a:off x="1228921" y="4310607"/>
            <a:ext cx="535428" cy="321257"/>
            <a:chOff x="1016605" y="5859270"/>
            <a:chExt cx="900100" cy="540060"/>
          </a:xfrm>
          <a:solidFill>
            <a:schemeClr val="bg1">
              <a:lumMod val="65000"/>
            </a:schemeClr>
          </a:solidFill>
        </p:grpSpPr>
        <p:sp>
          <p:nvSpPr>
            <p:cNvPr id="19" name="갈매기형 수장 25"/>
            <p:cNvSpPr/>
            <p:nvPr/>
          </p:nvSpPr>
          <p:spPr>
            <a:xfrm>
              <a:off x="1016605" y="5859270"/>
              <a:ext cx="540060" cy="54006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latin typeface="Arial" pitchFamily="34" charset="0"/>
                <a:cs typeface="Arial" pitchFamily="34" charset="0"/>
              </a:endParaRPr>
            </a:p>
          </p:txBody>
        </p:sp>
        <p:sp>
          <p:nvSpPr>
            <p:cNvPr id="20" name="갈매기형 수장 26"/>
            <p:cNvSpPr/>
            <p:nvPr/>
          </p:nvSpPr>
          <p:spPr>
            <a:xfrm>
              <a:off x="1376645" y="5859270"/>
              <a:ext cx="540060" cy="54006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latin typeface="Arial" pitchFamily="34" charset="0"/>
                <a:cs typeface="Arial" pitchFamily="34" charset="0"/>
              </a:endParaRPr>
            </a:p>
          </p:txBody>
        </p:sp>
      </p:grpSp>
      <p:sp>
        <p:nvSpPr>
          <p:cNvPr id="21" name="TextBox 20"/>
          <p:cNvSpPr txBox="1"/>
          <p:nvPr/>
        </p:nvSpPr>
        <p:spPr>
          <a:xfrm>
            <a:off x="1344222" y="1556968"/>
            <a:ext cx="892380" cy="830997"/>
          </a:xfrm>
          <a:prstGeom prst="rect">
            <a:avLst/>
          </a:prstGeom>
          <a:noFill/>
        </p:spPr>
        <p:txBody>
          <a:bodyPr wrap="square" rtlCol="0">
            <a:spAutoFit/>
          </a:bodyPr>
          <a:lstStyle/>
          <a:p>
            <a:pPr algn="ctr"/>
            <a:r>
              <a:rPr lang="en-US" altLang="ko-KR" sz="3200" dirty="0">
                <a:latin typeface="Arial" pitchFamily="34" charset="0"/>
                <a:cs typeface="Arial" pitchFamily="34" charset="0"/>
              </a:rPr>
              <a:t>A</a:t>
            </a:r>
            <a:endParaRPr lang="en-US" altLang="ko-KR" sz="3200" dirty="0" smtClean="0">
              <a:latin typeface="Arial" pitchFamily="34" charset="0"/>
              <a:cs typeface="Arial" pitchFamily="34" charset="0"/>
            </a:endParaRPr>
          </a:p>
          <a:p>
            <a:pPr algn="ctr"/>
            <a:r>
              <a:rPr lang="en-US" altLang="ko-KR" sz="1600" dirty="0" smtClean="0">
                <a:latin typeface="Arial" pitchFamily="34" charset="0"/>
                <a:cs typeface="Arial" pitchFamily="34" charset="0"/>
              </a:rPr>
              <a:t>TEXT</a:t>
            </a:r>
            <a:endParaRPr lang="ko-KR" altLang="en-US" sz="1600" dirty="0">
              <a:latin typeface="Arial" pitchFamily="34" charset="0"/>
              <a:cs typeface="Arial" pitchFamily="34" charset="0"/>
            </a:endParaRPr>
          </a:p>
        </p:txBody>
      </p:sp>
      <p:grpSp>
        <p:nvGrpSpPr>
          <p:cNvPr id="25" name="그룹 37"/>
          <p:cNvGrpSpPr/>
          <p:nvPr/>
        </p:nvGrpSpPr>
        <p:grpSpPr>
          <a:xfrm>
            <a:off x="1187510" y="2502374"/>
            <a:ext cx="1211262" cy="394236"/>
            <a:chOff x="460115" y="3362399"/>
            <a:chExt cx="1527175" cy="497058"/>
          </a:xfrm>
        </p:grpSpPr>
        <p:sp>
          <p:nvSpPr>
            <p:cNvPr id="26" name="TextBox 25"/>
            <p:cNvSpPr txBox="1"/>
            <p:nvPr/>
          </p:nvSpPr>
          <p:spPr bwMode="auto">
            <a:xfrm>
              <a:off x="460115" y="3587823"/>
              <a:ext cx="1527175" cy="271634"/>
            </a:xfrm>
            <a:prstGeom prst="rect">
              <a:avLst/>
            </a:prstGeom>
            <a:noFill/>
          </p:spPr>
          <p:txBody>
            <a:bodyPr>
              <a:spAutoFit/>
            </a:bodyPr>
            <a:lstStyle/>
            <a:p>
              <a:pPr marL="228600" indent="-228600" algn="ctr" fontAlgn="auto">
                <a:spcBef>
                  <a:spcPts val="0"/>
                </a:spcBef>
                <a:spcAft>
                  <a:spcPts val="0"/>
                </a:spcAft>
                <a:defRPr/>
              </a:pPr>
              <a:r>
                <a:rPr kumimoji="0" lang="en-US" altLang="ko-KR" sz="800" dirty="0">
                  <a:solidFill>
                    <a:schemeClr val="bg1"/>
                  </a:solidFill>
                  <a:latin typeface="Arial" pitchFamily="34" charset="0"/>
                  <a:cs typeface="Arial" pitchFamily="34" charset="0"/>
                </a:rPr>
                <a:t>Text here Text </a:t>
              </a:r>
              <a:r>
                <a:rPr kumimoji="0" lang="en-US" altLang="ko-KR" sz="800" dirty="0" smtClean="0">
                  <a:solidFill>
                    <a:schemeClr val="bg1"/>
                  </a:solidFill>
                  <a:latin typeface="Arial" pitchFamily="34" charset="0"/>
                  <a:cs typeface="Arial" pitchFamily="34" charset="0"/>
                </a:rPr>
                <a:t>here</a:t>
              </a:r>
              <a:endParaRPr kumimoji="0" lang="en-US" altLang="ko-KR" sz="800" dirty="0">
                <a:solidFill>
                  <a:schemeClr val="bg1"/>
                </a:solidFill>
                <a:latin typeface="Arial" pitchFamily="34" charset="0"/>
                <a:cs typeface="Arial" pitchFamily="34" charset="0"/>
              </a:endParaRPr>
            </a:p>
          </p:txBody>
        </p:sp>
        <p:sp>
          <p:nvSpPr>
            <p:cNvPr id="27" name="TextBox 26"/>
            <p:cNvSpPr txBox="1">
              <a:spLocks noChangeArrowheads="1"/>
            </p:cNvSpPr>
            <p:nvPr/>
          </p:nvSpPr>
          <p:spPr bwMode="auto">
            <a:xfrm>
              <a:off x="529965" y="3362399"/>
              <a:ext cx="1387474" cy="320141"/>
            </a:xfrm>
            <a:prstGeom prst="rect">
              <a:avLst/>
            </a:prstGeom>
            <a:noFill/>
            <a:ln w="9525">
              <a:noFill/>
              <a:miter lim="800000"/>
              <a:headEnd/>
              <a:tailEnd/>
            </a:ln>
          </p:spPr>
          <p:txBody>
            <a:bodyPr>
              <a:spAutoFit/>
            </a:bodyPr>
            <a:lstStyle/>
            <a:p>
              <a:pPr algn="ctr">
                <a:defRPr/>
              </a:pPr>
              <a:r>
                <a:rPr kumimoji="0" lang="en-US" altLang="ko-KR" sz="1050" dirty="0" smtClean="0">
                  <a:solidFill>
                    <a:schemeClr val="bg1"/>
                  </a:solidFill>
                  <a:latin typeface="Arial" pitchFamily="34" charset="0"/>
                  <a:ea typeface="맑은 고딕" pitchFamily="50" charset="-127"/>
                  <a:cs typeface="Arial" pitchFamily="34" charset="0"/>
                </a:rPr>
                <a:t>TEXT </a:t>
              </a:r>
              <a:r>
                <a:rPr kumimoji="0" lang="en-US" altLang="ko-KR" sz="1050" dirty="0">
                  <a:solidFill>
                    <a:schemeClr val="bg1"/>
                  </a:solidFill>
                  <a:latin typeface="Arial" pitchFamily="34" charset="0"/>
                  <a:ea typeface="맑은 고딕" pitchFamily="50" charset="-127"/>
                  <a:cs typeface="Arial" pitchFamily="34" charset="0"/>
                </a:rPr>
                <a:t>HERE!!</a:t>
              </a:r>
            </a:p>
          </p:txBody>
        </p:sp>
      </p:grpSp>
      <p:sp>
        <p:nvSpPr>
          <p:cNvPr id="39" name="TextBox 38"/>
          <p:cNvSpPr txBox="1"/>
          <p:nvPr/>
        </p:nvSpPr>
        <p:spPr>
          <a:xfrm>
            <a:off x="3161616" y="1520039"/>
            <a:ext cx="892380" cy="830997"/>
          </a:xfrm>
          <a:prstGeom prst="rect">
            <a:avLst/>
          </a:prstGeom>
          <a:noFill/>
        </p:spPr>
        <p:txBody>
          <a:bodyPr wrap="square" rtlCol="0">
            <a:spAutoFit/>
          </a:bodyPr>
          <a:lstStyle/>
          <a:p>
            <a:pPr algn="ctr"/>
            <a:r>
              <a:rPr lang="en-US" altLang="ko-KR" sz="3200" dirty="0" smtClean="0">
                <a:latin typeface="Arial" pitchFamily="34" charset="0"/>
                <a:cs typeface="Arial" pitchFamily="34" charset="0"/>
              </a:rPr>
              <a:t>B</a:t>
            </a:r>
            <a:endParaRPr lang="en-US" altLang="ko-KR" sz="3200" dirty="0" smtClean="0">
              <a:latin typeface="Arial" pitchFamily="34" charset="0"/>
              <a:cs typeface="Arial" pitchFamily="34" charset="0"/>
            </a:endParaRPr>
          </a:p>
          <a:p>
            <a:pPr algn="ctr"/>
            <a:r>
              <a:rPr lang="en-US" altLang="ko-KR" sz="1600" dirty="0" smtClean="0">
                <a:latin typeface="Arial" pitchFamily="34" charset="0"/>
                <a:cs typeface="Arial" pitchFamily="34" charset="0"/>
              </a:rPr>
              <a:t>TEXT</a:t>
            </a:r>
            <a:endParaRPr lang="ko-KR" altLang="en-US" sz="1600" dirty="0">
              <a:latin typeface="Arial" pitchFamily="34" charset="0"/>
              <a:cs typeface="Arial" pitchFamily="34" charset="0"/>
            </a:endParaRPr>
          </a:p>
        </p:txBody>
      </p:sp>
      <p:grpSp>
        <p:nvGrpSpPr>
          <p:cNvPr id="40" name="그룹 37"/>
          <p:cNvGrpSpPr/>
          <p:nvPr/>
        </p:nvGrpSpPr>
        <p:grpSpPr>
          <a:xfrm>
            <a:off x="3004904" y="2465445"/>
            <a:ext cx="1211262" cy="394236"/>
            <a:chOff x="460115" y="3362399"/>
            <a:chExt cx="1527175" cy="497058"/>
          </a:xfrm>
        </p:grpSpPr>
        <p:sp>
          <p:nvSpPr>
            <p:cNvPr id="41" name="TextBox 40"/>
            <p:cNvSpPr txBox="1"/>
            <p:nvPr/>
          </p:nvSpPr>
          <p:spPr bwMode="auto">
            <a:xfrm>
              <a:off x="460115" y="3587823"/>
              <a:ext cx="1527175" cy="271634"/>
            </a:xfrm>
            <a:prstGeom prst="rect">
              <a:avLst/>
            </a:prstGeom>
            <a:noFill/>
          </p:spPr>
          <p:txBody>
            <a:bodyPr>
              <a:spAutoFit/>
            </a:bodyPr>
            <a:lstStyle/>
            <a:p>
              <a:pPr marL="228600" indent="-228600" algn="ctr" fontAlgn="auto">
                <a:spcBef>
                  <a:spcPts val="0"/>
                </a:spcBef>
                <a:spcAft>
                  <a:spcPts val="0"/>
                </a:spcAft>
                <a:defRPr/>
              </a:pPr>
              <a:r>
                <a:rPr kumimoji="0" lang="en-US" altLang="ko-KR" sz="800" dirty="0">
                  <a:solidFill>
                    <a:schemeClr val="bg1"/>
                  </a:solidFill>
                  <a:latin typeface="Arial" pitchFamily="34" charset="0"/>
                  <a:cs typeface="Arial" pitchFamily="34" charset="0"/>
                </a:rPr>
                <a:t>Text here Text </a:t>
              </a:r>
              <a:r>
                <a:rPr kumimoji="0" lang="en-US" altLang="ko-KR" sz="800" dirty="0" smtClean="0">
                  <a:solidFill>
                    <a:schemeClr val="bg1"/>
                  </a:solidFill>
                  <a:latin typeface="Arial" pitchFamily="34" charset="0"/>
                  <a:cs typeface="Arial" pitchFamily="34" charset="0"/>
                </a:rPr>
                <a:t>here</a:t>
              </a:r>
              <a:endParaRPr kumimoji="0" lang="en-US" altLang="ko-KR" sz="800" dirty="0">
                <a:solidFill>
                  <a:schemeClr val="bg1"/>
                </a:solidFill>
                <a:latin typeface="Arial" pitchFamily="34" charset="0"/>
                <a:cs typeface="Arial" pitchFamily="34" charset="0"/>
              </a:endParaRPr>
            </a:p>
          </p:txBody>
        </p:sp>
        <p:sp>
          <p:nvSpPr>
            <p:cNvPr id="42" name="TextBox 41"/>
            <p:cNvSpPr txBox="1">
              <a:spLocks noChangeArrowheads="1"/>
            </p:cNvSpPr>
            <p:nvPr/>
          </p:nvSpPr>
          <p:spPr bwMode="auto">
            <a:xfrm>
              <a:off x="529965" y="3362399"/>
              <a:ext cx="1387474" cy="320141"/>
            </a:xfrm>
            <a:prstGeom prst="rect">
              <a:avLst/>
            </a:prstGeom>
            <a:noFill/>
            <a:ln w="9525">
              <a:noFill/>
              <a:miter lim="800000"/>
              <a:headEnd/>
              <a:tailEnd/>
            </a:ln>
          </p:spPr>
          <p:txBody>
            <a:bodyPr>
              <a:spAutoFit/>
            </a:bodyPr>
            <a:lstStyle/>
            <a:p>
              <a:pPr algn="ctr">
                <a:defRPr/>
              </a:pPr>
              <a:r>
                <a:rPr kumimoji="0" lang="en-US" altLang="ko-KR" sz="1050" dirty="0" smtClean="0">
                  <a:solidFill>
                    <a:schemeClr val="bg1"/>
                  </a:solidFill>
                  <a:latin typeface="Arial" pitchFamily="34" charset="0"/>
                  <a:ea typeface="맑은 고딕" pitchFamily="50" charset="-127"/>
                  <a:cs typeface="Arial" pitchFamily="34" charset="0"/>
                </a:rPr>
                <a:t>TEXT </a:t>
              </a:r>
              <a:r>
                <a:rPr kumimoji="0" lang="en-US" altLang="ko-KR" sz="1050" dirty="0">
                  <a:solidFill>
                    <a:schemeClr val="bg1"/>
                  </a:solidFill>
                  <a:latin typeface="Arial" pitchFamily="34" charset="0"/>
                  <a:ea typeface="맑은 고딕" pitchFamily="50" charset="-127"/>
                  <a:cs typeface="Arial" pitchFamily="34" charset="0"/>
                </a:rPr>
                <a:t>HERE!!</a:t>
              </a:r>
            </a:p>
          </p:txBody>
        </p:sp>
      </p:grpSp>
      <p:sp>
        <p:nvSpPr>
          <p:cNvPr id="43" name="TextBox 42"/>
          <p:cNvSpPr txBox="1"/>
          <p:nvPr/>
        </p:nvSpPr>
        <p:spPr>
          <a:xfrm>
            <a:off x="5000955" y="1563575"/>
            <a:ext cx="892380" cy="830997"/>
          </a:xfrm>
          <a:prstGeom prst="rect">
            <a:avLst/>
          </a:prstGeom>
          <a:noFill/>
        </p:spPr>
        <p:txBody>
          <a:bodyPr wrap="square" rtlCol="0">
            <a:spAutoFit/>
          </a:bodyPr>
          <a:lstStyle/>
          <a:p>
            <a:pPr algn="ctr"/>
            <a:r>
              <a:rPr lang="en-US" altLang="ko-KR" sz="3200" dirty="0" smtClean="0">
                <a:latin typeface="Arial" pitchFamily="34" charset="0"/>
                <a:cs typeface="Arial" pitchFamily="34" charset="0"/>
              </a:rPr>
              <a:t>C</a:t>
            </a:r>
            <a:endParaRPr lang="en-US" altLang="ko-KR" sz="3200" dirty="0" smtClean="0">
              <a:latin typeface="Arial" pitchFamily="34" charset="0"/>
              <a:cs typeface="Arial" pitchFamily="34" charset="0"/>
            </a:endParaRPr>
          </a:p>
          <a:p>
            <a:pPr algn="ctr"/>
            <a:r>
              <a:rPr lang="en-US" altLang="ko-KR" sz="1600" dirty="0" smtClean="0">
                <a:latin typeface="Arial" pitchFamily="34" charset="0"/>
                <a:cs typeface="Arial" pitchFamily="34" charset="0"/>
              </a:rPr>
              <a:t>TEXT</a:t>
            </a:r>
            <a:endParaRPr lang="ko-KR" altLang="en-US" sz="1600" dirty="0">
              <a:latin typeface="Arial" pitchFamily="34" charset="0"/>
              <a:cs typeface="Arial" pitchFamily="34" charset="0"/>
            </a:endParaRPr>
          </a:p>
        </p:txBody>
      </p:sp>
      <p:grpSp>
        <p:nvGrpSpPr>
          <p:cNvPr id="44" name="그룹 37"/>
          <p:cNvGrpSpPr/>
          <p:nvPr/>
        </p:nvGrpSpPr>
        <p:grpSpPr>
          <a:xfrm>
            <a:off x="4844243" y="2508981"/>
            <a:ext cx="1211262" cy="394236"/>
            <a:chOff x="460115" y="3362399"/>
            <a:chExt cx="1527175" cy="497058"/>
          </a:xfrm>
        </p:grpSpPr>
        <p:sp>
          <p:nvSpPr>
            <p:cNvPr id="45" name="TextBox 44"/>
            <p:cNvSpPr txBox="1"/>
            <p:nvPr/>
          </p:nvSpPr>
          <p:spPr bwMode="auto">
            <a:xfrm>
              <a:off x="460115" y="3587823"/>
              <a:ext cx="1527175" cy="271634"/>
            </a:xfrm>
            <a:prstGeom prst="rect">
              <a:avLst/>
            </a:prstGeom>
            <a:noFill/>
          </p:spPr>
          <p:txBody>
            <a:bodyPr>
              <a:spAutoFit/>
            </a:bodyPr>
            <a:lstStyle/>
            <a:p>
              <a:pPr marL="228600" indent="-228600" algn="ctr" fontAlgn="auto">
                <a:spcBef>
                  <a:spcPts val="0"/>
                </a:spcBef>
                <a:spcAft>
                  <a:spcPts val="0"/>
                </a:spcAft>
                <a:defRPr/>
              </a:pPr>
              <a:r>
                <a:rPr kumimoji="0" lang="en-US" altLang="ko-KR" sz="800" dirty="0">
                  <a:solidFill>
                    <a:schemeClr val="bg1"/>
                  </a:solidFill>
                  <a:latin typeface="Arial" pitchFamily="34" charset="0"/>
                  <a:cs typeface="Arial" pitchFamily="34" charset="0"/>
                </a:rPr>
                <a:t>Text here Text </a:t>
              </a:r>
              <a:r>
                <a:rPr kumimoji="0" lang="en-US" altLang="ko-KR" sz="800" dirty="0" smtClean="0">
                  <a:solidFill>
                    <a:schemeClr val="bg1"/>
                  </a:solidFill>
                  <a:latin typeface="Arial" pitchFamily="34" charset="0"/>
                  <a:cs typeface="Arial" pitchFamily="34" charset="0"/>
                </a:rPr>
                <a:t>here</a:t>
              </a:r>
              <a:endParaRPr kumimoji="0" lang="en-US" altLang="ko-KR" sz="800" dirty="0">
                <a:solidFill>
                  <a:schemeClr val="bg1"/>
                </a:solidFill>
                <a:latin typeface="Arial" pitchFamily="34" charset="0"/>
                <a:cs typeface="Arial" pitchFamily="34" charset="0"/>
              </a:endParaRPr>
            </a:p>
          </p:txBody>
        </p:sp>
        <p:sp>
          <p:nvSpPr>
            <p:cNvPr id="46" name="TextBox 45"/>
            <p:cNvSpPr txBox="1">
              <a:spLocks noChangeArrowheads="1"/>
            </p:cNvSpPr>
            <p:nvPr/>
          </p:nvSpPr>
          <p:spPr bwMode="auto">
            <a:xfrm>
              <a:off x="529965" y="3362399"/>
              <a:ext cx="1387474" cy="320141"/>
            </a:xfrm>
            <a:prstGeom prst="rect">
              <a:avLst/>
            </a:prstGeom>
            <a:noFill/>
            <a:ln w="9525">
              <a:noFill/>
              <a:miter lim="800000"/>
              <a:headEnd/>
              <a:tailEnd/>
            </a:ln>
          </p:spPr>
          <p:txBody>
            <a:bodyPr>
              <a:spAutoFit/>
            </a:bodyPr>
            <a:lstStyle/>
            <a:p>
              <a:pPr algn="ctr">
                <a:defRPr/>
              </a:pPr>
              <a:r>
                <a:rPr kumimoji="0" lang="en-US" altLang="ko-KR" sz="1050" dirty="0" smtClean="0">
                  <a:solidFill>
                    <a:schemeClr val="bg1"/>
                  </a:solidFill>
                  <a:latin typeface="Arial" pitchFamily="34" charset="0"/>
                  <a:ea typeface="맑은 고딕" pitchFamily="50" charset="-127"/>
                  <a:cs typeface="Arial" pitchFamily="34" charset="0"/>
                </a:rPr>
                <a:t>TEXT </a:t>
              </a:r>
              <a:r>
                <a:rPr kumimoji="0" lang="en-US" altLang="ko-KR" sz="1050" dirty="0">
                  <a:solidFill>
                    <a:schemeClr val="bg1"/>
                  </a:solidFill>
                  <a:latin typeface="Arial" pitchFamily="34" charset="0"/>
                  <a:ea typeface="맑은 고딕" pitchFamily="50" charset="-127"/>
                  <a:cs typeface="Arial" pitchFamily="34" charset="0"/>
                </a:rPr>
                <a:t>HERE!!</a:t>
              </a:r>
            </a:p>
          </p:txBody>
        </p:sp>
      </p:grpSp>
      <p:sp>
        <p:nvSpPr>
          <p:cNvPr id="47" name="TextBox 46"/>
          <p:cNvSpPr txBox="1"/>
          <p:nvPr/>
        </p:nvSpPr>
        <p:spPr>
          <a:xfrm>
            <a:off x="6824259" y="1548591"/>
            <a:ext cx="892380" cy="830997"/>
          </a:xfrm>
          <a:prstGeom prst="rect">
            <a:avLst/>
          </a:prstGeom>
          <a:noFill/>
        </p:spPr>
        <p:txBody>
          <a:bodyPr wrap="square" rtlCol="0">
            <a:spAutoFit/>
          </a:bodyPr>
          <a:lstStyle/>
          <a:p>
            <a:pPr algn="ctr"/>
            <a:r>
              <a:rPr lang="en-US" altLang="ko-KR" sz="3200" dirty="0" smtClean="0">
                <a:latin typeface="Arial" pitchFamily="34" charset="0"/>
                <a:cs typeface="Arial" pitchFamily="34" charset="0"/>
              </a:rPr>
              <a:t>D</a:t>
            </a:r>
            <a:endParaRPr lang="en-US" altLang="ko-KR" sz="3200" dirty="0" smtClean="0">
              <a:latin typeface="Arial" pitchFamily="34" charset="0"/>
              <a:cs typeface="Arial" pitchFamily="34" charset="0"/>
            </a:endParaRPr>
          </a:p>
          <a:p>
            <a:pPr algn="ctr"/>
            <a:r>
              <a:rPr lang="en-US" altLang="ko-KR" sz="1600" dirty="0" smtClean="0">
                <a:latin typeface="Arial" pitchFamily="34" charset="0"/>
                <a:cs typeface="Arial" pitchFamily="34" charset="0"/>
              </a:rPr>
              <a:t>TEXT</a:t>
            </a:r>
            <a:endParaRPr lang="ko-KR" altLang="en-US" sz="1600" dirty="0">
              <a:latin typeface="Arial" pitchFamily="34" charset="0"/>
              <a:cs typeface="Arial" pitchFamily="34" charset="0"/>
            </a:endParaRPr>
          </a:p>
        </p:txBody>
      </p:sp>
      <p:grpSp>
        <p:nvGrpSpPr>
          <p:cNvPr id="48" name="그룹 37"/>
          <p:cNvGrpSpPr/>
          <p:nvPr/>
        </p:nvGrpSpPr>
        <p:grpSpPr>
          <a:xfrm>
            <a:off x="6667547" y="2493997"/>
            <a:ext cx="1211262" cy="394236"/>
            <a:chOff x="460115" y="3362399"/>
            <a:chExt cx="1527175" cy="497058"/>
          </a:xfrm>
        </p:grpSpPr>
        <p:sp>
          <p:nvSpPr>
            <p:cNvPr id="49" name="TextBox 48"/>
            <p:cNvSpPr txBox="1"/>
            <p:nvPr/>
          </p:nvSpPr>
          <p:spPr bwMode="auto">
            <a:xfrm>
              <a:off x="460115" y="3587823"/>
              <a:ext cx="1527175" cy="271634"/>
            </a:xfrm>
            <a:prstGeom prst="rect">
              <a:avLst/>
            </a:prstGeom>
            <a:noFill/>
          </p:spPr>
          <p:txBody>
            <a:bodyPr>
              <a:spAutoFit/>
            </a:bodyPr>
            <a:lstStyle/>
            <a:p>
              <a:pPr marL="228600" indent="-228600" algn="ctr" fontAlgn="auto">
                <a:spcBef>
                  <a:spcPts val="0"/>
                </a:spcBef>
                <a:spcAft>
                  <a:spcPts val="0"/>
                </a:spcAft>
                <a:defRPr/>
              </a:pPr>
              <a:r>
                <a:rPr kumimoji="0" lang="en-US" altLang="ko-KR" sz="800" dirty="0">
                  <a:solidFill>
                    <a:schemeClr val="bg1"/>
                  </a:solidFill>
                  <a:latin typeface="Arial" pitchFamily="34" charset="0"/>
                  <a:cs typeface="Arial" pitchFamily="34" charset="0"/>
                </a:rPr>
                <a:t>Text here Text </a:t>
              </a:r>
              <a:r>
                <a:rPr kumimoji="0" lang="en-US" altLang="ko-KR" sz="800" dirty="0" smtClean="0">
                  <a:solidFill>
                    <a:schemeClr val="bg1"/>
                  </a:solidFill>
                  <a:latin typeface="Arial" pitchFamily="34" charset="0"/>
                  <a:cs typeface="Arial" pitchFamily="34" charset="0"/>
                </a:rPr>
                <a:t>here</a:t>
              </a:r>
              <a:endParaRPr kumimoji="0" lang="en-US" altLang="ko-KR" sz="800" dirty="0">
                <a:solidFill>
                  <a:schemeClr val="bg1"/>
                </a:solidFill>
                <a:latin typeface="Arial" pitchFamily="34" charset="0"/>
                <a:cs typeface="Arial" pitchFamily="34" charset="0"/>
              </a:endParaRPr>
            </a:p>
          </p:txBody>
        </p:sp>
        <p:sp>
          <p:nvSpPr>
            <p:cNvPr id="50" name="TextBox 49"/>
            <p:cNvSpPr txBox="1">
              <a:spLocks noChangeArrowheads="1"/>
            </p:cNvSpPr>
            <p:nvPr/>
          </p:nvSpPr>
          <p:spPr bwMode="auto">
            <a:xfrm>
              <a:off x="529965" y="3362399"/>
              <a:ext cx="1387474" cy="320141"/>
            </a:xfrm>
            <a:prstGeom prst="rect">
              <a:avLst/>
            </a:prstGeom>
            <a:noFill/>
            <a:ln w="9525">
              <a:noFill/>
              <a:miter lim="800000"/>
              <a:headEnd/>
              <a:tailEnd/>
            </a:ln>
          </p:spPr>
          <p:txBody>
            <a:bodyPr>
              <a:spAutoFit/>
            </a:bodyPr>
            <a:lstStyle/>
            <a:p>
              <a:pPr algn="ctr">
                <a:defRPr/>
              </a:pPr>
              <a:r>
                <a:rPr kumimoji="0" lang="en-US" altLang="ko-KR" sz="1050" dirty="0" smtClean="0">
                  <a:solidFill>
                    <a:schemeClr val="bg1"/>
                  </a:solidFill>
                  <a:latin typeface="Arial" pitchFamily="34" charset="0"/>
                  <a:ea typeface="맑은 고딕" pitchFamily="50" charset="-127"/>
                  <a:cs typeface="Arial" pitchFamily="34" charset="0"/>
                </a:rPr>
                <a:t>TEXT </a:t>
              </a:r>
              <a:r>
                <a:rPr kumimoji="0" lang="en-US" altLang="ko-KR" sz="1050" dirty="0">
                  <a:solidFill>
                    <a:schemeClr val="bg1"/>
                  </a:solidFill>
                  <a:latin typeface="Arial" pitchFamily="34" charset="0"/>
                  <a:ea typeface="맑은 고딕" pitchFamily="50" charset="-127"/>
                  <a:cs typeface="Arial" pitchFamily="34" charset="0"/>
                </a:rPr>
                <a:t>HERE!!</a:t>
              </a:r>
            </a:p>
          </p:txBody>
        </p:sp>
      </p:grpSp>
    </p:spTree>
    <p:extLst>
      <p:ext uri="{BB962C8B-B14F-4D97-AF65-F5344CB8AC3E}">
        <p14:creationId xmlns:p14="http://schemas.microsoft.com/office/powerpoint/2010/main" val="24340485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 Box 2"/>
          <p:cNvSpPr txBox="1">
            <a:spLocks noChangeArrowheads="1"/>
          </p:cNvSpPr>
          <p:nvPr/>
        </p:nvSpPr>
        <p:spPr bwMode="auto">
          <a:xfrm>
            <a:off x="1" y="123478"/>
            <a:ext cx="9144000" cy="584775"/>
          </a:xfrm>
          <a:prstGeom prst="rect">
            <a:avLst/>
          </a:prstGeom>
          <a:noFill/>
          <a:ln w="9525">
            <a:noFill/>
            <a:miter lim="800000"/>
            <a:headEnd/>
            <a:tailEnd/>
          </a:ln>
          <a:effectLst/>
        </p:spPr>
        <p:txBody>
          <a:bodyPr wrap="square">
            <a:spAutoFit/>
          </a:bodyPr>
          <a:lstStyle/>
          <a:p>
            <a:r>
              <a:rPr lang="en-US" altLang="ko-KR" sz="3200" b="1" dirty="0" smtClean="0">
                <a:solidFill>
                  <a:schemeClr val="bg1"/>
                </a:solidFill>
                <a:latin typeface="Arial" pitchFamily="34" charset="0"/>
                <a:cs typeface="Arial" pitchFamily="34" charset="0"/>
              </a:rPr>
              <a:t>   Free PPT Chart Diagrams : ALLPPT.com</a:t>
            </a:r>
            <a:endParaRPr lang="en-US" altLang="ko-KR" sz="3200" b="1" dirty="0">
              <a:solidFill>
                <a:schemeClr val="bg1"/>
              </a:solidFill>
              <a:latin typeface="Arial" pitchFamily="34" charset="0"/>
              <a:cs typeface="Arial" pitchFamily="34" charset="0"/>
            </a:endParaRPr>
          </a:p>
        </p:txBody>
      </p:sp>
      <p:sp>
        <p:nvSpPr>
          <p:cNvPr id="35" name="TextBox 34">
            <a:hlinkClick r:id="rId2"/>
          </p:cNvPr>
          <p:cNvSpPr txBox="1"/>
          <p:nvPr/>
        </p:nvSpPr>
        <p:spPr>
          <a:xfrm>
            <a:off x="-9947" y="4803998"/>
            <a:ext cx="9144000" cy="215444"/>
          </a:xfrm>
          <a:prstGeom prst="rect">
            <a:avLst/>
          </a:prstGeom>
          <a:noFill/>
        </p:spPr>
        <p:txBody>
          <a:bodyPr wrap="square" rtlCol="0">
            <a:spAutoFit/>
          </a:bodyPr>
          <a:lstStyle/>
          <a:p>
            <a:pPr algn="ctr"/>
            <a:r>
              <a:rPr lang="en-US" altLang="ko-KR" sz="800" dirty="0" smtClean="0">
                <a:solidFill>
                  <a:schemeClr val="bg1"/>
                </a:solidFill>
                <a:latin typeface="Arial" pitchFamily="34" charset="0"/>
                <a:cs typeface="Arial" pitchFamily="34" charset="0"/>
              </a:rPr>
              <a:t>ALLPPT.com _ Free Powerpoint</a:t>
            </a:r>
            <a:r>
              <a:rPr lang="en-US" altLang="ko-KR" sz="800" dirty="0">
                <a:solidFill>
                  <a:schemeClr val="bg1"/>
                </a:solidFill>
                <a:latin typeface="Arial" pitchFamily="34" charset="0"/>
                <a:cs typeface="Arial" pitchFamily="34" charset="0"/>
              </a:rPr>
              <a:t> </a:t>
            </a:r>
            <a:r>
              <a:rPr lang="en-US" altLang="ko-KR" sz="800" dirty="0" smtClean="0">
                <a:solidFill>
                  <a:schemeClr val="bg1"/>
                </a:solidFill>
                <a:latin typeface="Arial" pitchFamily="34" charset="0"/>
                <a:cs typeface="Arial" pitchFamily="34" charset="0"/>
              </a:rPr>
              <a:t>Templates, Diagrams and Charts</a:t>
            </a:r>
            <a:endParaRPr lang="ko-KR" altLang="en-US" sz="800" dirty="0">
              <a:solidFill>
                <a:schemeClr val="bg1"/>
              </a:solidFill>
              <a:latin typeface="Arial" pitchFamily="34" charset="0"/>
              <a:cs typeface="Arial" pitchFamily="34" charset="0"/>
            </a:endParaRPr>
          </a:p>
        </p:txBody>
      </p:sp>
      <p:sp>
        <p:nvSpPr>
          <p:cNvPr id="4" name="Text Box 2"/>
          <p:cNvSpPr txBox="1">
            <a:spLocks noChangeArrowheads="1"/>
          </p:cNvSpPr>
          <p:nvPr/>
        </p:nvSpPr>
        <p:spPr bwMode="auto">
          <a:xfrm>
            <a:off x="809811" y="728706"/>
            <a:ext cx="6426485" cy="461665"/>
          </a:xfrm>
          <a:prstGeom prst="rect">
            <a:avLst/>
          </a:prstGeom>
          <a:noFill/>
          <a:ln w="9525">
            <a:noFill/>
            <a:miter lim="800000"/>
            <a:headEnd/>
            <a:tailEnd/>
          </a:ln>
          <a:effectLst/>
        </p:spPr>
        <p:txBody>
          <a:bodyPr>
            <a:spAutoFit/>
          </a:bodyPr>
          <a:lstStyle/>
          <a:p>
            <a:pPr fontAlgn="auto">
              <a:spcBef>
                <a:spcPts val="0"/>
              </a:spcBef>
              <a:spcAft>
                <a:spcPts val="0"/>
              </a:spcAft>
              <a:defRPr/>
            </a:pPr>
            <a:r>
              <a:rPr kumimoji="0" lang="en-US" altLang="ko-KR" sz="2400" b="1" dirty="0">
                <a:solidFill>
                  <a:schemeClr val="bg1"/>
                </a:solidFill>
                <a:latin typeface="Arial" pitchFamily="34" charset="0"/>
                <a:cs typeface="Arial" pitchFamily="34" charset="0"/>
              </a:rPr>
              <a:t>Your own sub </a:t>
            </a:r>
            <a:r>
              <a:rPr kumimoji="0" lang="en-US" altLang="ko-KR" sz="2400" b="1" dirty="0" smtClean="0">
                <a:solidFill>
                  <a:schemeClr val="bg1"/>
                </a:solidFill>
                <a:latin typeface="Arial" pitchFamily="34" charset="0"/>
                <a:cs typeface="Arial" pitchFamily="34" charset="0"/>
              </a:rPr>
              <a:t>headline</a:t>
            </a:r>
            <a:endParaRPr kumimoji="0" lang="en-US" altLang="ko-KR" sz="1300" b="1" dirty="0">
              <a:solidFill>
                <a:schemeClr val="bg1"/>
              </a:solidFill>
              <a:latin typeface="Arial" pitchFamily="34" charset="0"/>
              <a:cs typeface="Arial" pitchFamily="34" charset="0"/>
            </a:endParaRPr>
          </a:p>
        </p:txBody>
      </p:sp>
      <p:sp>
        <p:nvSpPr>
          <p:cNvPr id="5" name="모서리가 둥근 직사각형 4"/>
          <p:cNvSpPr/>
          <p:nvPr/>
        </p:nvSpPr>
        <p:spPr>
          <a:xfrm>
            <a:off x="1219289" y="1412954"/>
            <a:ext cx="1142247" cy="1570589"/>
          </a:xfrm>
          <a:prstGeom prst="roundRect">
            <a:avLst/>
          </a:prstGeom>
          <a:ln w="38100">
            <a:solidFill>
              <a:schemeClr val="bg1"/>
            </a:solid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6" name="타원 8"/>
          <p:cNvSpPr/>
          <p:nvPr/>
        </p:nvSpPr>
        <p:spPr>
          <a:xfrm>
            <a:off x="1326374" y="1520039"/>
            <a:ext cx="928075" cy="928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lumMod val="75000"/>
                  <a:lumOff val="25000"/>
                </a:schemeClr>
              </a:solidFill>
              <a:latin typeface="Arial" pitchFamily="34" charset="0"/>
              <a:cs typeface="Arial" pitchFamily="34" charset="0"/>
            </a:endParaRPr>
          </a:p>
        </p:txBody>
      </p:sp>
      <p:sp>
        <p:nvSpPr>
          <p:cNvPr id="7" name="모서리가 둥근 직사각형 9"/>
          <p:cNvSpPr/>
          <p:nvPr/>
        </p:nvSpPr>
        <p:spPr>
          <a:xfrm>
            <a:off x="3040781" y="1412954"/>
            <a:ext cx="1142247" cy="1570589"/>
          </a:xfrm>
          <a:prstGeom prst="roundRect">
            <a:avLst/>
          </a:prstGeom>
          <a:gradFill>
            <a:gsLst>
              <a:gs pos="0">
                <a:schemeClr val="bg1">
                  <a:lumMod val="50000"/>
                </a:schemeClr>
              </a:gs>
              <a:gs pos="80000">
                <a:schemeClr val="bg1">
                  <a:lumMod val="75000"/>
                </a:schemeClr>
              </a:gs>
              <a:gs pos="100000">
                <a:schemeClr val="bg1">
                  <a:lumMod val="85000"/>
                </a:schemeClr>
              </a:gs>
            </a:gsLst>
            <a:lin ang="16200000" scaled="0"/>
          </a:gradFill>
          <a:ln w="38100">
            <a:solidFill>
              <a:schemeClr val="bg1"/>
            </a:solid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8" name="타원 10"/>
          <p:cNvSpPr/>
          <p:nvPr/>
        </p:nvSpPr>
        <p:spPr>
          <a:xfrm>
            <a:off x="3147866" y="1520039"/>
            <a:ext cx="928075" cy="928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9" name="모서리가 둥근 직사각형 11"/>
          <p:cNvSpPr/>
          <p:nvPr/>
        </p:nvSpPr>
        <p:spPr>
          <a:xfrm>
            <a:off x="4873752" y="1412954"/>
            <a:ext cx="1142247" cy="1570589"/>
          </a:xfrm>
          <a:prstGeom prst="roundRect">
            <a:avLst/>
          </a:prstGeom>
          <a:gradFill>
            <a:gsLst>
              <a:gs pos="0">
                <a:schemeClr val="bg1">
                  <a:lumMod val="50000"/>
                </a:schemeClr>
              </a:gs>
              <a:gs pos="80000">
                <a:schemeClr val="bg1">
                  <a:lumMod val="75000"/>
                </a:schemeClr>
              </a:gs>
              <a:gs pos="100000">
                <a:schemeClr val="bg1">
                  <a:lumMod val="85000"/>
                </a:schemeClr>
              </a:gs>
            </a:gsLst>
            <a:lin ang="16200000" scaled="0"/>
          </a:gradFill>
          <a:ln w="38100">
            <a:solidFill>
              <a:schemeClr val="bg1"/>
            </a:solid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10" name="타원 12"/>
          <p:cNvSpPr/>
          <p:nvPr/>
        </p:nvSpPr>
        <p:spPr>
          <a:xfrm>
            <a:off x="4980838" y="1520039"/>
            <a:ext cx="928075" cy="928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11" name="모서리가 둥근 직사각형 13"/>
          <p:cNvSpPr/>
          <p:nvPr/>
        </p:nvSpPr>
        <p:spPr>
          <a:xfrm>
            <a:off x="6706723" y="1412954"/>
            <a:ext cx="1142247" cy="1570589"/>
          </a:xfrm>
          <a:prstGeom prst="roundRect">
            <a:avLst/>
          </a:prstGeom>
          <a:ln w="38100">
            <a:solidFill>
              <a:schemeClr val="bg1"/>
            </a:solid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12" name="타원 14"/>
          <p:cNvSpPr/>
          <p:nvPr/>
        </p:nvSpPr>
        <p:spPr>
          <a:xfrm>
            <a:off x="6813809" y="1520039"/>
            <a:ext cx="928075" cy="928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13" name="TextBox 12"/>
          <p:cNvSpPr txBox="1"/>
          <p:nvPr/>
        </p:nvSpPr>
        <p:spPr>
          <a:xfrm>
            <a:off x="1835739" y="3579862"/>
            <a:ext cx="6048629" cy="646331"/>
          </a:xfrm>
          <a:prstGeom prst="rect">
            <a:avLst/>
          </a:prstGeom>
          <a:noFill/>
        </p:spPr>
        <p:txBody>
          <a:bodyPr wrap="square" rtlCol="0">
            <a:spAutoFit/>
          </a:bodyPr>
          <a:lstStyle/>
          <a:p>
            <a:r>
              <a:rPr lang="en-US" altLang="ko-KR" sz="1400" dirty="0" smtClean="0">
                <a:solidFill>
                  <a:schemeClr val="bg1"/>
                </a:solidFill>
                <a:latin typeface="Arial" pitchFamily="34" charset="0"/>
                <a:cs typeface="Arial" pitchFamily="34" charset="0"/>
              </a:rPr>
              <a:t>Text here Text here</a:t>
            </a:r>
          </a:p>
          <a:p>
            <a:r>
              <a:rPr lang="en-US" altLang="ko-KR" sz="1100" dirty="0" smtClean="0">
                <a:solidFill>
                  <a:schemeClr val="bg1"/>
                </a:solidFill>
                <a:latin typeface="Arial" pitchFamily="34" charset="0"/>
                <a:cs typeface="Arial" pitchFamily="34" charset="0"/>
              </a:rPr>
              <a:t>Add text add text add text add text add text add text add text add text add text add text add text add text add text add text add text add text add text add text add text add text</a:t>
            </a:r>
          </a:p>
        </p:txBody>
      </p:sp>
      <p:sp>
        <p:nvSpPr>
          <p:cNvPr id="14" name="TextBox 13"/>
          <p:cNvSpPr txBox="1"/>
          <p:nvPr/>
        </p:nvSpPr>
        <p:spPr>
          <a:xfrm>
            <a:off x="1835739" y="4201575"/>
            <a:ext cx="6048629" cy="477054"/>
          </a:xfrm>
          <a:prstGeom prst="rect">
            <a:avLst/>
          </a:prstGeom>
          <a:noFill/>
        </p:spPr>
        <p:txBody>
          <a:bodyPr wrap="square" rtlCol="0">
            <a:spAutoFit/>
          </a:bodyPr>
          <a:lstStyle/>
          <a:p>
            <a:r>
              <a:rPr lang="en-US" altLang="ko-KR" sz="1400" dirty="0" smtClean="0">
                <a:solidFill>
                  <a:schemeClr val="bg1"/>
                </a:solidFill>
                <a:latin typeface="Arial" pitchFamily="34" charset="0"/>
                <a:cs typeface="Arial" pitchFamily="34" charset="0"/>
              </a:rPr>
              <a:t>Text here Text here</a:t>
            </a:r>
          </a:p>
          <a:p>
            <a:r>
              <a:rPr lang="en-US" altLang="ko-KR" sz="1100" dirty="0" smtClean="0">
                <a:solidFill>
                  <a:schemeClr val="bg1"/>
                </a:solidFill>
                <a:latin typeface="Arial" pitchFamily="34" charset="0"/>
                <a:cs typeface="Arial" pitchFamily="34" charset="0"/>
              </a:rPr>
              <a:t>Add text add text add text add text add text add text add text add text add text add text </a:t>
            </a:r>
            <a:r>
              <a:rPr lang="en-US" altLang="ko-KR" sz="1100" dirty="0" smtClean="0">
                <a:solidFill>
                  <a:schemeClr val="bg1"/>
                </a:solidFill>
                <a:latin typeface="Arial" pitchFamily="34" charset="0"/>
                <a:cs typeface="Arial" pitchFamily="34" charset="0"/>
              </a:rPr>
              <a:t>add text </a:t>
            </a:r>
            <a:endParaRPr lang="en-US" altLang="ko-KR" sz="1100" dirty="0" smtClean="0">
              <a:solidFill>
                <a:schemeClr val="bg1"/>
              </a:solidFill>
              <a:latin typeface="Arial" pitchFamily="34" charset="0"/>
              <a:cs typeface="Arial" pitchFamily="34" charset="0"/>
            </a:endParaRPr>
          </a:p>
        </p:txBody>
      </p:sp>
      <p:grpSp>
        <p:nvGrpSpPr>
          <p:cNvPr id="15" name="그룹 27"/>
          <p:cNvGrpSpPr/>
          <p:nvPr/>
        </p:nvGrpSpPr>
        <p:grpSpPr>
          <a:xfrm>
            <a:off x="1228921" y="3760902"/>
            <a:ext cx="535428" cy="321257"/>
            <a:chOff x="1016605" y="5229200"/>
            <a:chExt cx="900100" cy="540060"/>
          </a:xfrm>
          <a:solidFill>
            <a:schemeClr val="bg1">
              <a:lumMod val="65000"/>
            </a:schemeClr>
          </a:solidFill>
        </p:grpSpPr>
        <p:sp>
          <p:nvSpPr>
            <p:cNvPr id="16" name="갈매기형 수장 23"/>
            <p:cNvSpPr/>
            <p:nvPr/>
          </p:nvSpPr>
          <p:spPr>
            <a:xfrm>
              <a:off x="1016605" y="5229200"/>
              <a:ext cx="540060" cy="54006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latin typeface="Arial" pitchFamily="34" charset="0"/>
                <a:cs typeface="Arial" pitchFamily="34" charset="0"/>
              </a:endParaRPr>
            </a:p>
          </p:txBody>
        </p:sp>
        <p:sp>
          <p:nvSpPr>
            <p:cNvPr id="17" name="갈매기형 수장 24"/>
            <p:cNvSpPr/>
            <p:nvPr/>
          </p:nvSpPr>
          <p:spPr>
            <a:xfrm>
              <a:off x="1376645" y="5229200"/>
              <a:ext cx="540060" cy="54006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latin typeface="Arial" pitchFamily="34" charset="0"/>
                <a:cs typeface="Arial" pitchFamily="34" charset="0"/>
              </a:endParaRPr>
            </a:p>
          </p:txBody>
        </p:sp>
      </p:grpSp>
      <p:grpSp>
        <p:nvGrpSpPr>
          <p:cNvPr id="18" name="그룹 28"/>
          <p:cNvGrpSpPr/>
          <p:nvPr/>
        </p:nvGrpSpPr>
        <p:grpSpPr>
          <a:xfrm>
            <a:off x="1228921" y="4310607"/>
            <a:ext cx="535428" cy="321257"/>
            <a:chOff x="1016605" y="5859270"/>
            <a:chExt cx="900100" cy="540060"/>
          </a:xfrm>
          <a:solidFill>
            <a:schemeClr val="bg1">
              <a:lumMod val="65000"/>
            </a:schemeClr>
          </a:solidFill>
        </p:grpSpPr>
        <p:sp>
          <p:nvSpPr>
            <p:cNvPr id="19" name="갈매기형 수장 25"/>
            <p:cNvSpPr/>
            <p:nvPr/>
          </p:nvSpPr>
          <p:spPr>
            <a:xfrm>
              <a:off x="1016605" y="5859270"/>
              <a:ext cx="540060" cy="54006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latin typeface="Arial" pitchFamily="34" charset="0"/>
                <a:cs typeface="Arial" pitchFamily="34" charset="0"/>
              </a:endParaRPr>
            </a:p>
          </p:txBody>
        </p:sp>
        <p:sp>
          <p:nvSpPr>
            <p:cNvPr id="20" name="갈매기형 수장 26"/>
            <p:cNvSpPr/>
            <p:nvPr/>
          </p:nvSpPr>
          <p:spPr>
            <a:xfrm>
              <a:off x="1376645" y="5859270"/>
              <a:ext cx="540060" cy="54006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latin typeface="Arial" pitchFamily="34" charset="0"/>
                <a:cs typeface="Arial" pitchFamily="34" charset="0"/>
              </a:endParaRPr>
            </a:p>
          </p:txBody>
        </p:sp>
      </p:grpSp>
      <p:sp>
        <p:nvSpPr>
          <p:cNvPr id="21" name="TextBox 20"/>
          <p:cNvSpPr txBox="1"/>
          <p:nvPr/>
        </p:nvSpPr>
        <p:spPr>
          <a:xfrm>
            <a:off x="1344222" y="1556968"/>
            <a:ext cx="892380" cy="830997"/>
          </a:xfrm>
          <a:prstGeom prst="rect">
            <a:avLst/>
          </a:prstGeom>
          <a:noFill/>
        </p:spPr>
        <p:txBody>
          <a:bodyPr wrap="square" rtlCol="0">
            <a:spAutoFit/>
          </a:bodyPr>
          <a:lstStyle/>
          <a:p>
            <a:pPr algn="ctr"/>
            <a:r>
              <a:rPr lang="en-US" altLang="ko-KR" sz="3200" dirty="0">
                <a:latin typeface="Arial" pitchFamily="34" charset="0"/>
                <a:cs typeface="Arial" pitchFamily="34" charset="0"/>
              </a:rPr>
              <a:t>A</a:t>
            </a:r>
            <a:endParaRPr lang="en-US" altLang="ko-KR" sz="3200" dirty="0" smtClean="0">
              <a:latin typeface="Arial" pitchFamily="34" charset="0"/>
              <a:cs typeface="Arial" pitchFamily="34" charset="0"/>
            </a:endParaRPr>
          </a:p>
          <a:p>
            <a:pPr algn="ctr"/>
            <a:r>
              <a:rPr lang="en-US" altLang="ko-KR" sz="1600" dirty="0" smtClean="0">
                <a:latin typeface="Arial" pitchFamily="34" charset="0"/>
                <a:cs typeface="Arial" pitchFamily="34" charset="0"/>
              </a:rPr>
              <a:t>TEXT</a:t>
            </a:r>
            <a:endParaRPr lang="ko-KR" altLang="en-US" sz="1600" dirty="0">
              <a:latin typeface="Arial" pitchFamily="34" charset="0"/>
              <a:cs typeface="Arial" pitchFamily="34" charset="0"/>
            </a:endParaRPr>
          </a:p>
        </p:txBody>
      </p:sp>
      <p:grpSp>
        <p:nvGrpSpPr>
          <p:cNvPr id="22" name="그룹 37"/>
          <p:cNvGrpSpPr/>
          <p:nvPr/>
        </p:nvGrpSpPr>
        <p:grpSpPr>
          <a:xfrm>
            <a:off x="1187510" y="2502374"/>
            <a:ext cx="1211262" cy="394236"/>
            <a:chOff x="460115" y="3362399"/>
            <a:chExt cx="1527175" cy="497058"/>
          </a:xfrm>
        </p:grpSpPr>
        <p:sp>
          <p:nvSpPr>
            <p:cNvPr id="23" name="TextBox 22"/>
            <p:cNvSpPr txBox="1"/>
            <p:nvPr/>
          </p:nvSpPr>
          <p:spPr bwMode="auto">
            <a:xfrm>
              <a:off x="460115" y="3587823"/>
              <a:ext cx="1527175" cy="271634"/>
            </a:xfrm>
            <a:prstGeom prst="rect">
              <a:avLst/>
            </a:prstGeom>
            <a:noFill/>
          </p:spPr>
          <p:txBody>
            <a:bodyPr>
              <a:spAutoFit/>
            </a:bodyPr>
            <a:lstStyle/>
            <a:p>
              <a:pPr marL="228600" indent="-228600" algn="ctr" fontAlgn="auto">
                <a:spcBef>
                  <a:spcPts val="0"/>
                </a:spcBef>
                <a:spcAft>
                  <a:spcPts val="0"/>
                </a:spcAft>
                <a:defRPr/>
              </a:pPr>
              <a:r>
                <a:rPr kumimoji="0" lang="en-US" altLang="ko-KR" sz="800" dirty="0">
                  <a:solidFill>
                    <a:schemeClr val="bg1"/>
                  </a:solidFill>
                  <a:latin typeface="Arial" pitchFamily="34" charset="0"/>
                  <a:cs typeface="Arial" pitchFamily="34" charset="0"/>
                </a:rPr>
                <a:t>Text here Text </a:t>
              </a:r>
              <a:r>
                <a:rPr kumimoji="0" lang="en-US" altLang="ko-KR" sz="800" dirty="0" smtClean="0">
                  <a:solidFill>
                    <a:schemeClr val="bg1"/>
                  </a:solidFill>
                  <a:latin typeface="Arial" pitchFamily="34" charset="0"/>
                  <a:cs typeface="Arial" pitchFamily="34" charset="0"/>
                </a:rPr>
                <a:t>here</a:t>
              </a:r>
              <a:endParaRPr kumimoji="0" lang="en-US" altLang="ko-KR" sz="800" dirty="0">
                <a:solidFill>
                  <a:schemeClr val="bg1"/>
                </a:solidFill>
                <a:latin typeface="Arial" pitchFamily="34" charset="0"/>
                <a:cs typeface="Arial" pitchFamily="34" charset="0"/>
              </a:endParaRPr>
            </a:p>
          </p:txBody>
        </p:sp>
        <p:sp>
          <p:nvSpPr>
            <p:cNvPr id="24" name="TextBox 23"/>
            <p:cNvSpPr txBox="1">
              <a:spLocks noChangeArrowheads="1"/>
            </p:cNvSpPr>
            <p:nvPr/>
          </p:nvSpPr>
          <p:spPr bwMode="auto">
            <a:xfrm>
              <a:off x="529965" y="3362399"/>
              <a:ext cx="1387474" cy="320141"/>
            </a:xfrm>
            <a:prstGeom prst="rect">
              <a:avLst/>
            </a:prstGeom>
            <a:noFill/>
            <a:ln w="9525">
              <a:noFill/>
              <a:miter lim="800000"/>
              <a:headEnd/>
              <a:tailEnd/>
            </a:ln>
          </p:spPr>
          <p:txBody>
            <a:bodyPr>
              <a:spAutoFit/>
            </a:bodyPr>
            <a:lstStyle/>
            <a:p>
              <a:pPr algn="ctr">
                <a:defRPr/>
              </a:pPr>
              <a:r>
                <a:rPr kumimoji="0" lang="en-US" altLang="ko-KR" sz="1050" dirty="0" smtClean="0">
                  <a:solidFill>
                    <a:schemeClr val="bg1"/>
                  </a:solidFill>
                  <a:latin typeface="Arial" pitchFamily="34" charset="0"/>
                  <a:ea typeface="맑은 고딕" pitchFamily="50" charset="-127"/>
                  <a:cs typeface="Arial" pitchFamily="34" charset="0"/>
                </a:rPr>
                <a:t>TEXT </a:t>
              </a:r>
              <a:r>
                <a:rPr kumimoji="0" lang="en-US" altLang="ko-KR" sz="1050" dirty="0">
                  <a:solidFill>
                    <a:schemeClr val="bg1"/>
                  </a:solidFill>
                  <a:latin typeface="Arial" pitchFamily="34" charset="0"/>
                  <a:ea typeface="맑은 고딕" pitchFamily="50" charset="-127"/>
                  <a:cs typeface="Arial" pitchFamily="34" charset="0"/>
                </a:rPr>
                <a:t>HERE!!</a:t>
              </a:r>
            </a:p>
          </p:txBody>
        </p:sp>
      </p:grpSp>
      <p:sp>
        <p:nvSpPr>
          <p:cNvPr id="25" name="TextBox 24"/>
          <p:cNvSpPr txBox="1"/>
          <p:nvPr/>
        </p:nvSpPr>
        <p:spPr>
          <a:xfrm>
            <a:off x="3161616" y="1520039"/>
            <a:ext cx="892380" cy="830997"/>
          </a:xfrm>
          <a:prstGeom prst="rect">
            <a:avLst/>
          </a:prstGeom>
          <a:noFill/>
        </p:spPr>
        <p:txBody>
          <a:bodyPr wrap="square" rtlCol="0">
            <a:spAutoFit/>
          </a:bodyPr>
          <a:lstStyle/>
          <a:p>
            <a:pPr algn="ctr"/>
            <a:r>
              <a:rPr lang="en-US" altLang="ko-KR" sz="3200" dirty="0" smtClean="0">
                <a:latin typeface="Arial" pitchFamily="34" charset="0"/>
                <a:cs typeface="Arial" pitchFamily="34" charset="0"/>
              </a:rPr>
              <a:t>B</a:t>
            </a:r>
            <a:endParaRPr lang="en-US" altLang="ko-KR" sz="3200" dirty="0" smtClean="0">
              <a:latin typeface="Arial" pitchFamily="34" charset="0"/>
              <a:cs typeface="Arial" pitchFamily="34" charset="0"/>
            </a:endParaRPr>
          </a:p>
          <a:p>
            <a:pPr algn="ctr"/>
            <a:r>
              <a:rPr lang="en-US" altLang="ko-KR" sz="1600" dirty="0" smtClean="0">
                <a:latin typeface="Arial" pitchFamily="34" charset="0"/>
                <a:cs typeface="Arial" pitchFamily="34" charset="0"/>
              </a:rPr>
              <a:t>TEXT</a:t>
            </a:r>
            <a:endParaRPr lang="ko-KR" altLang="en-US" sz="1600" dirty="0">
              <a:latin typeface="Arial" pitchFamily="34" charset="0"/>
              <a:cs typeface="Arial" pitchFamily="34" charset="0"/>
            </a:endParaRPr>
          </a:p>
        </p:txBody>
      </p:sp>
      <p:grpSp>
        <p:nvGrpSpPr>
          <p:cNvPr id="26" name="그룹 37"/>
          <p:cNvGrpSpPr/>
          <p:nvPr/>
        </p:nvGrpSpPr>
        <p:grpSpPr>
          <a:xfrm>
            <a:off x="3004904" y="2465445"/>
            <a:ext cx="1211262" cy="394236"/>
            <a:chOff x="460115" y="3362399"/>
            <a:chExt cx="1527175" cy="497058"/>
          </a:xfrm>
        </p:grpSpPr>
        <p:sp>
          <p:nvSpPr>
            <p:cNvPr id="27" name="TextBox 26"/>
            <p:cNvSpPr txBox="1"/>
            <p:nvPr/>
          </p:nvSpPr>
          <p:spPr bwMode="auto">
            <a:xfrm>
              <a:off x="460115" y="3587823"/>
              <a:ext cx="1527175" cy="271634"/>
            </a:xfrm>
            <a:prstGeom prst="rect">
              <a:avLst/>
            </a:prstGeom>
            <a:noFill/>
          </p:spPr>
          <p:txBody>
            <a:bodyPr>
              <a:spAutoFit/>
            </a:bodyPr>
            <a:lstStyle/>
            <a:p>
              <a:pPr marL="228600" indent="-228600" algn="ctr" fontAlgn="auto">
                <a:spcBef>
                  <a:spcPts val="0"/>
                </a:spcBef>
                <a:spcAft>
                  <a:spcPts val="0"/>
                </a:spcAft>
                <a:defRPr/>
              </a:pPr>
              <a:r>
                <a:rPr kumimoji="0" lang="en-US" altLang="ko-KR" sz="800" dirty="0">
                  <a:solidFill>
                    <a:schemeClr val="bg1"/>
                  </a:solidFill>
                  <a:latin typeface="Arial" pitchFamily="34" charset="0"/>
                  <a:cs typeface="Arial" pitchFamily="34" charset="0"/>
                </a:rPr>
                <a:t>Text here Text </a:t>
              </a:r>
              <a:r>
                <a:rPr kumimoji="0" lang="en-US" altLang="ko-KR" sz="800" dirty="0" smtClean="0">
                  <a:solidFill>
                    <a:schemeClr val="bg1"/>
                  </a:solidFill>
                  <a:latin typeface="Arial" pitchFamily="34" charset="0"/>
                  <a:cs typeface="Arial" pitchFamily="34" charset="0"/>
                </a:rPr>
                <a:t>here</a:t>
              </a:r>
              <a:endParaRPr kumimoji="0" lang="en-US" altLang="ko-KR" sz="800" dirty="0">
                <a:solidFill>
                  <a:schemeClr val="bg1"/>
                </a:solidFill>
                <a:latin typeface="Arial" pitchFamily="34" charset="0"/>
                <a:cs typeface="Arial" pitchFamily="34" charset="0"/>
              </a:endParaRPr>
            </a:p>
          </p:txBody>
        </p:sp>
        <p:sp>
          <p:nvSpPr>
            <p:cNvPr id="28" name="TextBox 27"/>
            <p:cNvSpPr txBox="1">
              <a:spLocks noChangeArrowheads="1"/>
            </p:cNvSpPr>
            <p:nvPr/>
          </p:nvSpPr>
          <p:spPr bwMode="auto">
            <a:xfrm>
              <a:off x="529965" y="3362399"/>
              <a:ext cx="1387474" cy="320141"/>
            </a:xfrm>
            <a:prstGeom prst="rect">
              <a:avLst/>
            </a:prstGeom>
            <a:noFill/>
            <a:ln w="9525">
              <a:noFill/>
              <a:miter lim="800000"/>
              <a:headEnd/>
              <a:tailEnd/>
            </a:ln>
          </p:spPr>
          <p:txBody>
            <a:bodyPr>
              <a:spAutoFit/>
            </a:bodyPr>
            <a:lstStyle/>
            <a:p>
              <a:pPr algn="ctr">
                <a:defRPr/>
              </a:pPr>
              <a:r>
                <a:rPr kumimoji="0" lang="en-US" altLang="ko-KR" sz="1050" dirty="0" smtClean="0">
                  <a:solidFill>
                    <a:schemeClr val="bg1"/>
                  </a:solidFill>
                  <a:latin typeface="Arial" pitchFamily="34" charset="0"/>
                  <a:ea typeface="맑은 고딕" pitchFamily="50" charset="-127"/>
                  <a:cs typeface="Arial" pitchFamily="34" charset="0"/>
                </a:rPr>
                <a:t>TEXT </a:t>
              </a:r>
              <a:r>
                <a:rPr kumimoji="0" lang="en-US" altLang="ko-KR" sz="1050" dirty="0">
                  <a:solidFill>
                    <a:schemeClr val="bg1"/>
                  </a:solidFill>
                  <a:latin typeface="Arial" pitchFamily="34" charset="0"/>
                  <a:ea typeface="맑은 고딕" pitchFamily="50" charset="-127"/>
                  <a:cs typeface="Arial" pitchFamily="34" charset="0"/>
                </a:rPr>
                <a:t>HERE!!</a:t>
              </a:r>
            </a:p>
          </p:txBody>
        </p:sp>
      </p:grpSp>
      <p:sp>
        <p:nvSpPr>
          <p:cNvPr id="29" name="TextBox 28"/>
          <p:cNvSpPr txBox="1"/>
          <p:nvPr/>
        </p:nvSpPr>
        <p:spPr>
          <a:xfrm>
            <a:off x="5000955" y="1563575"/>
            <a:ext cx="892380" cy="830997"/>
          </a:xfrm>
          <a:prstGeom prst="rect">
            <a:avLst/>
          </a:prstGeom>
          <a:noFill/>
        </p:spPr>
        <p:txBody>
          <a:bodyPr wrap="square" rtlCol="0">
            <a:spAutoFit/>
          </a:bodyPr>
          <a:lstStyle/>
          <a:p>
            <a:pPr algn="ctr"/>
            <a:r>
              <a:rPr lang="en-US" altLang="ko-KR" sz="3200" dirty="0" smtClean="0">
                <a:latin typeface="Arial" pitchFamily="34" charset="0"/>
                <a:cs typeface="Arial" pitchFamily="34" charset="0"/>
              </a:rPr>
              <a:t>C</a:t>
            </a:r>
            <a:endParaRPr lang="en-US" altLang="ko-KR" sz="3200" dirty="0" smtClean="0">
              <a:latin typeface="Arial" pitchFamily="34" charset="0"/>
              <a:cs typeface="Arial" pitchFamily="34" charset="0"/>
            </a:endParaRPr>
          </a:p>
          <a:p>
            <a:pPr algn="ctr"/>
            <a:r>
              <a:rPr lang="en-US" altLang="ko-KR" sz="1600" dirty="0" smtClean="0">
                <a:latin typeface="Arial" pitchFamily="34" charset="0"/>
                <a:cs typeface="Arial" pitchFamily="34" charset="0"/>
              </a:rPr>
              <a:t>TEXT</a:t>
            </a:r>
            <a:endParaRPr lang="ko-KR" altLang="en-US" sz="1600" dirty="0">
              <a:latin typeface="Arial" pitchFamily="34" charset="0"/>
              <a:cs typeface="Arial" pitchFamily="34" charset="0"/>
            </a:endParaRPr>
          </a:p>
        </p:txBody>
      </p:sp>
      <p:grpSp>
        <p:nvGrpSpPr>
          <p:cNvPr id="30" name="그룹 37"/>
          <p:cNvGrpSpPr/>
          <p:nvPr/>
        </p:nvGrpSpPr>
        <p:grpSpPr>
          <a:xfrm>
            <a:off x="4844243" y="2508981"/>
            <a:ext cx="1211262" cy="394236"/>
            <a:chOff x="460115" y="3362399"/>
            <a:chExt cx="1527175" cy="497058"/>
          </a:xfrm>
        </p:grpSpPr>
        <p:sp>
          <p:nvSpPr>
            <p:cNvPr id="31" name="TextBox 30"/>
            <p:cNvSpPr txBox="1"/>
            <p:nvPr/>
          </p:nvSpPr>
          <p:spPr bwMode="auto">
            <a:xfrm>
              <a:off x="460115" y="3587823"/>
              <a:ext cx="1527175" cy="271634"/>
            </a:xfrm>
            <a:prstGeom prst="rect">
              <a:avLst/>
            </a:prstGeom>
            <a:noFill/>
          </p:spPr>
          <p:txBody>
            <a:bodyPr>
              <a:spAutoFit/>
            </a:bodyPr>
            <a:lstStyle/>
            <a:p>
              <a:pPr marL="228600" indent="-228600" algn="ctr" fontAlgn="auto">
                <a:spcBef>
                  <a:spcPts val="0"/>
                </a:spcBef>
                <a:spcAft>
                  <a:spcPts val="0"/>
                </a:spcAft>
                <a:defRPr/>
              </a:pPr>
              <a:r>
                <a:rPr kumimoji="0" lang="en-US" altLang="ko-KR" sz="800" dirty="0">
                  <a:solidFill>
                    <a:schemeClr val="bg1"/>
                  </a:solidFill>
                  <a:latin typeface="Arial" pitchFamily="34" charset="0"/>
                  <a:cs typeface="Arial" pitchFamily="34" charset="0"/>
                </a:rPr>
                <a:t>Text here Text </a:t>
              </a:r>
              <a:r>
                <a:rPr kumimoji="0" lang="en-US" altLang="ko-KR" sz="800" dirty="0" smtClean="0">
                  <a:solidFill>
                    <a:schemeClr val="bg1"/>
                  </a:solidFill>
                  <a:latin typeface="Arial" pitchFamily="34" charset="0"/>
                  <a:cs typeface="Arial" pitchFamily="34" charset="0"/>
                </a:rPr>
                <a:t>here</a:t>
              </a:r>
              <a:endParaRPr kumimoji="0" lang="en-US" altLang="ko-KR" sz="800" dirty="0">
                <a:solidFill>
                  <a:schemeClr val="bg1"/>
                </a:solidFill>
                <a:latin typeface="Arial" pitchFamily="34" charset="0"/>
                <a:cs typeface="Arial" pitchFamily="34" charset="0"/>
              </a:endParaRPr>
            </a:p>
          </p:txBody>
        </p:sp>
        <p:sp>
          <p:nvSpPr>
            <p:cNvPr id="32" name="TextBox 31"/>
            <p:cNvSpPr txBox="1">
              <a:spLocks noChangeArrowheads="1"/>
            </p:cNvSpPr>
            <p:nvPr/>
          </p:nvSpPr>
          <p:spPr bwMode="auto">
            <a:xfrm>
              <a:off x="529965" y="3362399"/>
              <a:ext cx="1387474" cy="320141"/>
            </a:xfrm>
            <a:prstGeom prst="rect">
              <a:avLst/>
            </a:prstGeom>
            <a:noFill/>
            <a:ln w="9525">
              <a:noFill/>
              <a:miter lim="800000"/>
              <a:headEnd/>
              <a:tailEnd/>
            </a:ln>
          </p:spPr>
          <p:txBody>
            <a:bodyPr>
              <a:spAutoFit/>
            </a:bodyPr>
            <a:lstStyle/>
            <a:p>
              <a:pPr algn="ctr">
                <a:defRPr/>
              </a:pPr>
              <a:r>
                <a:rPr kumimoji="0" lang="en-US" altLang="ko-KR" sz="1050" dirty="0" smtClean="0">
                  <a:solidFill>
                    <a:schemeClr val="bg1"/>
                  </a:solidFill>
                  <a:latin typeface="Arial" pitchFamily="34" charset="0"/>
                  <a:ea typeface="맑은 고딕" pitchFamily="50" charset="-127"/>
                  <a:cs typeface="Arial" pitchFamily="34" charset="0"/>
                </a:rPr>
                <a:t>TEXT </a:t>
              </a:r>
              <a:r>
                <a:rPr kumimoji="0" lang="en-US" altLang="ko-KR" sz="1050" dirty="0">
                  <a:solidFill>
                    <a:schemeClr val="bg1"/>
                  </a:solidFill>
                  <a:latin typeface="Arial" pitchFamily="34" charset="0"/>
                  <a:ea typeface="맑은 고딕" pitchFamily="50" charset="-127"/>
                  <a:cs typeface="Arial" pitchFamily="34" charset="0"/>
                </a:rPr>
                <a:t>HERE!!</a:t>
              </a:r>
            </a:p>
          </p:txBody>
        </p:sp>
      </p:grpSp>
      <p:sp>
        <p:nvSpPr>
          <p:cNvPr id="33" name="TextBox 32"/>
          <p:cNvSpPr txBox="1"/>
          <p:nvPr/>
        </p:nvSpPr>
        <p:spPr>
          <a:xfrm>
            <a:off x="6824259" y="1548591"/>
            <a:ext cx="892380" cy="830997"/>
          </a:xfrm>
          <a:prstGeom prst="rect">
            <a:avLst/>
          </a:prstGeom>
          <a:noFill/>
        </p:spPr>
        <p:txBody>
          <a:bodyPr wrap="square" rtlCol="0">
            <a:spAutoFit/>
          </a:bodyPr>
          <a:lstStyle/>
          <a:p>
            <a:pPr algn="ctr"/>
            <a:r>
              <a:rPr lang="en-US" altLang="ko-KR" sz="3200" dirty="0" smtClean="0">
                <a:latin typeface="Arial" pitchFamily="34" charset="0"/>
                <a:cs typeface="Arial" pitchFamily="34" charset="0"/>
              </a:rPr>
              <a:t>D</a:t>
            </a:r>
            <a:endParaRPr lang="en-US" altLang="ko-KR" sz="3200" dirty="0" smtClean="0">
              <a:latin typeface="Arial" pitchFamily="34" charset="0"/>
              <a:cs typeface="Arial" pitchFamily="34" charset="0"/>
            </a:endParaRPr>
          </a:p>
          <a:p>
            <a:pPr algn="ctr"/>
            <a:r>
              <a:rPr lang="en-US" altLang="ko-KR" sz="1600" dirty="0" smtClean="0">
                <a:latin typeface="Arial" pitchFamily="34" charset="0"/>
                <a:cs typeface="Arial" pitchFamily="34" charset="0"/>
              </a:rPr>
              <a:t>TEXT</a:t>
            </a:r>
            <a:endParaRPr lang="ko-KR" altLang="en-US" sz="1600" dirty="0">
              <a:latin typeface="Arial" pitchFamily="34" charset="0"/>
              <a:cs typeface="Arial" pitchFamily="34" charset="0"/>
            </a:endParaRPr>
          </a:p>
        </p:txBody>
      </p:sp>
      <p:grpSp>
        <p:nvGrpSpPr>
          <p:cNvPr id="36" name="그룹 37"/>
          <p:cNvGrpSpPr/>
          <p:nvPr/>
        </p:nvGrpSpPr>
        <p:grpSpPr>
          <a:xfrm>
            <a:off x="6667547" y="2493997"/>
            <a:ext cx="1211262" cy="394236"/>
            <a:chOff x="460115" y="3362399"/>
            <a:chExt cx="1527175" cy="497058"/>
          </a:xfrm>
        </p:grpSpPr>
        <p:sp>
          <p:nvSpPr>
            <p:cNvPr id="37" name="TextBox 36"/>
            <p:cNvSpPr txBox="1"/>
            <p:nvPr/>
          </p:nvSpPr>
          <p:spPr bwMode="auto">
            <a:xfrm>
              <a:off x="460115" y="3587823"/>
              <a:ext cx="1527175" cy="271634"/>
            </a:xfrm>
            <a:prstGeom prst="rect">
              <a:avLst/>
            </a:prstGeom>
            <a:noFill/>
          </p:spPr>
          <p:txBody>
            <a:bodyPr>
              <a:spAutoFit/>
            </a:bodyPr>
            <a:lstStyle/>
            <a:p>
              <a:pPr marL="228600" indent="-228600" algn="ctr" fontAlgn="auto">
                <a:spcBef>
                  <a:spcPts val="0"/>
                </a:spcBef>
                <a:spcAft>
                  <a:spcPts val="0"/>
                </a:spcAft>
                <a:defRPr/>
              </a:pPr>
              <a:r>
                <a:rPr kumimoji="0" lang="en-US" altLang="ko-KR" sz="800" dirty="0">
                  <a:solidFill>
                    <a:schemeClr val="bg1"/>
                  </a:solidFill>
                  <a:latin typeface="Arial" pitchFamily="34" charset="0"/>
                  <a:cs typeface="Arial" pitchFamily="34" charset="0"/>
                </a:rPr>
                <a:t>Text here Text </a:t>
              </a:r>
              <a:r>
                <a:rPr kumimoji="0" lang="en-US" altLang="ko-KR" sz="800" dirty="0" smtClean="0">
                  <a:solidFill>
                    <a:schemeClr val="bg1"/>
                  </a:solidFill>
                  <a:latin typeface="Arial" pitchFamily="34" charset="0"/>
                  <a:cs typeface="Arial" pitchFamily="34" charset="0"/>
                </a:rPr>
                <a:t>here</a:t>
              </a:r>
              <a:endParaRPr kumimoji="0" lang="en-US" altLang="ko-KR" sz="800" dirty="0">
                <a:solidFill>
                  <a:schemeClr val="bg1"/>
                </a:solidFill>
                <a:latin typeface="Arial" pitchFamily="34" charset="0"/>
                <a:cs typeface="Arial" pitchFamily="34" charset="0"/>
              </a:endParaRPr>
            </a:p>
          </p:txBody>
        </p:sp>
        <p:sp>
          <p:nvSpPr>
            <p:cNvPr id="38" name="TextBox 37"/>
            <p:cNvSpPr txBox="1">
              <a:spLocks noChangeArrowheads="1"/>
            </p:cNvSpPr>
            <p:nvPr/>
          </p:nvSpPr>
          <p:spPr bwMode="auto">
            <a:xfrm>
              <a:off x="529965" y="3362399"/>
              <a:ext cx="1387474" cy="320141"/>
            </a:xfrm>
            <a:prstGeom prst="rect">
              <a:avLst/>
            </a:prstGeom>
            <a:noFill/>
            <a:ln w="9525">
              <a:noFill/>
              <a:miter lim="800000"/>
              <a:headEnd/>
              <a:tailEnd/>
            </a:ln>
          </p:spPr>
          <p:txBody>
            <a:bodyPr>
              <a:spAutoFit/>
            </a:bodyPr>
            <a:lstStyle/>
            <a:p>
              <a:pPr algn="ctr">
                <a:defRPr/>
              </a:pPr>
              <a:r>
                <a:rPr kumimoji="0" lang="en-US" altLang="ko-KR" sz="1050" dirty="0" smtClean="0">
                  <a:solidFill>
                    <a:schemeClr val="bg1"/>
                  </a:solidFill>
                  <a:latin typeface="Arial" pitchFamily="34" charset="0"/>
                  <a:ea typeface="맑은 고딕" pitchFamily="50" charset="-127"/>
                  <a:cs typeface="Arial" pitchFamily="34" charset="0"/>
                </a:rPr>
                <a:t>TEXT </a:t>
              </a:r>
              <a:r>
                <a:rPr kumimoji="0" lang="en-US" altLang="ko-KR" sz="1050" dirty="0">
                  <a:solidFill>
                    <a:schemeClr val="bg1"/>
                  </a:solidFill>
                  <a:latin typeface="Arial" pitchFamily="34" charset="0"/>
                  <a:ea typeface="맑은 고딕" pitchFamily="50" charset="-127"/>
                  <a:cs typeface="Arial" pitchFamily="34" charset="0"/>
                </a:rPr>
                <a:t>HERE!!</a:t>
              </a:r>
            </a:p>
          </p:txBody>
        </p:sp>
      </p:grpSp>
    </p:spTree>
    <p:extLst>
      <p:ext uri="{BB962C8B-B14F-4D97-AF65-F5344CB8AC3E}">
        <p14:creationId xmlns:p14="http://schemas.microsoft.com/office/powerpoint/2010/main" val="20775697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1398</TotalTime>
  <Words>251</Words>
  <Application>Microsoft Office PowerPoint</Application>
  <PresentationFormat>On-screen Show (16:9)</PresentationFormat>
  <Paragraphs>46</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ALLPPT.COM</dc:title>
  <dc:creator>ALLPPT.COM</dc:creator>
  <cp:lastModifiedBy>Registered User</cp:lastModifiedBy>
  <cp:revision>24</cp:revision>
  <dcterms:created xsi:type="dcterms:W3CDTF">2014-02-28T09:23:05Z</dcterms:created>
  <dcterms:modified xsi:type="dcterms:W3CDTF">2014-03-19T08:02:10Z</dcterms:modified>
</cp:coreProperties>
</file>