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04" name="Graphic 17">
            <a:extLst>
              <a:ext uri="{FF2B5EF4-FFF2-40B4-BE49-F238E27FC236}">
                <a16:creationId xmlns:a16="http://schemas.microsoft.com/office/drawing/2014/main" id="{819ECF01-94D3-49ED-BEA8-4C17653026DC}"/>
              </a:ext>
            </a:extLst>
          </p:cNvPr>
          <p:cNvGrpSpPr/>
          <p:nvPr/>
        </p:nvGrpSpPr>
        <p:grpSpPr>
          <a:xfrm>
            <a:off x="648275" y="2318131"/>
            <a:ext cx="5710577" cy="3351360"/>
            <a:chOff x="2687161" y="3731096"/>
            <a:chExt cx="5158677" cy="3027467"/>
          </a:xfrm>
        </p:grpSpPr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6370D139-5786-4AEE-9C2B-0ABFF42C8F4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EF6846D1-B72C-41E6-A6ED-4B29DE59D2B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063A762B-E59C-41DF-9EA7-426DD4E5B76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F93C9C82-FCF6-41E3-954F-398B8EA995F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EF6B8FE5-76D6-4C61-B888-BF1DE73CCD26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89BD0C7E-5603-498E-BDBD-C5361B19332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2CF95F7C-E028-4D74-B697-D9212C5303C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186DF3BE-FD72-4915-8834-3E8139EAE80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286D1D7B-A2F5-4EE4-8196-E5B54E2F2E8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A01B494C-8458-42B5-824D-E05BDE50F9C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23BFD975-D177-4659-8FE3-B9628AAC6BF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29374B59-98AF-4CD7-8FDE-D4F02BC3039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D4262282-8647-420A-947B-1C836389878F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A89D8FCE-A78C-48E4-971E-903B839A441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80980470-85DA-4535-AB0D-5889EC7AD3B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029FE7D9-CBE5-4F29-9881-B575A8305E1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ED30A5F4-829B-473B-8446-6CDCAD09E035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026E61F9-AE3D-415D-8822-64B9E1AFB59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4527803A-1CC6-47EB-A41D-BBA8FB23004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E1F0FA65-EAEE-421D-A3B4-5EE7C2BDA15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B232B7DE-D2B3-49B3-ADA7-24B592121B44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A81D0265-AD92-4886-B030-584DF892AD4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CBA0B59B-4E0C-49E2-9F09-475F8140118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0629FDD0-0892-46BF-8DAB-3A0B16C737D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2DDC4595-82B8-4458-ACCA-719EEA28F65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D82F253D-6017-4B19-BD51-28D0ACB202A4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F5616E0C-8B9F-4533-9CB4-67EAB46F942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DD43EB95-5DC4-427B-AB24-0B13C30DD9EC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BF554779-D20A-4F84-9CF3-85C948CEDE9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168E3F7C-CFB9-46E5-85A3-111D8EBB5B6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E02C0E7B-11A6-4A34-A40A-62C91552819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48100573-F4CF-4095-BDC8-FBA06E09456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6F05C1DF-4338-4564-B7FF-53A3894D95E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FC337432-DD43-48ED-99FB-B7058E02C44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40C8D05A-AFAE-45CD-8F1F-763E2E2EE23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1FB7A8E2-E22A-4B59-826D-9E3046150AC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F36EE3F1-983B-48C8-8ABB-ADF79D218A3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862AE14B-CA08-41BE-8320-FD4912C1978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2454A3E6-35C2-4490-AC1D-869641AEE768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E1D96BF3-5D57-400A-9001-0287D9308A9E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A72F6719-927E-4BF6-A9A4-274CFFD62BFF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0CED0303-34CF-4F62-9FC1-93AC4154865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9E4B6C45-7B26-40EC-8D21-B3C7D9A6517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7B4E5DD1-18E3-4D32-9457-CD2C213DCC5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8174D702-EB97-41FC-8BB9-D494112C899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CF6302ED-00AD-4D1B-9921-1E1FBAD0494C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C6DFF924-0A2D-4640-AE8A-DFB672AEB9A0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0811C809-2F6E-409E-9450-D2E892FF8F2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3EF1C48D-80CF-479D-84FE-7AF3228B5CE9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E1E023F0-CA9C-4A68-9A73-E00BA85CA2F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F8F64C3E-1215-47AE-919D-BDED60793BD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3818FDA1-0929-4282-8888-D9456746DEC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58BA19FE-11BE-4C92-A6A7-5BB41DBA0C43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24308490-BB29-435B-ABC7-5F4D1C876750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8F58D91B-E9B5-48EB-9186-12117F7246F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FF64B86A-86CC-4362-A9C4-B2E0CB01F8A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2EC85F5A-9C41-4B72-ACEC-7750AB77590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41FD278F-CCDE-46E6-94F5-2F855F6EDFD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6B8D4758-58CD-4173-944E-D4F47C571FA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4EECA8F9-1814-4C24-BC01-2DFC7C88B40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83EC8E2F-A1FA-4EDC-B44B-AFB27F5CF202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6DDF1987-D143-464F-A295-8530C4D9218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5D1022D9-379D-47D6-B87C-7660629298A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71E34BAC-C6F2-4430-AD2B-242927EC9A4F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13CF8F5B-1F20-4AAE-9CF6-2A472C05D8D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D71D686D-7F75-41EC-96FC-4EC21F80B499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A9BDF6F1-C451-42B7-8B91-ADDF9E4B4677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CE6E1B43-FF0D-446E-A08B-6D69095D5C2F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D99D41D7-E6BB-4ED9-A5E4-B9F7D91E5533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5B1ED299-3EDC-49E0-907B-147A2D4D215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EE4E47EB-E1D6-42E1-9925-E8552987B724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9A24D989-8F39-4C4A-9B41-28EE8F6F902B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AD009E66-5A77-4FBE-9E45-B6C59BD8DC00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0BC2A0BF-2778-447C-853A-2A2EA09785BD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0EDF7969-7668-430F-9C36-E334076A61E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E01949F8-155C-4453-91B8-B740C5B28E81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D41C9460-9D5C-4F57-A44F-471E02D9352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4AAB0D5E-F03E-4A55-9085-874B11C2848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8120A3E1-90A6-4411-BD1D-B16A07146B61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45FB5389-3D3F-49A1-8881-82F37786680C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245770F7-7F8C-482A-8DA2-A6514ADC8647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DA299C3E-1D4B-4EFC-9C25-CE4CC221E904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55E7DA83-4255-420A-87EC-C5C0E91D609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3CE5A015-C4D2-4660-B043-7968F02B6AF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0F7A0215-19C3-48C3-B590-FB376474711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C0EEF715-D592-4FCB-AD8F-7FF2913BEEB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2FB2DCA1-80A5-46CE-9104-A36B1FD0069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D83DC402-20D9-4FCE-BF07-0E31AB69E17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A28FC7FC-E4B4-43B2-82C2-7786405414AF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67155BC4-D7FE-4D30-B41D-1A451E10F9E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6D90B579-7592-46F4-8E89-6DDDB57DFB2B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D9E75E04-D083-41C9-B597-8FC3462F3370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017A61E6-25AD-4AD2-8D42-88018C37690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F6BF8C15-94EA-4C0D-B332-44CA38F28D15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4CD480FE-DC22-4B78-9AD8-14FB08A4B879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4B8254D9-1338-41C4-BB14-2E7ED7B7D3D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70E651F1-8942-430D-A4E9-D23104B093BE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001E8021-A9D4-4D59-8904-1923A63F65D2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07007AA6-6D05-4C8A-BFB2-9F3D7B9CE9E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9DC847DA-7E60-4B03-9C79-99BBADB2C45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C9367216-44C2-4602-8BD8-2702A03F08DF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190F86E4-303A-4465-B949-C9577A1FADD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5CD9E8DF-0407-4F60-A5EB-6664AB5825EC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E65F5210-D039-4FFE-BCFF-03F361B70E19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154BD9AD-B4C4-4401-9D62-27A057B464A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01500DCD-B5EE-4E57-88F7-1345519EA5F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1BCD26E7-47EA-40E9-810B-DE1F2BD80F4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BA7266A5-A026-4EA7-AED3-59FCA00D65D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AE8DAC35-CAEE-44D5-B57C-9A573E64CBA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2538699E-0208-4DDE-95E7-A10585FFAF1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7219CF63-C3C5-4136-9C6A-0E8D4BCE347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8A584C8F-77FE-4432-AC04-0813C46F8DBA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17" name="Group 1216">
            <a:extLst>
              <a:ext uri="{FF2B5EF4-FFF2-40B4-BE49-F238E27FC236}">
                <a16:creationId xmlns:a16="http://schemas.microsoft.com/office/drawing/2014/main" id="{0C571B95-AE9A-450C-B550-93EA7600DF88}"/>
              </a:ext>
            </a:extLst>
          </p:cNvPr>
          <p:cNvGrpSpPr/>
          <p:nvPr/>
        </p:nvGrpSpPr>
        <p:grpSpPr>
          <a:xfrm>
            <a:off x="8694747" y="1744750"/>
            <a:ext cx="2696956" cy="376415"/>
            <a:chOff x="8288570" y="5180606"/>
            <a:chExt cx="2696956" cy="376415"/>
          </a:xfrm>
        </p:grpSpPr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809C3F85-3A07-4EB5-8728-1D9BE6EE90D1}"/>
                </a:ext>
              </a:extLst>
            </p:cNvPr>
            <p:cNvSpPr/>
            <p:nvPr/>
          </p:nvSpPr>
          <p:spPr>
            <a:xfrm>
              <a:off x="8288570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7F0DEFE1-AAF6-4A5E-8CC5-62B894E6D0A4}"/>
                </a:ext>
              </a:extLst>
            </p:cNvPr>
            <p:cNvSpPr/>
            <p:nvPr/>
          </p:nvSpPr>
          <p:spPr>
            <a:xfrm>
              <a:off x="8560309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id="{A4B8D7E9-FE5F-4296-9C83-23C04B2B8200}"/>
                </a:ext>
              </a:extLst>
            </p:cNvPr>
            <p:cNvSpPr/>
            <p:nvPr/>
          </p:nvSpPr>
          <p:spPr>
            <a:xfrm>
              <a:off x="8832048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id="{D596E284-1E83-4044-BF50-EF1CDB186AB6}"/>
                </a:ext>
              </a:extLst>
            </p:cNvPr>
            <p:cNvSpPr/>
            <p:nvPr/>
          </p:nvSpPr>
          <p:spPr>
            <a:xfrm>
              <a:off x="9103787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id="{651674D6-9F4D-4DCD-A666-D401E92A18FC}"/>
                </a:ext>
              </a:extLst>
            </p:cNvPr>
            <p:cNvSpPr/>
            <p:nvPr/>
          </p:nvSpPr>
          <p:spPr>
            <a:xfrm>
              <a:off x="9375526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id="{0E00C51F-67C0-4807-8E05-B1F3982C325B}"/>
                </a:ext>
              </a:extLst>
            </p:cNvPr>
            <p:cNvSpPr/>
            <p:nvPr/>
          </p:nvSpPr>
          <p:spPr>
            <a:xfrm>
              <a:off x="9647265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B3DC5F58-2C63-4DA3-9001-35FFF44358EC}"/>
                </a:ext>
              </a:extLst>
            </p:cNvPr>
            <p:cNvSpPr/>
            <p:nvPr/>
          </p:nvSpPr>
          <p:spPr>
            <a:xfrm>
              <a:off x="9919004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D5A7B680-F795-4287-AB07-375333575925}"/>
                </a:ext>
              </a:extLst>
            </p:cNvPr>
            <p:cNvSpPr/>
            <p:nvPr/>
          </p:nvSpPr>
          <p:spPr>
            <a:xfrm>
              <a:off x="10190743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D36793E3-288D-400F-B90C-86C6468DA28D}"/>
                </a:ext>
              </a:extLst>
            </p:cNvPr>
            <p:cNvSpPr/>
            <p:nvPr/>
          </p:nvSpPr>
          <p:spPr>
            <a:xfrm>
              <a:off x="10462482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0AECFA2B-67C7-447A-9EFB-242682DF8E0C}"/>
                </a:ext>
              </a:extLst>
            </p:cNvPr>
            <p:cNvSpPr/>
            <p:nvPr/>
          </p:nvSpPr>
          <p:spPr>
            <a:xfrm>
              <a:off x="10734224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8" name="Group 1227">
            <a:extLst>
              <a:ext uri="{FF2B5EF4-FFF2-40B4-BE49-F238E27FC236}">
                <a16:creationId xmlns:a16="http://schemas.microsoft.com/office/drawing/2014/main" id="{3A5ABB1A-270C-4FA6-B1C6-38EC245E3B6E}"/>
              </a:ext>
            </a:extLst>
          </p:cNvPr>
          <p:cNvGrpSpPr/>
          <p:nvPr/>
        </p:nvGrpSpPr>
        <p:grpSpPr>
          <a:xfrm>
            <a:off x="8679592" y="4804079"/>
            <a:ext cx="2706826" cy="661867"/>
            <a:chOff x="7403211" y="4343290"/>
            <a:chExt cx="2706826" cy="661867"/>
          </a:xfrm>
        </p:grpSpPr>
        <p:sp>
          <p:nvSpPr>
            <p:cNvPr id="1229" name="Round Same Side Corner Rectangle 8">
              <a:extLst>
                <a:ext uri="{FF2B5EF4-FFF2-40B4-BE49-F238E27FC236}">
                  <a16:creationId xmlns:a16="http://schemas.microsoft.com/office/drawing/2014/main" id="{B7306DC9-C21F-420E-8A90-AE2831D6DB99}"/>
                </a:ext>
              </a:extLst>
            </p:cNvPr>
            <p:cNvSpPr/>
            <p:nvPr/>
          </p:nvSpPr>
          <p:spPr>
            <a:xfrm>
              <a:off x="7403211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0" name="Round Same Side Corner Rectangle 8">
              <a:extLst>
                <a:ext uri="{FF2B5EF4-FFF2-40B4-BE49-F238E27FC236}">
                  <a16:creationId xmlns:a16="http://schemas.microsoft.com/office/drawing/2014/main" id="{3701DF2D-8373-4B17-BCEE-D1B15C118008}"/>
                </a:ext>
              </a:extLst>
            </p:cNvPr>
            <p:cNvSpPr/>
            <p:nvPr/>
          </p:nvSpPr>
          <p:spPr>
            <a:xfrm>
              <a:off x="7676047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1" name="Round Same Side Corner Rectangle 8">
              <a:extLst>
                <a:ext uri="{FF2B5EF4-FFF2-40B4-BE49-F238E27FC236}">
                  <a16:creationId xmlns:a16="http://schemas.microsoft.com/office/drawing/2014/main" id="{FC0C769D-552E-4BFA-B171-840E5C7AD824}"/>
                </a:ext>
              </a:extLst>
            </p:cNvPr>
            <p:cNvSpPr/>
            <p:nvPr/>
          </p:nvSpPr>
          <p:spPr>
            <a:xfrm>
              <a:off x="7948883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2" name="Round Same Side Corner Rectangle 8">
              <a:extLst>
                <a:ext uri="{FF2B5EF4-FFF2-40B4-BE49-F238E27FC236}">
                  <a16:creationId xmlns:a16="http://schemas.microsoft.com/office/drawing/2014/main" id="{5347CE2E-59F8-4C35-AA08-A5B566633F2D}"/>
                </a:ext>
              </a:extLst>
            </p:cNvPr>
            <p:cNvSpPr/>
            <p:nvPr/>
          </p:nvSpPr>
          <p:spPr>
            <a:xfrm>
              <a:off x="8221719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3" name="Round Same Side Corner Rectangle 8">
              <a:extLst>
                <a:ext uri="{FF2B5EF4-FFF2-40B4-BE49-F238E27FC236}">
                  <a16:creationId xmlns:a16="http://schemas.microsoft.com/office/drawing/2014/main" id="{E125E0A9-434B-49F2-9769-71A6C7239A7B}"/>
                </a:ext>
              </a:extLst>
            </p:cNvPr>
            <p:cNvSpPr/>
            <p:nvPr/>
          </p:nvSpPr>
          <p:spPr>
            <a:xfrm>
              <a:off x="8494555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4" name="Round Same Side Corner Rectangle 8">
              <a:extLst>
                <a:ext uri="{FF2B5EF4-FFF2-40B4-BE49-F238E27FC236}">
                  <a16:creationId xmlns:a16="http://schemas.microsoft.com/office/drawing/2014/main" id="{4250B976-C06C-4FC9-9707-FA09B5822545}"/>
                </a:ext>
              </a:extLst>
            </p:cNvPr>
            <p:cNvSpPr/>
            <p:nvPr/>
          </p:nvSpPr>
          <p:spPr>
            <a:xfrm>
              <a:off x="8767391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5" name="Round Same Side Corner Rectangle 8">
              <a:extLst>
                <a:ext uri="{FF2B5EF4-FFF2-40B4-BE49-F238E27FC236}">
                  <a16:creationId xmlns:a16="http://schemas.microsoft.com/office/drawing/2014/main" id="{7A6265D4-FC8E-47BA-8B02-38633DAD0619}"/>
                </a:ext>
              </a:extLst>
            </p:cNvPr>
            <p:cNvSpPr/>
            <p:nvPr/>
          </p:nvSpPr>
          <p:spPr>
            <a:xfrm>
              <a:off x="9040227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6" name="Round Same Side Corner Rectangle 8">
              <a:extLst>
                <a:ext uri="{FF2B5EF4-FFF2-40B4-BE49-F238E27FC236}">
                  <a16:creationId xmlns:a16="http://schemas.microsoft.com/office/drawing/2014/main" id="{96A4933D-AC1C-4F79-826E-D5B52EB3CD57}"/>
                </a:ext>
              </a:extLst>
            </p:cNvPr>
            <p:cNvSpPr/>
            <p:nvPr/>
          </p:nvSpPr>
          <p:spPr>
            <a:xfrm>
              <a:off x="9313063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7" name="Round Same Side Corner Rectangle 8">
              <a:extLst>
                <a:ext uri="{FF2B5EF4-FFF2-40B4-BE49-F238E27FC236}">
                  <a16:creationId xmlns:a16="http://schemas.microsoft.com/office/drawing/2014/main" id="{D644C571-EF72-4E64-A15D-0B44335B8C44}"/>
                </a:ext>
              </a:extLst>
            </p:cNvPr>
            <p:cNvSpPr/>
            <p:nvPr/>
          </p:nvSpPr>
          <p:spPr>
            <a:xfrm>
              <a:off x="9585899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8" name="Round Same Side Corner Rectangle 8">
              <a:extLst>
                <a:ext uri="{FF2B5EF4-FFF2-40B4-BE49-F238E27FC236}">
                  <a16:creationId xmlns:a16="http://schemas.microsoft.com/office/drawing/2014/main" id="{086DB3FE-9221-41A1-8174-B4C5E6FAEB15}"/>
                </a:ext>
              </a:extLst>
            </p:cNvPr>
            <p:cNvSpPr/>
            <p:nvPr/>
          </p:nvSpPr>
          <p:spPr>
            <a:xfrm>
              <a:off x="9858735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40" name="Oval 1239">
            <a:extLst>
              <a:ext uri="{FF2B5EF4-FFF2-40B4-BE49-F238E27FC236}">
                <a16:creationId xmlns:a16="http://schemas.microsoft.com/office/drawing/2014/main" id="{DB8680D1-0040-477B-8A41-C6CAEA19DBE3}"/>
              </a:ext>
            </a:extLst>
          </p:cNvPr>
          <p:cNvSpPr/>
          <p:nvPr/>
        </p:nvSpPr>
        <p:spPr>
          <a:xfrm>
            <a:off x="1479118" y="1729352"/>
            <a:ext cx="815125" cy="815125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1" name="Oval 1240">
            <a:extLst>
              <a:ext uri="{FF2B5EF4-FFF2-40B4-BE49-F238E27FC236}">
                <a16:creationId xmlns:a16="http://schemas.microsoft.com/office/drawing/2014/main" id="{B5F06B67-159C-4B3B-9844-BDA4AED6924F}"/>
              </a:ext>
            </a:extLst>
          </p:cNvPr>
          <p:cNvSpPr/>
          <p:nvPr/>
        </p:nvSpPr>
        <p:spPr>
          <a:xfrm>
            <a:off x="3048544" y="1729352"/>
            <a:ext cx="815125" cy="815125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2" name="Oval 1241">
            <a:extLst>
              <a:ext uri="{FF2B5EF4-FFF2-40B4-BE49-F238E27FC236}">
                <a16:creationId xmlns:a16="http://schemas.microsoft.com/office/drawing/2014/main" id="{A4F97C2B-1ED6-400D-BE29-01F356B10482}"/>
              </a:ext>
            </a:extLst>
          </p:cNvPr>
          <p:cNvSpPr/>
          <p:nvPr/>
        </p:nvSpPr>
        <p:spPr>
          <a:xfrm>
            <a:off x="4617969" y="1729352"/>
            <a:ext cx="815125" cy="815125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4" name="Freeform 47">
            <a:extLst>
              <a:ext uri="{FF2B5EF4-FFF2-40B4-BE49-F238E27FC236}">
                <a16:creationId xmlns:a16="http://schemas.microsoft.com/office/drawing/2014/main" id="{082D8B0A-A615-409D-B631-B1D139EC004A}"/>
              </a:ext>
            </a:extLst>
          </p:cNvPr>
          <p:cNvSpPr>
            <a:spLocks noChangeAspect="1"/>
          </p:cNvSpPr>
          <p:nvPr/>
        </p:nvSpPr>
        <p:spPr>
          <a:xfrm>
            <a:off x="1648250" y="1889097"/>
            <a:ext cx="474254" cy="473966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45" name="Freeform 48">
            <a:extLst>
              <a:ext uri="{FF2B5EF4-FFF2-40B4-BE49-F238E27FC236}">
                <a16:creationId xmlns:a16="http://schemas.microsoft.com/office/drawing/2014/main" id="{9C3C592A-2A71-49C4-8D8D-7716520C5159}"/>
              </a:ext>
            </a:extLst>
          </p:cNvPr>
          <p:cNvSpPr>
            <a:spLocks noChangeAspect="1"/>
          </p:cNvSpPr>
          <p:nvPr/>
        </p:nvSpPr>
        <p:spPr>
          <a:xfrm>
            <a:off x="3262038" y="1974099"/>
            <a:ext cx="473967" cy="3947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46" name="Freeform 99">
            <a:extLst>
              <a:ext uri="{FF2B5EF4-FFF2-40B4-BE49-F238E27FC236}">
                <a16:creationId xmlns:a16="http://schemas.microsoft.com/office/drawing/2014/main" id="{8DA6EB15-A49E-43BF-A593-6A0B9ED6BC1B}"/>
              </a:ext>
            </a:extLst>
          </p:cNvPr>
          <p:cNvSpPr>
            <a:spLocks noChangeAspect="1"/>
          </p:cNvSpPr>
          <p:nvPr/>
        </p:nvSpPr>
        <p:spPr>
          <a:xfrm>
            <a:off x="4842281" y="1894844"/>
            <a:ext cx="347788" cy="435167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47" name="Group 1246">
            <a:extLst>
              <a:ext uri="{FF2B5EF4-FFF2-40B4-BE49-F238E27FC236}">
                <a16:creationId xmlns:a16="http://schemas.microsoft.com/office/drawing/2014/main" id="{9FE5FE2F-1135-4D3C-B961-DED421E237B7}"/>
              </a:ext>
            </a:extLst>
          </p:cNvPr>
          <p:cNvGrpSpPr/>
          <p:nvPr/>
        </p:nvGrpSpPr>
        <p:grpSpPr>
          <a:xfrm>
            <a:off x="8568887" y="2190404"/>
            <a:ext cx="2854399" cy="646331"/>
            <a:chOff x="6498510" y="2360882"/>
            <a:chExt cx="2854399" cy="646331"/>
          </a:xfrm>
        </p:grpSpPr>
        <p:sp>
          <p:nvSpPr>
            <p:cNvPr id="1248" name="TextBox 1247">
              <a:extLst>
                <a:ext uri="{FF2B5EF4-FFF2-40B4-BE49-F238E27FC236}">
                  <a16:creationId xmlns:a16="http://schemas.microsoft.com/office/drawing/2014/main" id="{D07DC200-15AB-40CC-880D-66CF1CD19F4B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49" name="TextBox 1248">
              <a:extLst>
                <a:ext uri="{FF2B5EF4-FFF2-40B4-BE49-F238E27FC236}">
                  <a16:creationId xmlns:a16="http://schemas.microsoft.com/office/drawing/2014/main" id="{7729A5FD-C98D-4DEB-8963-653A8B1A93E7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50" name="Group 1249">
            <a:extLst>
              <a:ext uri="{FF2B5EF4-FFF2-40B4-BE49-F238E27FC236}">
                <a16:creationId xmlns:a16="http://schemas.microsoft.com/office/drawing/2014/main" id="{B209F0E4-0209-4597-B1B2-D6FD897C0F83}"/>
              </a:ext>
            </a:extLst>
          </p:cNvPr>
          <p:cNvGrpSpPr/>
          <p:nvPr/>
        </p:nvGrpSpPr>
        <p:grpSpPr>
          <a:xfrm>
            <a:off x="8633886" y="3084300"/>
            <a:ext cx="2832137" cy="667981"/>
            <a:chOff x="6532967" y="4003363"/>
            <a:chExt cx="2832137" cy="667981"/>
          </a:xfrm>
        </p:grpSpPr>
        <p:sp>
          <p:nvSpPr>
            <p:cNvPr id="1251" name="Round Same Side Corner Rectangle 20">
              <a:extLst>
                <a:ext uri="{FF2B5EF4-FFF2-40B4-BE49-F238E27FC236}">
                  <a16:creationId xmlns:a16="http://schemas.microsoft.com/office/drawing/2014/main" id="{0C5118A7-A7CC-4E49-B20D-D6215B1360D1}"/>
                </a:ext>
              </a:extLst>
            </p:cNvPr>
            <p:cNvSpPr/>
            <p:nvPr/>
          </p:nvSpPr>
          <p:spPr>
            <a:xfrm rot="10800000">
              <a:off x="6532967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2" name="Round Same Side Corner Rectangle 20">
              <a:extLst>
                <a:ext uri="{FF2B5EF4-FFF2-40B4-BE49-F238E27FC236}">
                  <a16:creationId xmlns:a16="http://schemas.microsoft.com/office/drawing/2014/main" id="{800F754D-E85B-42C6-AC72-34C9422015DB}"/>
                </a:ext>
              </a:extLst>
            </p:cNvPr>
            <p:cNvSpPr/>
            <p:nvPr/>
          </p:nvSpPr>
          <p:spPr>
            <a:xfrm rot="10800000">
              <a:off x="6812856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3" name="Round Same Side Corner Rectangle 20">
              <a:extLst>
                <a:ext uri="{FF2B5EF4-FFF2-40B4-BE49-F238E27FC236}">
                  <a16:creationId xmlns:a16="http://schemas.microsoft.com/office/drawing/2014/main" id="{3A356128-2471-4C64-B35E-FC227A28C24F}"/>
                </a:ext>
              </a:extLst>
            </p:cNvPr>
            <p:cNvSpPr/>
            <p:nvPr/>
          </p:nvSpPr>
          <p:spPr>
            <a:xfrm rot="10800000">
              <a:off x="7092745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4" name="Round Same Side Corner Rectangle 20">
              <a:extLst>
                <a:ext uri="{FF2B5EF4-FFF2-40B4-BE49-F238E27FC236}">
                  <a16:creationId xmlns:a16="http://schemas.microsoft.com/office/drawing/2014/main" id="{BF170747-052E-451A-B1F9-756C91EA0633}"/>
                </a:ext>
              </a:extLst>
            </p:cNvPr>
            <p:cNvSpPr/>
            <p:nvPr/>
          </p:nvSpPr>
          <p:spPr>
            <a:xfrm rot="10800000">
              <a:off x="7372634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5" name="Round Same Side Corner Rectangle 20">
              <a:extLst>
                <a:ext uri="{FF2B5EF4-FFF2-40B4-BE49-F238E27FC236}">
                  <a16:creationId xmlns:a16="http://schemas.microsoft.com/office/drawing/2014/main" id="{B1581D9D-8EF6-466F-9050-75439910A51D}"/>
                </a:ext>
              </a:extLst>
            </p:cNvPr>
            <p:cNvSpPr/>
            <p:nvPr/>
          </p:nvSpPr>
          <p:spPr>
            <a:xfrm rot="10800000">
              <a:off x="7652523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6" name="Round Same Side Corner Rectangle 20">
              <a:extLst>
                <a:ext uri="{FF2B5EF4-FFF2-40B4-BE49-F238E27FC236}">
                  <a16:creationId xmlns:a16="http://schemas.microsoft.com/office/drawing/2014/main" id="{CFFBDA5E-4EF6-4174-9562-1446E245F936}"/>
                </a:ext>
              </a:extLst>
            </p:cNvPr>
            <p:cNvSpPr/>
            <p:nvPr/>
          </p:nvSpPr>
          <p:spPr>
            <a:xfrm rot="10800000">
              <a:off x="7932412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7" name="Round Same Side Corner Rectangle 20">
              <a:extLst>
                <a:ext uri="{FF2B5EF4-FFF2-40B4-BE49-F238E27FC236}">
                  <a16:creationId xmlns:a16="http://schemas.microsoft.com/office/drawing/2014/main" id="{1548189B-503E-45E1-9934-2454EA943150}"/>
                </a:ext>
              </a:extLst>
            </p:cNvPr>
            <p:cNvSpPr/>
            <p:nvPr/>
          </p:nvSpPr>
          <p:spPr>
            <a:xfrm rot="10800000">
              <a:off x="8212301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8" name="Round Same Side Corner Rectangle 20">
              <a:extLst>
                <a:ext uri="{FF2B5EF4-FFF2-40B4-BE49-F238E27FC236}">
                  <a16:creationId xmlns:a16="http://schemas.microsoft.com/office/drawing/2014/main" id="{5F546EFD-BB8E-4DDC-86A5-9A93997C7B6B}"/>
                </a:ext>
              </a:extLst>
            </p:cNvPr>
            <p:cNvSpPr/>
            <p:nvPr/>
          </p:nvSpPr>
          <p:spPr>
            <a:xfrm rot="10800000">
              <a:off x="8492190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9" name="Round Same Side Corner Rectangle 20">
              <a:extLst>
                <a:ext uri="{FF2B5EF4-FFF2-40B4-BE49-F238E27FC236}">
                  <a16:creationId xmlns:a16="http://schemas.microsoft.com/office/drawing/2014/main" id="{D7D59974-9136-44F7-848C-23766AC44AEA}"/>
                </a:ext>
              </a:extLst>
            </p:cNvPr>
            <p:cNvSpPr/>
            <p:nvPr/>
          </p:nvSpPr>
          <p:spPr>
            <a:xfrm rot="10800000">
              <a:off x="8772079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0" name="Round Same Side Corner Rectangle 20">
              <a:extLst>
                <a:ext uri="{FF2B5EF4-FFF2-40B4-BE49-F238E27FC236}">
                  <a16:creationId xmlns:a16="http://schemas.microsoft.com/office/drawing/2014/main" id="{9756BF3A-D4BC-4F65-AAC3-2E0D970A9E36}"/>
                </a:ext>
              </a:extLst>
            </p:cNvPr>
            <p:cNvSpPr/>
            <p:nvPr/>
          </p:nvSpPr>
          <p:spPr>
            <a:xfrm rot="10800000">
              <a:off x="9051968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61" name="Group 1260">
            <a:extLst>
              <a:ext uri="{FF2B5EF4-FFF2-40B4-BE49-F238E27FC236}">
                <a16:creationId xmlns:a16="http://schemas.microsoft.com/office/drawing/2014/main" id="{66F6AB08-0065-42F3-9707-19A3968A4072}"/>
              </a:ext>
            </a:extLst>
          </p:cNvPr>
          <p:cNvGrpSpPr/>
          <p:nvPr/>
        </p:nvGrpSpPr>
        <p:grpSpPr>
          <a:xfrm>
            <a:off x="8633886" y="3880579"/>
            <a:ext cx="2854399" cy="646331"/>
            <a:chOff x="6498510" y="2360882"/>
            <a:chExt cx="2854399" cy="646331"/>
          </a:xfrm>
        </p:grpSpPr>
        <p:sp>
          <p:nvSpPr>
            <p:cNvPr id="1262" name="TextBox 1261">
              <a:extLst>
                <a:ext uri="{FF2B5EF4-FFF2-40B4-BE49-F238E27FC236}">
                  <a16:creationId xmlns:a16="http://schemas.microsoft.com/office/drawing/2014/main" id="{51EB3B4F-6ACC-4F10-B7D5-6D3B9EF63EC3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63" name="TextBox 1262">
              <a:extLst>
                <a:ext uri="{FF2B5EF4-FFF2-40B4-BE49-F238E27FC236}">
                  <a16:creationId xmlns:a16="http://schemas.microsoft.com/office/drawing/2014/main" id="{2CD6884E-95BC-4B64-BEEE-D5B512905428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64" name="Group 1263">
            <a:extLst>
              <a:ext uri="{FF2B5EF4-FFF2-40B4-BE49-F238E27FC236}">
                <a16:creationId xmlns:a16="http://schemas.microsoft.com/office/drawing/2014/main" id="{76772942-8581-4C21-80B4-5AE0CCBA084D}"/>
              </a:ext>
            </a:extLst>
          </p:cNvPr>
          <p:cNvGrpSpPr/>
          <p:nvPr/>
        </p:nvGrpSpPr>
        <p:grpSpPr>
          <a:xfrm>
            <a:off x="8679592" y="5597301"/>
            <a:ext cx="2854399" cy="646331"/>
            <a:chOff x="6498510" y="2360882"/>
            <a:chExt cx="2854399" cy="646331"/>
          </a:xfrm>
        </p:grpSpPr>
        <p:sp>
          <p:nvSpPr>
            <p:cNvPr id="1265" name="TextBox 1264">
              <a:extLst>
                <a:ext uri="{FF2B5EF4-FFF2-40B4-BE49-F238E27FC236}">
                  <a16:creationId xmlns:a16="http://schemas.microsoft.com/office/drawing/2014/main" id="{24F01FFE-154A-42D0-A00F-2A02BAD12926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66" name="TextBox 1265">
              <a:extLst>
                <a:ext uri="{FF2B5EF4-FFF2-40B4-BE49-F238E27FC236}">
                  <a16:creationId xmlns:a16="http://schemas.microsoft.com/office/drawing/2014/main" id="{143280BB-85CA-46E4-96DC-D8F00398B43E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67" name="Group 1266">
            <a:extLst>
              <a:ext uri="{FF2B5EF4-FFF2-40B4-BE49-F238E27FC236}">
                <a16:creationId xmlns:a16="http://schemas.microsoft.com/office/drawing/2014/main" id="{3CA27B5C-5FE6-435C-B0AD-AA6C3AE7932B}"/>
              </a:ext>
            </a:extLst>
          </p:cNvPr>
          <p:cNvGrpSpPr/>
          <p:nvPr/>
        </p:nvGrpSpPr>
        <p:grpSpPr>
          <a:xfrm>
            <a:off x="6777546" y="1959665"/>
            <a:ext cx="1098796" cy="2075406"/>
            <a:chOff x="208600" y="1261447"/>
            <a:chExt cx="1217670" cy="2299935"/>
          </a:xfrm>
        </p:grpSpPr>
        <p:grpSp>
          <p:nvGrpSpPr>
            <p:cNvPr id="1268" name="그룹 2">
              <a:extLst>
                <a:ext uri="{FF2B5EF4-FFF2-40B4-BE49-F238E27FC236}">
                  <a16:creationId xmlns:a16="http://schemas.microsoft.com/office/drawing/2014/main" id="{52483971-83E3-40DE-B822-2F2D9A3161C5}"/>
                </a:ext>
              </a:extLst>
            </p:cNvPr>
            <p:cNvGrpSpPr/>
            <p:nvPr/>
          </p:nvGrpSpPr>
          <p:grpSpPr>
            <a:xfrm>
              <a:off x="208600" y="1261447"/>
              <a:ext cx="1217670" cy="2299935"/>
              <a:chOff x="9406779" y="538766"/>
              <a:chExt cx="1512168" cy="2856184"/>
            </a:xfrm>
          </p:grpSpPr>
          <p:sp>
            <p:nvSpPr>
              <p:cNvPr id="1273" name="Hexagon 5">
                <a:extLst>
                  <a:ext uri="{FF2B5EF4-FFF2-40B4-BE49-F238E27FC236}">
                    <a16:creationId xmlns:a16="http://schemas.microsoft.com/office/drawing/2014/main" id="{F2E455BD-65DC-4A7C-B69B-EED565198C9B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74" name="Hexagon 5">
                <a:extLst>
                  <a:ext uri="{FF2B5EF4-FFF2-40B4-BE49-F238E27FC236}">
                    <a16:creationId xmlns:a16="http://schemas.microsoft.com/office/drawing/2014/main" id="{44153BDE-FFDF-463F-9743-BD35F513A8D3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269" name="Rounded Rectangle 20">
              <a:extLst>
                <a:ext uri="{FF2B5EF4-FFF2-40B4-BE49-F238E27FC236}">
                  <a16:creationId xmlns:a16="http://schemas.microsoft.com/office/drawing/2014/main" id="{478A8F07-8069-4A45-A2B0-E30E67020D99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70" name="Teardrop 21">
              <a:extLst>
                <a:ext uri="{FF2B5EF4-FFF2-40B4-BE49-F238E27FC236}">
                  <a16:creationId xmlns:a16="http://schemas.microsoft.com/office/drawing/2014/main" id="{8725D6D5-953A-421F-B8DA-D29BEDA56EB5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71" name="Rectangle 22">
              <a:extLst>
                <a:ext uri="{FF2B5EF4-FFF2-40B4-BE49-F238E27FC236}">
                  <a16:creationId xmlns:a16="http://schemas.microsoft.com/office/drawing/2014/main" id="{564C9ABB-7AB4-4F85-B834-0CEDBB05E238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72" name="Rectangle 23">
              <a:extLst>
                <a:ext uri="{FF2B5EF4-FFF2-40B4-BE49-F238E27FC236}">
                  <a16:creationId xmlns:a16="http://schemas.microsoft.com/office/drawing/2014/main" id="{F18593BC-46E5-47DA-B85D-8B84EE691F22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cxnSp>
        <p:nvCxnSpPr>
          <p:cNvPr id="1275" name="Connector: Elbow 1274">
            <a:extLst>
              <a:ext uri="{FF2B5EF4-FFF2-40B4-BE49-F238E27FC236}">
                <a16:creationId xmlns:a16="http://schemas.microsoft.com/office/drawing/2014/main" id="{84685715-EDF6-414E-AFC5-AC0230E5D345}"/>
              </a:ext>
            </a:extLst>
          </p:cNvPr>
          <p:cNvCxnSpPr>
            <a:cxnSpLocks/>
            <a:stCxn id="1240" idx="4"/>
          </p:cNvCxnSpPr>
          <p:nvPr/>
        </p:nvCxnSpPr>
        <p:spPr>
          <a:xfrm rot="16200000" flipH="1">
            <a:off x="3742809" y="688349"/>
            <a:ext cx="1716969" cy="5429224"/>
          </a:xfrm>
          <a:prstGeom prst="bentConnector2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6" name="Straight Connector 1275">
            <a:extLst>
              <a:ext uri="{FF2B5EF4-FFF2-40B4-BE49-F238E27FC236}">
                <a16:creationId xmlns:a16="http://schemas.microsoft.com/office/drawing/2014/main" id="{2885484C-946E-49F8-AD52-328D3E3D0C8A}"/>
              </a:ext>
            </a:extLst>
          </p:cNvPr>
          <p:cNvCxnSpPr>
            <a:cxnSpLocks/>
          </p:cNvCxnSpPr>
          <p:nvPr/>
        </p:nvCxnSpPr>
        <p:spPr>
          <a:xfrm>
            <a:off x="7326942" y="3568257"/>
            <a:ext cx="0" cy="2082183"/>
          </a:xfrm>
          <a:prstGeom prst="line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7" name="Connector: Elbow 1276">
            <a:extLst>
              <a:ext uri="{FF2B5EF4-FFF2-40B4-BE49-F238E27FC236}">
                <a16:creationId xmlns:a16="http://schemas.microsoft.com/office/drawing/2014/main" id="{A0105E79-8940-4BDA-9BBB-833D99B12D9C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85509" y="3190207"/>
            <a:ext cx="1705286" cy="398552"/>
          </a:xfrm>
          <a:prstGeom prst="bentConnector4">
            <a:avLst>
              <a:gd name="adj1" fmla="val 46887"/>
              <a:gd name="adj2" fmla="val 101712"/>
            </a:avLst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8" name="Group 1277">
            <a:extLst>
              <a:ext uri="{FF2B5EF4-FFF2-40B4-BE49-F238E27FC236}">
                <a16:creationId xmlns:a16="http://schemas.microsoft.com/office/drawing/2014/main" id="{25971294-96FB-418A-9A25-5F5B85E0F502}"/>
              </a:ext>
            </a:extLst>
          </p:cNvPr>
          <p:cNvGrpSpPr/>
          <p:nvPr/>
        </p:nvGrpSpPr>
        <p:grpSpPr>
          <a:xfrm>
            <a:off x="6882959" y="4653323"/>
            <a:ext cx="885548" cy="1429494"/>
            <a:chOff x="5488239" y="3038587"/>
            <a:chExt cx="885548" cy="1429494"/>
          </a:xfrm>
        </p:grpSpPr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6E8B7F20-1866-4724-910F-6E1732E57451}"/>
                </a:ext>
              </a:extLst>
            </p:cNvPr>
            <p:cNvSpPr/>
            <p:nvPr/>
          </p:nvSpPr>
          <p:spPr>
            <a:xfrm>
              <a:off x="5488239" y="3038587"/>
              <a:ext cx="885548" cy="1429494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  <a:gd name="connsiteX0" fmla="*/ 0 w 564066"/>
                <a:gd name="connsiteY0" fmla="*/ 669061 h 942421"/>
                <a:gd name="connsiteX1" fmla="*/ 51564 w 564066"/>
                <a:gd name="connsiteY1" fmla="*/ 480301 h 942421"/>
                <a:gd name="connsiteX2" fmla="*/ 246770 w 564066"/>
                <a:gd name="connsiteY2" fmla="*/ 59043 h 942421"/>
                <a:gd name="connsiteX3" fmla="*/ 280378 w 564066"/>
                <a:gd name="connsiteY3" fmla="*/ 31880 h 942421"/>
                <a:gd name="connsiteX4" fmla="*/ 534514 w 564066"/>
                <a:gd name="connsiteY4" fmla="*/ 534627 h 942421"/>
                <a:gd name="connsiteX5" fmla="*/ 562598 w 564066"/>
                <a:gd name="connsiteY5" fmla="*/ 690699 h 942421"/>
                <a:gd name="connsiteX6" fmla="*/ 394095 w 564066"/>
                <a:gd name="connsiteY6" fmla="*/ 918133 h 942421"/>
                <a:gd name="connsiteX7" fmla="*/ 2762 w 564066"/>
                <a:gd name="connsiteY7" fmla="*/ 709575 h 942421"/>
                <a:gd name="connsiteX8" fmla="*/ 0 w 564066"/>
                <a:gd name="connsiteY8" fmla="*/ 669061 h 942421"/>
                <a:gd name="connsiteX0" fmla="*/ 0 w 564066"/>
                <a:gd name="connsiteY0" fmla="*/ 637353 h 910713"/>
                <a:gd name="connsiteX1" fmla="*/ 51564 w 564066"/>
                <a:gd name="connsiteY1" fmla="*/ 448593 h 910713"/>
                <a:gd name="connsiteX2" fmla="*/ 280378 w 564066"/>
                <a:gd name="connsiteY2" fmla="*/ 172 h 910713"/>
                <a:gd name="connsiteX3" fmla="*/ 534514 w 564066"/>
                <a:gd name="connsiteY3" fmla="*/ 502919 h 910713"/>
                <a:gd name="connsiteX4" fmla="*/ 562598 w 564066"/>
                <a:gd name="connsiteY4" fmla="*/ 658991 h 910713"/>
                <a:gd name="connsiteX5" fmla="*/ 394095 w 564066"/>
                <a:gd name="connsiteY5" fmla="*/ 886425 h 910713"/>
                <a:gd name="connsiteX6" fmla="*/ 2762 w 564066"/>
                <a:gd name="connsiteY6" fmla="*/ 677867 h 910713"/>
                <a:gd name="connsiteX7" fmla="*/ 0 w 564066"/>
                <a:gd name="connsiteY7" fmla="*/ 637353 h 910713"/>
                <a:gd name="connsiteX0" fmla="*/ 0 w 564066"/>
                <a:gd name="connsiteY0" fmla="*/ 644292 h 917652"/>
                <a:gd name="connsiteX1" fmla="*/ 51564 w 564066"/>
                <a:gd name="connsiteY1" fmla="*/ 455532 h 917652"/>
                <a:gd name="connsiteX2" fmla="*/ 280378 w 564066"/>
                <a:gd name="connsiteY2" fmla="*/ 7111 h 917652"/>
                <a:gd name="connsiteX3" fmla="*/ 534514 w 564066"/>
                <a:gd name="connsiteY3" fmla="*/ 509858 h 917652"/>
                <a:gd name="connsiteX4" fmla="*/ 562598 w 564066"/>
                <a:gd name="connsiteY4" fmla="*/ 665930 h 917652"/>
                <a:gd name="connsiteX5" fmla="*/ 394095 w 564066"/>
                <a:gd name="connsiteY5" fmla="*/ 893364 h 917652"/>
                <a:gd name="connsiteX6" fmla="*/ 2762 w 564066"/>
                <a:gd name="connsiteY6" fmla="*/ 684806 h 917652"/>
                <a:gd name="connsiteX7" fmla="*/ 0 w 564066"/>
                <a:gd name="connsiteY7" fmla="*/ 644292 h 917652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066" h="910541">
                  <a:moveTo>
                    <a:pt x="0" y="637181"/>
                  </a:moveTo>
                  <a:cubicBezTo>
                    <a:pt x="0" y="569504"/>
                    <a:pt x="4834" y="554618"/>
                    <a:pt x="51564" y="448421"/>
                  </a:cubicBezTo>
                  <a:cubicBezTo>
                    <a:pt x="98294" y="342224"/>
                    <a:pt x="199886" y="152047"/>
                    <a:pt x="280378" y="0"/>
                  </a:cubicBezTo>
                  <a:cubicBezTo>
                    <a:pt x="371255" y="153387"/>
                    <a:pt x="487477" y="392944"/>
                    <a:pt x="534514" y="502747"/>
                  </a:cubicBezTo>
                  <a:cubicBezTo>
                    <a:pt x="555692" y="552009"/>
                    <a:pt x="568583" y="604493"/>
                    <a:pt x="562598" y="658819"/>
                  </a:cubicBezTo>
                  <a:cubicBezTo>
                    <a:pt x="550627" y="767011"/>
                    <a:pt x="491237" y="842055"/>
                    <a:pt x="394095" y="886253"/>
                  </a:cubicBezTo>
                  <a:cubicBezTo>
                    <a:pt x="229735" y="960836"/>
                    <a:pt x="33609" y="855867"/>
                    <a:pt x="2762" y="677695"/>
                  </a:cubicBezTo>
                  <a:cubicBezTo>
                    <a:pt x="921" y="664344"/>
                    <a:pt x="921" y="650532"/>
                    <a:pt x="0" y="637181"/>
                  </a:cubicBezTo>
                  <a:close/>
                </a:path>
              </a:pathLst>
            </a:custGeom>
            <a:solidFill>
              <a:schemeClr val="accent5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0ECEB443-A5ED-4391-BCFB-6E29057BB761}"/>
                </a:ext>
              </a:extLst>
            </p:cNvPr>
            <p:cNvSpPr/>
            <p:nvPr/>
          </p:nvSpPr>
          <p:spPr>
            <a:xfrm>
              <a:off x="5587341" y="3661590"/>
              <a:ext cx="683593" cy="683524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6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6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5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6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8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6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20"/>
                    <a:pt x="1320847" y="1412196"/>
                  </a:cubicBezTo>
                  <a:cubicBezTo>
                    <a:pt x="1310371" y="1411673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0" y="1564623"/>
                    <a:pt x="892114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50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2"/>
                    <a:pt x="358359" y="1412196"/>
                  </a:cubicBezTo>
                  <a:cubicBezTo>
                    <a:pt x="347883" y="1411411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5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7"/>
                    <a:pt x="588571" y="1415077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1" y="1594218"/>
                    <a:pt x="1083302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5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6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5"/>
                    <a:pt x="2662830" y="1414815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3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5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20"/>
                    <a:pt x="2432095" y="1412458"/>
                  </a:cubicBezTo>
                  <a:cubicBezTo>
                    <a:pt x="2418476" y="1411934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5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bg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285" name="Connector: Elbow 1284">
            <a:extLst>
              <a:ext uri="{FF2B5EF4-FFF2-40B4-BE49-F238E27FC236}">
                <a16:creationId xmlns:a16="http://schemas.microsoft.com/office/drawing/2014/main" id="{5A87D450-9358-408B-BC17-7A03734DA5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82156" y="3185628"/>
            <a:ext cx="1705286" cy="398552"/>
          </a:xfrm>
          <a:prstGeom prst="bentConnector4">
            <a:avLst>
              <a:gd name="adj1" fmla="val 46887"/>
              <a:gd name="adj2" fmla="val 101712"/>
            </a:avLst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56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41</cp:revision>
  <dcterms:created xsi:type="dcterms:W3CDTF">2018-02-18T19:39:47Z</dcterms:created>
  <dcterms:modified xsi:type="dcterms:W3CDTF">2021-04-15T05:15:29Z</dcterms:modified>
</cp:coreProperties>
</file>