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6" name="Freeform: Shape 1935">
            <a:extLst>
              <a:ext uri="{FF2B5EF4-FFF2-40B4-BE49-F238E27FC236}">
                <a16:creationId xmlns:a16="http://schemas.microsoft.com/office/drawing/2014/main" id="{FB56D2C3-AB5C-444F-92D0-90B281858E7F}"/>
              </a:ext>
            </a:extLst>
          </p:cNvPr>
          <p:cNvSpPr/>
          <p:nvPr/>
        </p:nvSpPr>
        <p:spPr>
          <a:xfrm rot="10800000">
            <a:off x="1127875" y="1750664"/>
            <a:ext cx="2053475" cy="4321084"/>
          </a:xfrm>
          <a:custGeom>
            <a:avLst/>
            <a:gdLst>
              <a:gd name="connsiteX0" fmla="*/ 1872945 w 2053475"/>
              <a:gd name="connsiteY0" fmla="*/ 4295794 h 4295794"/>
              <a:gd name="connsiteX1" fmla="*/ 481772 w 2053475"/>
              <a:gd name="connsiteY1" fmla="*/ 4295794 h 4295794"/>
              <a:gd name="connsiteX2" fmla="*/ 496419 w 2053475"/>
              <a:gd name="connsiteY2" fmla="*/ 4069848 h 4295794"/>
              <a:gd name="connsiteX3" fmla="*/ 567569 w 2053475"/>
              <a:gd name="connsiteY3" fmla="*/ 2270574 h 4295794"/>
              <a:gd name="connsiteX4" fmla="*/ 543871 w 2053475"/>
              <a:gd name="connsiteY4" fmla="*/ 1617753 h 4295794"/>
              <a:gd name="connsiteX5" fmla="*/ 514818 w 2053475"/>
              <a:gd name="connsiteY5" fmla="*/ 1551722 h 4295794"/>
              <a:gd name="connsiteX6" fmla="*/ 395962 w 2053475"/>
              <a:gd name="connsiteY6" fmla="*/ 1436829 h 4295794"/>
              <a:gd name="connsiteX7" fmla="*/ 23549 w 2053475"/>
              <a:gd name="connsiteY7" fmla="*/ 850476 h 4295794"/>
              <a:gd name="connsiteX8" fmla="*/ 1098 w 2053475"/>
              <a:gd name="connsiteY8" fmla="*/ 756712 h 4295794"/>
              <a:gd name="connsiteX9" fmla="*/ 39397 w 2053475"/>
              <a:gd name="connsiteY9" fmla="*/ 538811 h 4295794"/>
              <a:gd name="connsiteX10" fmla="*/ 88259 w 2053475"/>
              <a:gd name="connsiteY10" fmla="*/ 372414 h 4295794"/>
              <a:gd name="connsiteX11" fmla="*/ 308802 w 2053475"/>
              <a:gd name="connsiteY11" fmla="*/ 239031 h 4295794"/>
              <a:gd name="connsiteX12" fmla="*/ 1176445 w 2053475"/>
              <a:gd name="connsiteY12" fmla="*/ 352604 h 4295794"/>
              <a:gd name="connsiteX13" fmla="*/ 1141944 w 2053475"/>
              <a:gd name="connsiteY13" fmla="*/ 559280 h 4295794"/>
              <a:gd name="connsiteX14" fmla="*/ 1109430 w 2053475"/>
              <a:gd name="connsiteY14" fmla="*/ 628238 h 4295794"/>
              <a:gd name="connsiteX15" fmla="*/ 844971 w 2053475"/>
              <a:gd name="connsiteY15" fmla="*/ 804254 h 4295794"/>
              <a:gd name="connsiteX16" fmla="*/ 907039 w 2053475"/>
              <a:gd name="connsiteY16" fmla="*/ 772559 h 4295794"/>
              <a:gd name="connsiteX17" fmla="*/ 1031177 w 2053475"/>
              <a:gd name="connsiteY17" fmla="*/ 722376 h 4295794"/>
              <a:gd name="connsiteX18" fmla="*/ 1097889 w 2053475"/>
              <a:gd name="connsiteY18" fmla="*/ 652713 h 4295794"/>
              <a:gd name="connsiteX19" fmla="*/ 1109430 w 2053475"/>
              <a:gd name="connsiteY19" fmla="*/ 628238 h 4295794"/>
              <a:gd name="connsiteX20" fmla="*/ 2053332 w 2053475"/>
              <a:gd name="connsiteY20" fmla="*/ 0 h 4295794"/>
              <a:gd name="connsiteX21" fmla="*/ 2034844 w 2053475"/>
              <a:gd name="connsiteY21" fmla="*/ 1080263 h 4295794"/>
              <a:gd name="connsiteX22" fmla="*/ 2013714 w 2053475"/>
              <a:gd name="connsiteY22" fmla="*/ 1195156 h 4295794"/>
              <a:gd name="connsiteX23" fmla="*/ 1769401 w 2053475"/>
              <a:gd name="connsiteY23" fmla="*/ 1514745 h 4295794"/>
              <a:gd name="connsiteX24" fmla="*/ 1727141 w 2053475"/>
              <a:gd name="connsiteY24" fmla="*/ 1590021 h 4295794"/>
              <a:gd name="connsiteX25" fmla="*/ 1739026 w 2053475"/>
              <a:gd name="connsiteY25" fmla="*/ 2243060 h 4295794"/>
              <a:gd name="connsiteX26" fmla="*/ 1865783 w 2053475"/>
              <a:gd name="connsiteY26" fmla="*/ 4170479 h 4295794"/>
              <a:gd name="connsiteX0" fmla="*/ 1872945 w 2053475"/>
              <a:gd name="connsiteY0" fmla="*/ 4295794 h 4295794"/>
              <a:gd name="connsiteX1" fmla="*/ 481772 w 2053475"/>
              <a:gd name="connsiteY1" fmla="*/ 4295794 h 4295794"/>
              <a:gd name="connsiteX2" fmla="*/ 496419 w 2053475"/>
              <a:gd name="connsiteY2" fmla="*/ 4069848 h 4295794"/>
              <a:gd name="connsiteX3" fmla="*/ 567569 w 2053475"/>
              <a:gd name="connsiteY3" fmla="*/ 2270574 h 4295794"/>
              <a:gd name="connsiteX4" fmla="*/ 543871 w 2053475"/>
              <a:gd name="connsiteY4" fmla="*/ 1617753 h 4295794"/>
              <a:gd name="connsiteX5" fmla="*/ 514818 w 2053475"/>
              <a:gd name="connsiteY5" fmla="*/ 1551722 h 4295794"/>
              <a:gd name="connsiteX6" fmla="*/ 395962 w 2053475"/>
              <a:gd name="connsiteY6" fmla="*/ 1436829 h 4295794"/>
              <a:gd name="connsiteX7" fmla="*/ 23549 w 2053475"/>
              <a:gd name="connsiteY7" fmla="*/ 850476 h 4295794"/>
              <a:gd name="connsiteX8" fmla="*/ 1098 w 2053475"/>
              <a:gd name="connsiteY8" fmla="*/ 756712 h 4295794"/>
              <a:gd name="connsiteX9" fmla="*/ 39397 w 2053475"/>
              <a:gd name="connsiteY9" fmla="*/ 538811 h 4295794"/>
              <a:gd name="connsiteX10" fmla="*/ 88259 w 2053475"/>
              <a:gd name="connsiteY10" fmla="*/ 372414 h 4295794"/>
              <a:gd name="connsiteX11" fmla="*/ 308802 w 2053475"/>
              <a:gd name="connsiteY11" fmla="*/ 239031 h 4295794"/>
              <a:gd name="connsiteX12" fmla="*/ 1176445 w 2053475"/>
              <a:gd name="connsiteY12" fmla="*/ 352604 h 4295794"/>
              <a:gd name="connsiteX13" fmla="*/ 1141944 w 2053475"/>
              <a:gd name="connsiteY13" fmla="*/ 559280 h 4295794"/>
              <a:gd name="connsiteX14" fmla="*/ 1109430 w 2053475"/>
              <a:gd name="connsiteY14" fmla="*/ 628238 h 4295794"/>
              <a:gd name="connsiteX15" fmla="*/ 844971 w 2053475"/>
              <a:gd name="connsiteY15" fmla="*/ 804254 h 4295794"/>
              <a:gd name="connsiteX16" fmla="*/ 907039 w 2053475"/>
              <a:gd name="connsiteY16" fmla="*/ 772559 h 4295794"/>
              <a:gd name="connsiteX17" fmla="*/ 1031177 w 2053475"/>
              <a:gd name="connsiteY17" fmla="*/ 722376 h 4295794"/>
              <a:gd name="connsiteX18" fmla="*/ 1097889 w 2053475"/>
              <a:gd name="connsiteY18" fmla="*/ 652713 h 4295794"/>
              <a:gd name="connsiteX19" fmla="*/ 1166769 w 2053475"/>
              <a:gd name="connsiteY19" fmla="*/ 350599 h 4295794"/>
              <a:gd name="connsiteX20" fmla="*/ 2053332 w 2053475"/>
              <a:gd name="connsiteY20" fmla="*/ 0 h 4295794"/>
              <a:gd name="connsiteX21" fmla="*/ 2034844 w 2053475"/>
              <a:gd name="connsiteY21" fmla="*/ 1080263 h 4295794"/>
              <a:gd name="connsiteX22" fmla="*/ 2013714 w 2053475"/>
              <a:gd name="connsiteY22" fmla="*/ 1195156 h 4295794"/>
              <a:gd name="connsiteX23" fmla="*/ 1769401 w 2053475"/>
              <a:gd name="connsiteY23" fmla="*/ 1514745 h 4295794"/>
              <a:gd name="connsiteX24" fmla="*/ 1727141 w 2053475"/>
              <a:gd name="connsiteY24" fmla="*/ 1590021 h 4295794"/>
              <a:gd name="connsiteX25" fmla="*/ 1739026 w 2053475"/>
              <a:gd name="connsiteY25" fmla="*/ 2243060 h 4295794"/>
              <a:gd name="connsiteX26" fmla="*/ 1865783 w 2053475"/>
              <a:gd name="connsiteY26" fmla="*/ 4170479 h 4295794"/>
              <a:gd name="connsiteX27" fmla="*/ 1872945 w 2053475"/>
              <a:gd name="connsiteY27" fmla="*/ 4295794 h 4295794"/>
              <a:gd name="connsiteX0" fmla="*/ 1872945 w 2053475"/>
              <a:gd name="connsiteY0" fmla="*/ 4295794 h 4295794"/>
              <a:gd name="connsiteX1" fmla="*/ 481772 w 2053475"/>
              <a:gd name="connsiteY1" fmla="*/ 4295794 h 4295794"/>
              <a:gd name="connsiteX2" fmla="*/ 496419 w 2053475"/>
              <a:gd name="connsiteY2" fmla="*/ 4069848 h 4295794"/>
              <a:gd name="connsiteX3" fmla="*/ 567569 w 2053475"/>
              <a:gd name="connsiteY3" fmla="*/ 2270574 h 4295794"/>
              <a:gd name="connsiteX4" fmla="*/ 543871 w 2053475"/>
              <a:gd name="connsiteY4" fmla="*/ 1617753 h 4295794"/>
              <a:gd name="connsiteX5" fmla="*/ 514818 w 2053475"/>
              <a:gd name="connsiteY5" fmla="*/ 1551722 h 4295794"/>
              <a:gd name="connsiteX6" fmla="*/ 395962 w 2053475"/>
              <a:gd name="connsiteY6" fmla="*/ 1436829 h 4295794"/>
              <a:gd name="connsiteX7" fmla="*/ 23549 w 2053475"/>
              <a:gd name="connsiteY7" fmla="*/ 850476 h 4295794"/>
              <a:gd name="connsiteX8" fmla="*/ 1098 w 2053475"/>
              <a:gd name="connsiteY8" fmla="*/ 756712 h 4295794"/>
              <a:gd name="connsiteX9" fmla="*/ 39397 w 2053475"/>
              <a:gd name="connsiteY9" fmla="*/ 538811 h 4295794"/>
              <a:gd name="connsiteX10" fmla="*/ 88259 w 2053475"/>
              <a:gd name="connsiteY10" fmla="*/ 372414 h 4295794"/>
              <a:gd name="connsiteX11" fmla="*/ 308802 w 2053475"/>
              <a:gd name="connsiteY11" fmla="*/ 239031 h 4295794"/>
              <a:gd name="connsiteX12" fmla="*/ 1176445 w 2053475"/>
              <a:gd name="connsiteY12" fmla="*/ 352604 h 4295794"/>
              <a:gd name="connsiteX13" fmla="*/ 1141944 w 2053475"/>
              <a:gd name="connsiteY13" fmla="*/ 559280 h 4295794"/>
              <a:gd name="connsiteX14" fmla="*/ 1109430 w 2053475"/>
              <a:gd name="connsiteY14" fmla="*/ 628238 h 4295794"/>
              <a:gd name="connsiteX15" fmla="*/ 844971 w 2053475"/>
              <a:gd name="connsiteY15" fmla="*/ 804254 h 4295794"/>
              <a:gd name="connsiteX16" fmla="*/ 907039 w 2053475"/>
              <a:gd name="connsiteY16" fmla="*/ 772559 h 4295794"/>
              <a:gd name="connsiteX17" fmla="*/ 1031177 w 2053475"/>
              <a:gd name="connsiteY17" fmla="*/ 722376 h 4295794"/>
              <a:gd name="connsiteX18" fmla="*/ 1097889 w 2053475"/>
              <a:gd name="connsiteY18" fmla="*/ 652713 h 4295794"/>
              <a:gd name="connsiteX19" fmla="*/ 1166769 w 2053475"/>
              <a:gd name="connsiteY19" fmla="*/ 350599 h 4295794"/>
              <a:gd name="connsiteX20" fmla="*/ 2053332 w 2053475"/>
              <a:gd name="connsiteY20" fmla="*/ 0 h 4295794"/>
              <a:gd name="connsiteX21" fmla="*/ 2034844 w 2053475"/>
              <a:gd name="connsiteY21" fmla="*/ 1080263 h 4295794"/>
              <a:gd name="connsiteX22" fmla="*/ 2013714 w 2053475"/>
              <a:gd name="connsiteY22" fmla="*/ 1195156 h 4295794"/>
              <a:gd name="connsiteX23" fmla="*/ 1769401 w 2053475"/>
              <a:gd name="connsiteY23" fmla="*/ 1514745 h 4295794"/>
              <a:gd name="connsiteX24" fmla="*/ 1727141 w 2053475"/>
              <a:gd name="connsiteY24" fmla="*/ 1590021 h 4295794"/>
              <a:gd name="connsiteX25" fmla="*/ 1739026 w 2053475"/>
              <a:gd name="connsiteY25" fmla="*/ 2243060 h 4295794"/>
              <a:gd name="connsiteX26" fmla="*/ 1865783 w 2053475"/>
              <a:gd name="connsiteY26" fmla="*/ 4170479 h 4295794"/>
              <a:gd name="connsiteX27" fmla="*/ 1872945 w 2053475"/>
              <a:gd name="connsiteY27" fmla="*/ 4295794 h 4295794"/>
              <a:gd name="connsiteX0" fmla="*/ 1872945 w 2053475"/>
              <a:gd name="connsiteY0" fmla="*/ 4295794 h 4295794"/>
              <a:gd name="connsiteX1" fmla="*/ 481772 w 2053475"/>
              <a:gd name="connsiteY1" fmla="*/ 4295794 h 4295794"/>
              <a:gd name="connsiteX2" fmla="*/ 496419 w 2053475"/>
              <a:gd name="connsiteY2" fmla="*/ 4069848 h 4295794"/>
              <a:gd name="connsiteX3" fmla="*/ 567569 w 2053475"/>
              <a:gd name="connsiteY3" fmla="*/ 2270574 h 4295794"/>
              <a:gd name="connsiteX4" fmla="*/ 543871 w 2053475"/>
              <a:gd name="connsiteY4" fmla="*/ 1617753 h 4295794"/>
              <a:gd name="connsiteX5" fmla="*/ 514818 w 2053475"/>
              <a:gd name="connsiteY5" fmla="*/ 1551722 h 4295794"/>
              <a:gd name="connsiteX6" fmla="*/ 395962 w 2053475"/>
              <a:gd name="connsiteY6" fmla="*/ 1436829 h 4295794"/>
              <a:gd name="connsiteX7" fmla="*/ 23549 w 2053475"/>
              <a:gd name="connsiteY7" fmla="*/ 850476 h 4295794"/>
              <a:gd name="connsiteX8" fmla="*/ 1098 w 2053475"/>
              <a:gd name="connsiteY8" fmla="*/ 756712 h 4295794"/>
              <a:gd name="connsiteX9" fmla="*/ 39397 w 2053475"/>
              <a:gd name="connsiteY9" fmla="*/ 538811 h 4295794"/>
              <a:gd name="connsiteX10" fmla="*/ 88259 w 2053475"/>
              <a:gd name="connsiteY10" fmla="*/ 372414 h 4295794"/>
              <a:gd name="connsiteX11" fmla="*/ 308802 w 2053475"/>
              <a:gd name="connsiteY11" fmla="*/ 239031 h 4295794"/>
              <a:gd name="connsiteX12" fmla="*/ 1176445 w 2053475"/>
              <a:gd name="connsiteY12" fmla="*/ 352604 h 4295794"/>
              <a:gd name="connsiteX13" fmla="*/ 1141944 w 2053475"/>
              <a:gd name="connsiteY13" fmla="*/ 559280 h 4295794"/>
              <a:gd name="connsiteX14" fmla="*/ 1109430 w 2053475"/>
              <a:gd name="connsiteY14" fmla="*/ 628238 h 4295794"/>
              <a:gd name="connsiteX15" fmla="*/ 844971 w 2053475"/>
              <a:gd name="connsiteY15" fmla="*/ 804254 h 4295794"/>
              <a:gd name="connsiteX16" fmla="*/ 907039 w 2053475"/>
              <a:gd name="connsiteY16" fmla="*/ 772559 h 4295794"/>
              <a:gd name="connsiteX17" fmla="*/ 1031177 w 2053475"/>
              <a:gd name="connsiteY17" fmla="*/ 722376 h 4295794"/>
              <a:gd name="connsiteX18" fmla="*/ 1097889 w 2053475"/>
              <a:gd name="connsiteY18" fmla="*/ 652713 h 4295794"/>
              <a:gd name="connsiteX19" fmla="*/ 1166769 w 2053475"/>
              <a:gd name="connsiteY19" fmla="*/ 350599 h 4295794"/>
              <a:gd name="connsiteX20" fmla="*/ 2053332 w 2053475"/>
              <a:gd name="connsiteY20" fmla="*/ 0 h 4295794"/>
              <a:gd name="connsiteX21" fmla="*/ 2034844 w 2053475"/>
              <a:gd name="connsiteY21" fmla="*/ 1080263 h 4295794"/>
              <a:gd name="connsiteX22" fmla="*/ 2013714 w 2053475"/>
              <a:gd name="connsiteY22" fmla="*/ 1195156 h 4295794"/>
              <a:gd name="connsiteX23" fmla="*/ 1769401 w 2053475"/>
              <a:gd name="connsiteY23" fmla="*/ 1514745 h 4295794"/>
              <a:gd name="connsiteX24" fmla="*/ 1727141 w 2053475"/>
              <a:gd name="connsiteY24" fmla="*/ 1590021 h 4295794"/>
              <a:gd name="connsiteX25" fmla="*/ 1739026 w 2053475"/>
              <a:gd name="connsiteY25" fmla="*/ 2243060 h 4295794"/>
              <a:gd name="connsiteX26" fmla="*/ 1865783 w 2053475"/>
              <a:gd name="connsiteY26" fmla="*/ 4170479 h 4295794"/>
              <a:gd name="connsiteX27" fmla="*/ 1872945 w 2053475"/>
              <a:gd name="connsiteY27" fmla="*/ 4295794 h 4295794"/>
              <a:gd name="connsiteX0" fmla="*/ 1872945 w 2053475"/>
              <a:gd name="connsiteY0" fmla="*/ 4295794 h 4295794"/>
              <a:gd name="connsiteX1" fmla="*/ 481772 w 2053475"/>
              <a:gd name="connsiteY1" fmla="*/ 4295794 h 4295794"/>
              <a:gd name="connsiteX2" fmla="*/ 496419 w 2053475"/>
              <a:gd name="connsiteY2" fmla="*/ 4069848 h 4295794"/>
              <a:gd name="connsiteX3" fmla="*/ 567569 w 2053475"/>
              <a:gd name="connsiteY3" fmla="*/ 2270574 h 4295794"/>
              <a:gd name="connsiteX4" fmla="*/ 543871 w 2053475"/>
              <a:gd name="connsiteY4" fmla="*/ 1617753 h 4295794"/>
              <a:gd name="connsiteX5" fmla="*/ 514818 w 2053475"/>
              <a:gd name="connsiteY5" fmla="*/ 1551722 h 4295794"/>
              <a:gd name="connsiteX6" fmla="*/ 395962 w 2053475"/>
              <a:gd name="connsiteY6" fmla="*/ 1436829 h 4295794"/>
              <a:gd name="connsiteX7" fmla="*/ 23549 w 2053475"/>
              <a:gd name="connsiteY7" fmla="*/ 850476 h 4295794"/>
              <a:gd name="connsiteX8" fmla="*/ 1098 w 2053475"/>
              <a:gd name="connsiteY8" fmla="*/ 756712 h 4295794"/>
              <a:gd name="connsiteX9" fmla="*/ 39397 w 2053475"/>
              <a:gd name="connsiteY9" fmla="*/ 538811 h 4295794"/>
              <a:gd name="connsiteX10" fmla="*/ 88259 w 2053475"/>
              <a:gd name="connsiteY10" fmla="*/ 372414 h 4295794"/>
              <a:gd name="connsiteX11" fmla="*/ 308802 w 2053475"/>
              <a:gd name="connsiteY11" fmla="*/ 239031 h 4295794"/>
              <a:gd name="connsiteX12" fmla="*/ 1176445 w 2053475"/>
              <a:gd name="connsiteY12" fmla="*/ 352604 h 4295794"/>
              <a:gd name="connsiteX13" fmla="*/ 1141944 w 2053475"/>
              <a:gd name="connsiteY13" fmla="*/ 559280 h 4295794"/>
              <a:gd name="connsiteX14" fmla="*/ 1109430 w 2053475"/>
              <a:gd name="connsiteY14" fmla="*/ 628238 h 4295794"/>
              <a:gd name="connsiteX15" fmla="*/ 844971 w 2053475"/>
              <a:gd name="connsiteY15" fmla="*/ 804254 h 4295794"/>
              <a:gd name="connsiteX16" fmla="*/ 907039 w 2053475"/>
              <a:gd name="connsiteY16" fmla="*/ 772559 h 4295794"/>
              <a:gd name="connsiteX17" fmla="*/ 1031177 w 2053475"/>
              <a:gd name="connsiteY17" fmla="*/ 722376 h 4295794"/>
              <a:gd name="connsiteX18" fmla="*/ 1097889 w 2053475"/>
              <a:gd name="connsiteY18" fmla="*/ 652713 h 4295794"/>
              <a:gd name="connsiteX19" fmla="*/ 1166769 w 2053475"/>
              <a:gd name="connsiteY19" fmla="*/ 350599 h 4295794"/>
              <a:gd name="connsiteX20" fmla="*/ 2053332 w 2053475"/>
              <a:gd name="connsiteY20" fmla="*/ 0 h 4295794"/>
              <a:gd name="connsiteX21" fmla="*/ 2034844 w 2053475"/>
              <a:gd name="connsiteY21" fmla="*/ 1080263 h 4295794"/>
              <a:gd name="connsiteX22" fmla="*/ 2013714 w 2053475"/>
              <a:gd name="connsiteY22" fmla="*/ 1195156 h 4295794"/>
              <a:gd name="connsiteX23" fmla="*/ 1769401 w 2053475"/>
              <a:gd name="connsiteY23" fmla="*/ 1514745 h 4295794"/>
              <a:gd name="connsiteX24" fmla="*/ 1727141 w 2053475"/>
              <a:gd name="connsiteY24" fmla="*/ 1590021 h 4295794"/>
              <a:gd name="connsiteX25" fmla="*/ 1739026 w 2053475"/>
              <a:gd name="connsiteY25" fmla="*/ 2243060 h 4295794"/>
              <a:gd name="connsiteX26" fmla="*/ 1865783 w 2053475"/>
              <a:gd name="connsiteY26" fmla="*/ 4170479 h 4295794"/>
              <a:gd name="connsiteX27" fmla="*/ 1872945 w 2053475"/>
              <a:gd name="connsiteY27" fmla="*/ 4295794 h 4295794"/>
              <a:gd name="connsiteX0" fmla="*/ 1872945 w 2053475"/>
              <a:gd name="connsiteY0" fmla="*/ 4295794 h 4295794"/>
              <a:gd name="connsiteX1" fmla="*/ 481772 w 2053475"/>
              <a:gd name="connsiteY1" fmla="*/ 4295794 h 4295794"/>
              <a:gd name="connsiteX2" fmla="*/ 496419 w 2053475"/>
              <a:gd name="connsiteY2" fmla="*/ 4069848 h 4295794"/>
              <a:gd name="connsiteX3" fmla="*/ 567569 w 2053475"/>
              <a:gd name="connsiteY3" fmla="*/ 2270574 h 4295794"/>
              <a:gd name="connsiteX4" fmla="*/ 543871 w 2053475"/>
              <a:gd name="connsiteY4" fmla="*/ 1617753 h 4295794"/>
              <a:gd name="connsiteX5" fmla="*/ 514818 w 2053475"/>
              <a:gd name="connsiteY5" fmla="*/ 1551722 h 4295794"/>
              <a:gd name="connsiteX6" fmla="*/ 395962 w 2053475"/>
              <a:gd name="connsiteY6" fmla="*/ 1436829 h 4295794"/>
              <a:gd name="connsiteX7" fmla="*/ 23549 w 2053475"/>
              <a:gd name="connsiteY7" fmla="*/ 850476 h 4295794"/>
              <a:gd name="connsiteX8" fmla="*/ 1098 w 2053475"/>
              <a:gd name="connsiteY8" fmla="*/ 756712 h 4295794"/>
              <a:gd name="connsiteX9" fmla="*/ 39397 w 2053475"/>
              <a:gd name="connsiteY9" fmla="*/ 538811 h 4295794"/>
              <a:gd name="connsiteX10" fmla="*/ 88259 w 2053475"/>
              <a:gd name="connsiteY10" fmla="*/ 372414 h 4295794"/>
              <a:gd name="connsiteX11" fmla="*/ 308802 w 2053475"/>
              <a:gd name="connsiteY11" fmla="*/ 239031 h 4295794"/>
              <a:gd name="connsiteX12" fmla="*/ 1176445 w 2053475"/>
              <a:gd name="connsiteY12" fmla="*/ 352604 h 4295794"/>
              <a:gd name="connsiteX13" fmla="*/ 1141944 w 2053475"/>
              <a:gd name="connsiteY13" fmla="*/ 559280 h 4295794"/>
              <a:gd name="connsiteX14" fmla="*/ 1109430 w 2053475"/>
              <a:gd name="connsiteY14" fmla="*/ 628238 h 4295794"/>
              <a:gd name="connsiteX15" fmla="*/ 844971 w 2053475"/>
              <a:gd name="connsiteY15" fmla="*/ 804254 h 4295794"/>
              <a:gd name="connsiteX16" fmla="*/ 1031177 w 2053475"/>
              <a:gd name="connsiteY16" fmla="*/ 722376 h 4295794"/>
              <a:gd name="connsiteX17" fmla="*/ 1097889 w 2053475"/>
              <a:gd name="connsiteY17" fmla="*/ 652713 h 4295794"/>
              <a:gd name="connsiteX18" fmla="*/ 1166769 w 2053475"/>
              <a:gd name="connsiteY18" fmla="*/ 350599 h 4295794"/>
              <a:gd name="connsiteX19" fmla="*/ 2053332 w 2053475"/>
              <a:gd name="connsiteY19" fmla="*/ 0 h 4295794"/>
              <a:gd name="connsiteX20" fmla="*/ 2034844 w 2053475"/>
              <a:gd name="connsiteY20" fmla="*/ 1080263 h 4295794"/>
              <a:gd name="connsiteX21" fmla="*/ 2013714 w 2053475"/>
              <a:gd name="connsiteY21" fmla="*/ 1195156 h 4295794"/>
              <a:gd name="connsiteX22" fmla="*/ 1769401 w 2053475"/>
              <a:gd name="connsiteY22" fmla="*/ 1514745 h 4295794"/>
              <a:gd name="connsiteX23" fmla="*/ 1727141 w 2053475"/>
              <a:gd name="connsiteY23" fmla="*/ 1590021 h 4295794"/>
              <a:gd name="connsiteX24" fmla="*/ 1739026 w 2053475"/>
              <a:gd name="connsiteY24" fmla="*/ 2243060 h 4295794"/>
              <a:gd name="connsiteX25" fmla="*/ 1865783 w 2053475"/>
              <a:gd name="connsiteY25" fmla="*/ 4170479 h 4295794"/>
              <a:gd name="connsiteX26" fmla="*/ 1872945 w 2053475"/>
              <a:gd name="connsiteY26" fmla="*/ 4295794 h 4295794"/>
              <a:gd name="connsiteX0" fmla="*/ 1872945 w 2053475"/>
              <a:gd name="connsiteY0" fmla="*/ 4295794 h 4295794"/>
              <a:gd name="connsiteX1" fmla="*/ 481772 w 2053475"/>
              <a:gd name="connsiteY1" fmla="*/ 4295794 h 4295794"/>
              <a:gd name="connsiteX2" fmla="*/ 496419 w 2053475"/>
              <a:gd name="connsiteY2" fmla="*/ 4069848 h 4295794"/>
              <a:gd name="connsiteX3" fmla="*/ 567569 w 2053475"/>
              <a:gd name="connsiteY3" fmla="*/ 2270574 h 4295794"/>
              <a:gd name="connsiteX4" fmla="*/ 543871 w 2053475"/>
              <a:gd name="connsiteY4" fmla="*/ 1617753 h 4295794"/>
              <a:gd name="connsiteX5" fmla="*/ 514818 w 2053475"/>
              <a:gd name="connsiteY5" fmla="*/ 1551722 h 4295794"/>
              <a:gd name="connsiteX6" fmla="*/ 395962 w 2053475"/>
              <a:gd name="connsiteY6" fmla="*/ 1436829 h 4295794"/>
              <a:gd name="connsiteX7" fmla="*/ 23549 w 2053475"/>
              <a:gd name="connsiteY7" fmla="*/ 850476 h 4295794"/>
              <a:gd name="connsiteX8" fmla="*/ 1098 w 2053475"/>
              <a:gd name="connsiteY8" fmla="*/ 756712 h 4295794"/>
              <a:gd name="connsiteX9" fmla="*/ 39397 w 2053475"/>
              <a:gd name="connsiteY9" fmla="*/ 538811 h 4295794"/>
              <a:gd name="connsiteX10" fmla="*/ 88259 w 2053475"/>
              <a:gd name="connsiteY10" fmla="*/ 372414 h 4295794"/>
              <a:gd name="connsiteX11" fmla="*/ 308802 w 2053475"/>
              <a:gd name="connsiteY11" fmla="*/ 239031 h 4295794"/>
              <a:gd name="connsiteX12" fmla="*/ 1176445 w 2053475"/>
              <a:gd name="connsiteY12" fmla="*/ 352604 h 4295794"/>
              <a:gd name="connsiteX13" fmla="*/ 1141944 w 2053475"/>
              <a:gd name="connsiteY13" fmla="*/ 559280 h 4295794"/>
              <a:gd name="connsiteX14" fmla="*/ 844971 w 2053475"/>
              <a:gd name="connsiteY14" fmla="*/ 804254 h 4295794"/>
              <a:gd name="connsiteX15" fmla="*/ 1031177 w 2053475"/>
              <a:gd name="connsiteY15" fmla="*/ 722376 h 4295794"/>
              <a:gd name="connsiteX16" fmla="*/ 1097889 w 2053475"/>
              <a:gd name="connsiteY16" fmla="*/ 652713 h 4295794"/>
              <a:gd name="connsiteX17" fmla="*/ 1166769 w 2053475"/>
              <a:gd name="connsiteY17" fmla="*/ 350599 h 4295794"/>
              <a:gd name="connsiteX18" fmla="*/ 2053332 w 2053475"/>
              <a:gd name="connsiteY18" fmla="*/ 0 h 4295794"/>
              <a:gd name="connsiteX19" fmla="*/ 2034844 w 2053475"/>
              <a:gd name="connsiteY19" fmla="*/ 1080263 h 4295794"/>
              <a:gd name="connsiteX20" fmla="*/ 2013714 w 2053475"/>
              <a:gd name="connsiteY20" fmla="*/ 1195156 h 4295794"/>
              <a:gd name="connsiteX21" fmla="*/ 1769401 w 2053475"/>
              <a:gd name="connsiteY21" fmla="*/ 1514745 h 4295794"/>
              <a:gd name="connsiteX22" fmla="*/ 1727141 w 2053475"/>
              <a:gd name="connsiteY22" fmla="*/ 1590021 h 4295794"/>
              <a:gd name="connsiteX23" fmla="*/ 1739026 w 2053475"/>
              <a:gd name="connsiteY23" fmla="*/ 2243060 h 4295794"/>
              <a:gd name="connsiteX24" fmla="*/ 1865783 w 2053475"/>
              <a:gd name="connsiteY24" fmla="*/ 4170479 h 4295794"/>
              <a:gd name="connsiteX25" fmla="*/ 1872945 w 2053475"/>
              <a:gd name="connsiteY25" fmla="*/ 4295794 h 4295794"/>
              <a:gd name="connsiteX0" fmla="*/ 1872945 w 2053475"/>
              <a:gd name="connsiteY0" fmla="*/ 4295794 h 4295794"/>
              <a:gd name="connsiteX1" fmla="*/ 481772 w 2053475"/>
              <a:gd name="connsiteY1" fmla="*/ 4295794 h 4295794"/>
              <a:gd name="connsiteX2" fmla="*/ 496419 w 2053475"/>
              <a:gd name="connsiteY2" fmla="*/ 4069848 h 4295794"/>
              <a:gd name="connsiteX3" fmla="*/ 567569 w 2053475"/>
              <a:gd name="connsiteY3" fmla="*/ 2270574 h 4295794"/>
              <a:gd name="connsiteX4" fmla="*/ 543871 w 2053475"/>
              <a:gd name="connsiteY4" fmla="*/ 1617753 h 4295794"/>
              <a:gd name="connsiteX5" fmla="*/ 514818 w 2053475"/>
              <a:gd name="connsiteY5" fmla="*/ 1551722 h 4295794"/>
              <a:gd name="connsiteX6" fmla="*/ 395962 w 2053475"/>
              <a:gd name="connsiteY6" fmla="*/ 1436829 h 4295794"/>
              <a:gd name="connsiteX7" fmla="*/ 23549 w 2053475"/>
              <a:gd name="connsiteY7" fmla="*/ 850476 h 4295794"/>
              <a:gd name="connsiteX8" fmla="*/ 1098 w 2053475"/>
              <a:gd name="connsiteY8" fmla="*/ 756712 h 4295794"/>
              <a:gd name="connsiteX9" fmla="*/ 39397 w 2053475"/>
              <a:gd name="connsiteY9" fmla="*/ 538811 h 4295794"/>
              <a:gd name="connsiteX10" fmla="*/ 88259 w 2053475"/>
              <a:gd name="connsiteY10" fmla="*/ 372414 h 4295794"/>
              <a:gd name="connsiteX11" fmla="*/ 308802 w 2053475"/>
              <a:gd name="connsiteY11" fmla="*/ 239031 h 4295794"/>
              <a:gd name="connsiteX12" fmla="*/ 1176445 w 2053475"/>
              <a:gd name="connsiteY12" fmla="*/ 352604 h 4295794"/>
              <a:gd name="connsiteX13" fmla="*/ 844971 w 2053475"/>
              <a:gd name="connsiteY13" fmla="*/ 804254 h 4295794"/>
              <a:gd name="connsiteX14" fmla="*/ 1031177 w 2053475"/>
              <a:gd name="connsiteY14" fmla="*/ 722376 h 4295794"/>
              <a:gd name="connsiteX15" fmla="*/ 1097889 w 2053475"/>
              <a:gd name="connsiteY15" fmla="*/ 652713 h 4295794"/>
              <a:gd name="connsiteX16" fmla="*/ 1166769 w 2053475"/>
              <a:gd name="connsiteY16" fmla="*/ 350599 h 4295794"/>
              <a:gd name="connsiteX17" fmla="*/ 2053332 w 2053475"/>
              <a:gd name="connsiteY17" fmla="*/ 0 h 4295794"/>
              <a:gd name="connsiteX18" fmla="*/ 2034844 w 2053475"/>
              <a:gd name="connsiteY18" fmla="*/ 1080263 h 4295794"/>
              <a:gd name="connsiteX19" fmla="*/ 2013714 w 2053475"/>
              <a:gd name="connsiteY19" fmla="*/ 1195156 h 4295794"/>
              <a:gd name="connsiteX20" fmla="*/ 1769401 w 2053475"/>
              <a:gd name="connsiteY20" fmla="*/ 1514745 h 4295794"/>
              <a:gd name="connsiteX21" fmla="*/ 1727141 w 2053475"/>
              <a:gd name="connsiteY21" fmla="*/ 1590021 h 4295794"/>
              <a:gd name="connsiteX22" fmla="*/ 1739026 w 2053475"/>
              <a:gd name="connsiteY22" fmla="*/ 2243060 h 4295794"/>
              <a:gd name="connsiteX23" fmla="*/ 1865783 w 2053475"/>
              <a:gd name="connsiteY23" fmla="*/ 4170479 h 4295794"/>
              <a:gd name="connsiteX24" fmla="*/ 1872945 w 2053475"/>
              <a:gd name="connsiteY24" fmla="*/ 4295794 h 4295794"/>
              <a:gd name="connsiteX0" fmla="*/ 1872945 w 2053475"/>
              <a:gd name="connsiteY0" fmla="*/ 4295794 h 4295794"/>
              <a:gd name="connsiteX1" fmla="*/ 481772 w 2053475"/>
              <a:gd name="connsiteY1" fmla="*/ 4295794 h 4295794"/>
              <a:gd name="connsiteX2" fmla="*/ 496419 w 2053475"/>
              <a:gd name="connsiteY2" fmla="*/ 4069848 h 4295794"/>
              <a:gd name="connsiteX3" fmla="*/ 567569 w 2053475"/>
              <a:gd name="connsiteY3" fmla="*/ 2270574 h 4295794"/>
              <a:gd name="connsiteX4" fmla="*/ 543871 w 2053475"/>
              <a:gd name="connsiteY4" fmla="*/ 1617753 h 4295794"/>
              <a:gd name="connsiteX5" fmla="*/ 514818 w 2053475"/>
              <a:gd name="connsiteY5" fmla="*/ 1551722 h 4295794"/>
              <a:gd name="connsiteX6" fmla="*/ 395962 w 2053475"/>
              <a:gd name="connsiteY6" fmla="*/ 1436829 h 4295794"/>
              <a:gd name="connsiteX7" fmla="*/ 23549 w 2053475"/>
              <a:gd name="connsiteY7" fmla="*/ 850476 h 4295794"/>
              <a:gd name="connsiteX8" fmla="*/ 1098 w 2053475"/>
              <a:gd name="connsiteY8" fmla="*/ 756712 h 4295794"/>
              <a:gd name="connsiteX9" fmla="*/ 39397 w 2053475"/>
              <a:gd name="connsiteY9" fmla="*/ 538811 h 4295794"/>
              <a:gd name="connsiteX10" fmla="*/ 88259 w 2053475"/>
              <a:gd name="connsiteY10" fmla="*/ 372414 h 4295794"/>
              <a:gd name="connsiteX11" fmla="*/ 308802 w 2053475"/>
              <a:gd name="connsiteY11" fmla="*/ 239031 h 4295794"/>
              <a:gd name="connsiteX12" fmla="*/ 1176445 w 2053475"/>
              <a:gd name="connsiteY12" fmla="*/ 352604 h 4295794"/>
              <a:gd name="connsiteX13" fmla="*/ 844971 w 2053475"/>
              <a:gd name="connsiteY13" fmla="*/ 804254 h 4295794"/>
              <a:gd name="connsiteX14" fmla="*/ 1031177 w 2053475"/>
              <a:gd name="connsiteY14" fmla="*/ 722376 h 4295794"/>
              <a:gd name="connsiteX15" fmla="*/ 1097889 w 2053475"/>
              <a:gd name="connsiteY15" fmla="*/ 652713 h 4295794"/>
              <a:gd name="connsiteX16" fmla="*/ 2053332 w 2053475"/>
              <a:gd name="connsiteY16" fmla="*/ 0 h 4295794"/>
              <a:gd name="connsiteX17" fmla="*/ 2034844 w 2053475"/>
              <a:gd name="connsiteY17" fmla="*/ 1080263 h 4295794"/>
              <a:gd name="connsiteX18" fmla="*/ 2013714 w 2053475"/>
              <a:gd name="connsiteY18" fmla="*/ 1195156 h 4295794"/>
              <a:gd name="connsiteX19" fmla="*/ 1769401 w 2053475"/>
              <a:gd name="connsiteY19" fmla="*/ 1514745 h 4295794"/>
              <a:gd name="connsiteX20" fmla="*/ 1727141 w 2053475"/>
              <a:gd name="connsiteY20" fmla="*/ 1590021 h 4295794"/>
              <a:gd name="connsiteX21" fmla="*/ 1739026 w 2053475"/>
              <a:gd name="connsiteY21" fmla="*/ 2243060 h 4295794"/>
              <a:gd name="connsiteX22" fmla="*/ 1865783 w 2053475"/>
              <a:gd name="connsiteY22" fmla="*/ 4170479 h 4295794"/>
              <a:gd name="connsiteX23" fmla="*/ 1872945 w 2053475"/>
              <a:gd name="connsiteY23" fmla="*/ 4295794 h 4295794"/>
              <a:gd name="connsiteX0" fmla="*/ 1872945 w 2053475"/>
              <a:gd name="connsiteY0" fmla="*/ 4295794 h 4295794"/>
              <a:gd name="connsiteX1" fmla="*/ 481772 w 2053475"/>
              <a:gd name="connsiteY1" fmla="*/ 4295794 h 4295794"/>
              <a:gd name="connsiteX2" fmla="*/ 496419 w 2053475"/>
              <a:gd name="connsiteY2" fmla="*/ 4069848 h 4295794"/>
              <a:gd name="connsiteX3" fmla="*/ 567569 w 2053475"/>
              <a:gd name="connsiteY3" fmla="*/ 2270574 h 4295794"/>
              <a:gd name="connsiteX4" fmla="*/ 543871 w 2053475"/>
              <a:gd name="connsiteY4" fmla="*/ 1617753 h 4295794"/>
              <a:gd name="connsiteX5" fmla="*/ 514818 w 2053475"/>
              <a:gd name="connsiteY5" fmla="*/ 1551722 h 4295794"/>
              <a:gd name="connsiteX6" fmla="*/ 395962 w 2053475"/>
              <a:gd name="connsiteY6" fmla="*/ 1436829 h 4295794"/>
              <a:gd name="connsiteX7" fmla="*/ 23549 w 2053475"/>
              <a:gd name="connsiteY7" fmla="*/ 850476 h 4295794"/>
              <a:gd name="connsiteX8" fmla="*/ 1098 w 2053475"/>
              <a:gd name="connsiteY8" fmla="*/ 756712 h 4295794"/>
              <a:gd name="connsiteX9" fmla="*/ 39397 w 2053475"/>
              <a:gd name="connsiteY9" fmla="*/ 538811 h 4295794"/>
              <a:gd name="connsiteX10" fmla="*/ 88259 w 2053475"/>
              <a:gd name="connsiteY10" fmla="*/ 372414 h 4295794"/>
              <a:gd name="connsiteX11" fmla="*/ 308802 w 2053475"/>
              <a:gd name="connsiteY11" fmla="*/ 239031 h 4295794"/>
              <a:gd name="connsiteX12" fmla="*/ 1176445 w 2053475"/>
              <a:gd name="connsiteY12" fmla="*/ 352604 h 4295794"/>
              <a:gd name="connsiteX13" fmla="*/ 844971 w 2053475"/>
              <a:gd name="connsiteY13" fmla="*/ 804254 h 4295794"/>
              <a:gd name="connsiteX14" fmla="*/ 1031177 w 2053475"/>
              <a:gd name="connsiteY14" fmla="*/ 722376 h 4295794"/>
              <a:gd name="connsiteX15" fmla="*/ 1097889 w 2053475"/>
              <a:gd name="connsiteY15" fmla="*/ 652713 h 4295794"/>
              <a:gd name="connsiteX16" fmla="*/ 2053332 w 2053475"/>
              <a:gd name="connsiteY16" fmla="*/ 0 h 4295794"/>
              <a:gd name="connsiteX17" fmla="*/ 2034844 w 2053475"/>
              <a:gd name="connsiteY17" fmla="*/ 1080263 h 4295794"/>
              <a:gd name="connsiteX18" fmla="*/ 2013714 w 2053475"/>
              <a:gd name="connsiteY18" fmla="*/ 1195156 h 4295794"/>
              <a:gd name="connsiteX19" fmla="*/ 1769401 w 2053475"/>
              <a:gd name="connsiteY19" fmla="*/ 1514745 h 4295794"/>
              <a:gd name="connsiteX20" fmla="*/ 1727141 w 2053475"/>
              <a:gd name="connsiteY20" fmla="*/ 1590021 h 4295794"/>
              <a:gd name="connsiteX21" fmla="*/ 1739026 w 2053475"/>
              <a:gd name="connsiteY21" fmla="*/ 2243060 h 4295794"/>
              <a:gd name="connsiteX22" fmla="*/ 1865783 w 2053475"/>
              <a:gd name="connsiteY22" fmla="*/ 4170479 h 4295794"/>
              <a:gd name="connsiteX23" fmla="*/ 1872945 w 2053475"/>
              <a:gd name="connsiteY23" fmla="*/ 4295794 h 4295794"/>
              <a:gd name="connsiteX0" fmla="*/ 1872945 w 2053475"/>
              <a:gd name="connsiteY0" fmla="*/ 4295794 h 4295794"/>
              <a:gd name="connsiteX1" fmla="*/ 481772 w 2053475"/>
              <a:gd name="connsiteY1" fmla="*/ 4295794 h 4295794"/>
              <a:gd name="connsiteX2" fmla="*/ 496419 w 2053475"/>
              <a:gd name="connsiteY2" fmla="*/ 4069848 h 4295794"/>
              <a:gd name="connsiteX3" fmla="*/ 567569 w 2053475"/>
              <a:gd name="connsiteY3" fmla="*/ 2270574 h 4295794"/>
              <a:gd name="connsiteX4" fmla="*/ 543871 w 2053475"/>
              <a:gd name="connsiteY4" fmla="*/ 1617753 h 4295794"/>
              <a:gd name="connsiteX5" fmla="*/ 514818 w 2053475"/>
              <a:gd name="connsiteY5" fmla="*/ 1551722 h 4295794"/>
              <a:gd name="connsiteX6" fmla="*/ 395962 w 2053475"/>
              <a:gd name="connsiteY6" fmla="*/ 1436829 h 4295794"/>
              <a:gd name="connsiteX7" fmla="*/ 23549 w 2053475"/>
              <a:gd name="connsiteY7" fmla="*/ 850476 h 4295794"/>
              <a:gd name="connsiteX8" fmla="*/ 1098 w 2053475"/>
              <a:gd name="connsiteY8" fmla="*/ 756712 h 4295794"/>
              <a:gd name="connsiteX9" fmla="*/ 39397 w 2053475"/>
              <a:gd name="connsiteY9" fmla="*/ 538811 h 4295794"/>
              <a:gd name="connsiteX10" fmla="*/ 88259 w 2053475"/>
              <a:gd name="connsiteY10" fmla="*/ 372414 h 4295794"/>
              <a:gd name="connsiteX11" fmla="*/ 308802 w 2053475"/>
              <a:gd name="connsiteY11" fmla="*/ 239031 h 4295794"/>
              <a:gd name="connsiteX12" fmla="*/ 1176445 w 2053475"/>
              <a:gd name="connsiteY12" fmla="*/ 352604 h 4295794"/>
              <a:gd name="connsiteX13" fmla="*/ 844971 w 2053475"/>
              <a:gd name="connsiteY13" fmla="*/ 804254 h 4295794"/>
              <a:gd name="connsiteX14" fmla="*/ 1097889 w 2053475"/>
              <a:gd name="connsiteY14" fmla="*/ 652713 h 4295794"/>
              <a:gd name="connsiteX15" fmla="*/ 2053332 w 2053475"/>
              <a:gd name="connsiteY15" fmla="*/ 0 h 4295794"/>
              <a:gd name="connsiteX16" fmla="*/ 2034844 w 2053475"/>
              <a:gd name="connsiteY16" fmla="*/ 1080263 h 4295794"/>
              <a:gd name="connsiteX17" fmla="*/ 2013714 w 2053475"/>
              <a:gd name="connsiteY17" fmla="*/ 1195156 h 4295794"/>
              <a:gd name="connsiteX18" fmla="*/ 1769401 w 2053475"/>
              <a:gd name="connsiteY18" fmla="*/ 1514745 h 4295794"/>
              <a:gd name="connsiteX19" fmla="*/ 1727141 w 2053475"/>
              <a:gd name="connsiteY19" fmla="*/ 1590021 h 4295794"/>
              <a:gd name="connsiteX20" fmla="*/ 1739026 w 2053475"/>
              <a:gd name="connsiteY20" fmla="*/ 2243060 h 4295794"/>
              <a:gd name="connsiteX21" fmla="*/ 1865783 w 2053475"/>
              <a:gd name="connsiteY21" fmla="*/ 4170479 h 4295794"/>
              <a:gd name="connsiteX22" fmla="*/ 1872945 w 2053475"/>
              <a:gd name="connsiteY22" fmla="*/ 4295794 h 4295794"/>
              <a:gd name="connsiteX0" fmla="*/ 1872945 w 2053475"/>
              <a:gd name="connsiteY0" fmla="*/ 4297722 h 4297722"/>
              <a:gd name="connsiteX1" fmla="*/ 481772 w 2053475"/>
              <a:gd name="connsiteY1" fmla="*/ 4297722 h 4297722"/>
              <a:gd name="connsiteX2" fmla="*/ 496419 w 2053475"/>
              <a:gd name="connsiteY2" fmla="*/ 4071776 h 4297722"/>
              <a:gd name="connsiteX3" fmla="*/ 567569 w 2053475"/>
              <a:gd name="connsiteY3" fmla="*/ 2272502 h 4297722"/>
              <a:gd name="connsiteX4" fmla="*/ 543871 w 2053475"/>
              <a:gd name="connsiteY4" fmla="*/ 1619681 h 4297722"/>
              <a:gd name="connsiteX5" fmla="*/ 514818 w 2053475"/>
              <a:gd name="connsiteY5" fmla="*/ 1553650 h 4297722"/>
              <a:gd name="connsiteX6" fmla="*/ 395962 w 2053475"/>
              <a:gd name="connsiteY6" fmla="*/ 1438757 h 4297722"/>
              <a:gd name="connsiteX7" fmla="*/ 23549 w 2053475"/>
              <a:gd name="connsiteY7" fmla="*/ 852404 h 4297722"/>
              <a:gd name="connsiteX8" fmla="*/ 1098 w 2053475"/>
              <a:gd name="connsiteY8" fmla="*/ 758640 h 4297722"/>
              <a:gd name="connsiteX9" fmla="*/ 39397 w 2053475"/>
              <a:gd name="connsiteY9" fmla="*/ 540739 h 4297722"/>
              <a:gd name="connsiteX10" fmla="*/ 88259 w 2053475"/>
              <a:gd name="connsiteY10" fmla="*/ 374342 h 4297722"/>
              <a:gd name="connsiteX11" fmla="*/ 308802 w 2053475"/>
              <a:gd name="connsiteY11" fmla="*/ 240959 h 4297722"/>
              <a:gd name="connsiteX12" fmla="*/ 1176445 w 2053475"/>
              <a:gd name="connsiteY12" fmla="*/ 354532 h 4297722"/>
              <a:gd name="connsiteX13" fmla="*/ 844971 w 2053475"/>
              <a:gd name="connsiteY13" fmla="*/ 806182 h 4297722"/>
              <a:gd name="connsiteX14" fmla="*/ 2053332 w 2053475"/>
              <a:gd name="connsiteY14" fmla="*/ 1928 h 4297722"/>
              <a:gd name="connsiteX15" fmla="*/ 2034844 w 2053475"/>
              <a:gd name="connsiteY15" fmla="*/ 1082191 h 4297722"/>
              <a:gd name="connsiteX16" fmla="*/ 2013714 w 2053475"/>
              <a:gd name="connsiteY16" fmla="*/ 1197084 h 4297722"/>
              <a:gd name="connsiteX17" fmla="*/ 1769401 w 2053475"/>
              <a:gd name="connsiteY17" fmla="*/ 1516673 h 4297722"/>
              <a:gd name="connsiteX18" fmla="*/ 1727141 w 2053475"/>
              <a:gd name="connsiteY18" fmla="*/ 1591949 h 4297722"/>
              <a:gd name="connsiteX19" fmla="*/ 1739026 w 2053475"/>
              <a:gd name="connsiteY19" fmla="*/ 2244988 h 4297722"/>
              <a:gd name="connsiteX20" fmla="*/ 1865783 w 2053475"/>
              <a:gd name="connsiteY20" fmla="*/ 4172407 h 4297722"/>
              <a:gd name="connsiteX21" fmla="*/ 1872945 w 2053475"/>
              <a:gd name="connsiteY21" fmla="*/ 4297722 h 4297722"/>
              <a:gd name="connsiteX0" fmla="*/ 1872945 w 2053475"/>
              <a:gd name="connsiteY0" fmla="*/ 4297722 h 4297722"/>
              <a:gd name="connsiteX1" fmla="*/ 481772 w 2053475"/>
              <a:gd name="connsiteY1" fmla="*/ 4297722 h 4297722"/>
              <a:gd name="connsiteX2" fmla="*/ 496419 w 2053475"/>
              <a:gd name="connsiteY2" fmla="*/ 4071776 h 4297722"/>
              <a:gd name="connsiteX3" fmla="*/ 567569 w 2053475"/>
              <a:gd name="connsiteY3" fmla="*/ 2272502 h 4297722"/>
              <a:gd name="connsiteX4" fmla="*/ 543871 w 2053475"/>
              <a:gd name="connsiteY4" fmla="*/ 1619681 h 4297722"/>
              <a:gd name="connsiteX5" fmla="*/ 514818 w 2053475"/>
              <a:gd name="connsiteY5" fmla="*/ 1553650 h 4297722"/>
              <a:gd name="connsiteX6" fmla="*/ 395962 w 2053475"/>
              <a:gd name="connsiteY6" fmla="*/ 1438757 h 4297722"/>
              <a:gd name="connsiteX7" fmla="*/ 23549 w 2053475"/>
              <a:gd name="connsiteY7" fmla="*/ 852404 h 4297722"/>
              <a:gd name="connsiteX8" fmla="*/ 1098 w 2053475"/>
              <a:gd name="connsiteY8" fmla="*/ 758640 h 4297722"/>
              <a:gd name="connsiteX9" fmla="*/ 39397 w 2053475"/>
              <a:gd name="connsiteY9" fmla="*/ 540739 h 4297722"/>
              <a:gd name="connsiteX10" fmla="*/ 88259 w 2053475"/>
              <a:gd name="connsiteY10" fmla="*/ 374342 h 4297722"/>
              <a:gd name="connsiteX11" fmla="*/ 308802 w 2053475"/>
              <a:gd name="connsiteY11" fmla="*/ 240959 h 4297722"/>
              <a:gd name="connsiteX12" fmla="*/ 1176445 w 2053475"/>
              <a:gd name="connsiteY12" fmla="*/ 354532 h 4297722"/>
              <a:gd name="connsiteX13" fmla="*/ 844971 w 2053475"/>
              <a:gd name="connsiteY13" fmla="*/ 806182 h 4297722"/>
              <a:gd name="connsiteX14" fmla="*/ 2053332 w 2053475"/>
              <a:gd name="connsiteY14" fmla="*/ 1928 h 4297722"/>
              <a:gd name="connsiteX15" fmla="*/ 2034844 w 2053475"/>
              <a:gd name="connsiteY15" fmla="*/ 1082191 h 4297722"/>
              <a:gd name="connsiteX16" fmla="*/ 2013714 w 2053475"/>
              <a:gd name="connsiteY16" fmla="*/ 1197084 h 4297722"/>
              <a:gd name="connsiteX17" fmla="*/ 1769401 w 2053475"/>
              <a:gd name="connsiteY17" fmla="*/ 1516673 h 4297722"/>
              <a:gd name="connsiteX18" fmla="*/ 1727141 w 2053475"/>
              <a:gd name="connsiteY18" fmla="*/ 1591949 h 4297722"/>
              <a:gd name="connsiteX19" fmla="*/ 1739026 w 2053475"/>
              <a:gd name="connsiteY19" fmla="*/ 2244988 h 4297722"/>
              <a:gd name="connsiteX20" fmla="*/ 1865783 w 2053475"/>
              <a:gd name="connsiteY20" fmla="*/ 4172407 h 4297722"/>
              <a:gd name="connsiteX21" fmla="*/ 1872945 w 2053475"/>
              <a:gd name="connsiteY21" fmla="*/ 4297722 h 4297722"/>
              <a:gd name="connsiteX0" fmla="*/ 1872945 w 2053475"/>
              <a:gd name="connsiteY0" fmla="*/ 4297722 h 4297722"/>
              <a:gd name="connsiteX1" fmla="*/ 481772 w 2053475"/>
              <a:gd name="connsiteY1" fmla="*/ 4297722 h 4297722"/>
              <a:gd name="connsiteX2" fmla="*/ 496419 w 2053475"/>
              <a:gd name="connsiteY2" fmla="*/ 4071776 h 4297722"/>
              <a:gd name="connsiteX3" fmla="*/ 567569 w 2053475"/>
              <a:gd name="connsiteY3" fmla="*/ 2272502 h 4297722"/>
              <a:gd name="connsiteX4" fmla="*/ 543871 w 2053475"/>
              <a:gd name="connsiteY4" fmla="*/ 1619681 h 4297722"/>
              <a:gd name="connsiteX5" fmla="*/ 514818 w 2053475"/>
              <a:gd name="connsiteY5" fmla="*/ 1553650 h 4297722"/>
              <a:gd name="connsiteX6" fmla="*/ 395962 w 2053475"/>
              <a:gd name="connsiteY6" fmla="*/ 1438757 h 4297722"/>
              <a:gd name="connsiteX7" fmla="*/ 23549 w 2053475"/>
              <a:gd name="connsiteY7" fmla="*/ 852404 h 4297722"/>
              <a:gd name="connsiteX8" fmla="*/ 1098 w 2053475"/>
              <a:gd name="connsiteY8" fmla="*/ 758640 h 4297722"/>
              <a:gd name="connsiteX9" fmla="*/ 39397 w 2053475"/>
              <a:gd name="connsiteY9" fmla="*/ 540739 h 4297722"/>
              <a:gd name="connsiteX10" fmla="*/ 88259 w 2053475"/>
              <a:gd name="connsiteY10" fmla="*/ 374342 h 4297722"/>
              <a:gd name="connsiteX11" fmla="*/ 308802 w 2053475"/>
              <a:gd name="connsiteY11" fmla="*/ 240959 h 4297722"/>
              <a:gd name="connsiteX12" fmla="*/ 1176445 w 2053475"/>
              <a:gd name="connsiteY12" fmla="*/ 354532 h 4297722"/>
              <a:gd name="connsiteX13" fmla="*/ 844971 w 2053475"/>
              <a:gd name="connsiteY13" fmla="*/ 806182 h 4297722"/>
              <a:gd name="connsiteX14" fmla="*/ 2053332 w 2053475"/>
              <a:gd name="connsiteY14" fmla="*/ 1928 h 4297722"/>
              <a:gd name="connsiteX15" fmla="*/ 2034844 w 2053475"/>
              <a:gd name="connsiteY15" fmla="*/ 1082191 h 4297722"/>
              <a:gd name="connsiteX16" fmla="*/ 2013714 w 2053475"/>
              <a:gd name="connsiteY16" fmla="*/ 1197084 h 4297722"/>
              <a:gd name="connsiteX17" fmla="*/ 1769401 w 2053475"/>
              <a:gd name="connsiteY17" fmla="*/ 1516673 h 4297722"/>
              <a:gd name="connsiteX18" fmla="*/ 1727141 w 2053475"/>
              <a:gd name="connsiteY18" fmla="*/ 1591949 h 4297722"/>
              <a:gd name="connsiteX19" fmla="*/ 1739026 w 2053475"/>
              <a:gd name="connsiteY19" fmla="*/ 2244988 h 4297722"/>
              <a:gd name="connsiteX20" fmla="*/ 1865783 w 2053475"/>
              <a:gd name="connsiteY20" fmla="*/ 4172407 h 4297722"/>
              <a:gd name="connsiteX21" fmla="*/ 1872945 w 2053475"/>
              <a:gd name="connsiteY21" fmla="*/ 4297722 h 4297722"/>
              <a:gd name="connsiteX0" fmla="*/ 1872945 w 2053475"/>
              <a:gd name="connsiteY0" fmla="*/ 4298012 h 4298012"/>
              <a:gd name="connsiteX1" fmla="*/ 481772 w 2053475"/>
              <a:gd name="connsiteY1" fmla="*/ 4298012 h 4298012"/>
              <a:gd name="connsiteX2" fmla="*/ 496419 w 2053475"/>
              <a:gd name="connsiteY2" fmla="*/ 4072066 h 4298012"/>
              <a:gd name="connsiteX3" fmla="*/ 567569 w 2053475"/>
              <a:gd name="connsiteY3" fmla="*/ 2272792 h 4298012"/>
              <a:gd name="connsiteX4" fmla="*/ 543871 w 2053475"/>
              <a:gd name="connsiteY4" fmla="*/ 1619971 h 4298012"/>
              <a:gd name="connsiteX5" fmla="*/ 514818 w 2053475"/>
              <a:gd name="connsiteY5" fmla="*/ 1553940 h 4298012"/>
              <a:gd name="connsiteX6" fmla="*/ 395962 w 2053475"/>
              <a:gd name="connsiteY6" fmla="*/ 1439047 h 4298012"/>
              <a:gd name="connsiteX7" fmla="*/ 23549 w 2053475"/>
              <a:gd name="connsiteY7" fmla="*/ 852694 h 4298012"/>
              <a:gd name="connsiteX8" fmla="*/ 1098 w 2053475"/>
              <a:gd name="connsiteY8" fmla="*/ 758930 h 4298012"/>
              <a:gd name="connsiteX9" fmla="*/ 39397 w 2053475"/>
              <a:gd name="connsiteY9" fmla="*/ 541029 h 4298012"/>
              <a:gd name="connsiteX10" fmla="*/ 88259 w 2053475"/>
              <a:gd name="connsiteY10" fmla="*/ 374632 h 4298012"/>
              <a:gd name="connsiteX11" fmla="*/ 308802 w 2053475"/>
              <a:gd name="connsiteY11" fmla="*/ 241249 h 4298012"/>
              <a:gd name="connsiteX12" fmla="*/ 1176445 w 2053475"/>
              <a:gd name="connsiteY12" fmla="*/ 354822 h 4298012"/>
              <a:gd name="connsiteX13" fmla="*/ 844971 w 2053475"/>
              <a:gd name="connsiteY13" fmla="*/ 806472 h 4298012"/>
              <a:gd name="connsiteX14" fmla="*/ 2053332 w 2053475"/>
              <a:gd name="connsiteY14" fmla="*/ 2218 h 4298012"/>
              <a:gd name="connsiteX15" fmla="*/ 2034844 w 2053475"/>
              <a:gd name="connsiteY15" fmla="*/ 1082481 h 4298012"/>
              <a:gd name="connsiteX16" fmla="*/ 2013714 w 2053475"/>
              <a:gd name="connsiteY16" fmla="*/ 1197374 h 4298012"/>
              <a:gd name="connsiteX17" fmla="*/ 1769401 w 2053475"/>
              <a:gd name="connsiteY17" fmla="*/ 1516963 h 4298012"/>
              <a:gd name="connsiteX18" fmla="*/ 1727141 w 2053475"/>
              <a:gd name="connsiteY18" fmla="*/ 1592239 h 4298012"/>
              <a:gd name="connsiteX19" fmla="*/ 1739026 w 2053475"/>
              <a:gd name="connsiteY19" fmla="*/ 2245278 h 4298012"/>
              <a:gd name="connsiteX20" fmla="*/ 1865783 w 2053475"/>
              <a:gd name="connsiteY20" fmla="*/ 4172697 h 4298012"/>
              <a:gd name="connsiteX21" fmla="*/ 1872945 w 2053475"/>
              <a:gd name="connsiteY21" fmla="*/ 4298012 h 4298012"/>
              <a:gd name="connsiteX0" fmla="*/ 1872945 w 2053475"/>
              <a:gd name="connsiteY0" fmla="*/ 4297752 h 4297752"/>
              <a:gd name="connsiteX1" fmla="*/ 481772 w 2053475"/>
              <a:gd name="connsiteY1" fmla="*/ 4297752 h 4297752"/>
              <a:gd name="connsiteX2" fmla="*/ 496419 w 2053475"/>
              <a:gd name="connsiteY2" fmla="*/ 4071806 h 4297752"/>
              <a:gd name="connsiteX3" fmla="*/ 567569 w 2053475"/>
              <a:gd name="connsiteY3" fmla="*/ 2272532 h 4297752"/>
              <a:gd name="connsiteX4" fmla="*/ 543871 w 2053475"/>
              <a:gd name="connsiteY4" fmla="*/ 1619711 h 4297752"/>
              <a:gd name="connsiteX5" fmla="*/ 514818 w 2053475"/>
              <a:gd name="connsiteY5" fmla="*/ 1553680 h 4297752"/>
              <a:gd name="connsiteX6" fmla="*/ 395962 w 2053475"/>
              <a:gd name="connsiteY6" fmla="*/ 1438787 h 4297752"/>
              <a:gd name="connsiteX7" fmla="*/ 23549 w 2053475"/>
              <a:gd name="connsiteY7" fmla="*/ 852434 h 4297752"/>
              <a:gd name="connsiteX8" fmla="*/ 1098 w 2053475"/>
              <a:gd name="connsiteY8" fmla="*/ 758670 h 4297752"/>
              <a:gd name="connsiteX9" fmla="*/ 39397 w 2053475"/>
              <a:gd name="connsiteY9" fmla="*/ 540769 h 4297752"/>
              <a:gd name="connsiteX10" fmla="*/ 88259 w 2053475"/>
              <a:gd name="connsiteY10" fmla="*/ 374372 h 4297752"/>
              <a:gd name="connsiteX11" fmla="*/ 308802 w 2053475"/>
              <a:gd name="connsiteY11" fmla="*/ 240989 h 4297752"/>
              <a:gd name="connsiteX12" fmla="*/ 1176445 w 2053475"/>
              <a:gd name="connsiteY12" fmla="*/ 354562 h 4297752"/>
              <a:gd name="connsiteX13" fmla="*/ 844971 w 2053475"/>
              <a:gd name="connsiteY13" fmla="*/ 806212 h 4297752"/>
              <a:gd name="connsiteX14" fmla="*/ 2053332 w 2053475"/>
              <a:gd name="connsiteY14" fmla="*/ 1958 h 4297752"/>
              <a:gd name="connsiteX15" fmla="*/ 2034844 w 2053475"/>
              <a:gd name="connsiteY15" fmla="*/ 1082221 h 4297752"/>
              <a:gd name="connsiteX16" fmla="*/ 2013714 w 2053475"/>
              <a:gd name="connsiteY16" fmla="*/ 1197114 h 4297752"/>
              <a:gd name="connsiteX17" fmla="*/ 1769401 w 2053475"/>
              <a:gd name="connsiteY17" fmla="*/ 1516703 h 4297752"/>
              <a:gd name="connsiteX18" fmla="*/ 1727141 w 2053475"/>
              <a:gd name="connsiteY18" fmla="*/ 1591979 h 4297752"/>
              <a:gd name="connsiteX19" fmla="*/ 1739026 w 2053475"/>
              <a:gd name="connsiteY19" fmla="*/ 2245018 h 4297752"/>
              <a:gd name="connsiteX20" fmla="*/ 1865783 w 2053475"/>
              <a:gd name="connsiteY20" fmla="*/ 4172437 h 4297752"/>
              <a:gd name="connsiteX21" fmla="*/ 1872945 w 2053475"/>
              <a:gd name="connsiteY21" fmla="*/ 4297752 h 4297752"/>
              <a:gd name="connsiteX0" fmla="*/ 1872945 w 2053475"/>
              <a:gd name="connsiteY0" fmla="*/ 4307201 h 4307201"/>
              <a:gd name="connsiteX1" fmla="*/ 481772 w 2053475"/>
              <a:gd name="connsiteY1" fmla="*/ 4307201 h 4307201"/>
              <a:gd name="connsiteX2" fmla="*/ 496419 w 2053475"/>
              <a:gd name="connsiteY2" fmla="*/ 4081255 h 4307201"/>
              <a:gd name="connsiteX3" fmla="*/ 567569 w 2053475"/>
              <a:gd name="connsiteY3" fmla="*/ 2281981 h 4307201"/>
              <a:gd name="connsiteX4" fmla="*/ 543871 w 2053475"/>
              <a:gd name="connsiteY4" fmla="*/ 1629160 h 4307201"/>
              <a:gd name="connsiteX5" fmla="*/ 514818 w 2053475"/>
              <a:gd name="connsiteY5" fmla="*/ 1563129 h 4307201"/>
              <a:gd name="connsiteX6" fmla="*/ 395962 w 2053475"/>
              <a:gd name="connsiteY6" fmla="*/ 1448236 h 4307201"/>
              <a:gd name="connsiteX7" fmla="*/ 23549 w 2053475"/>
              <a:gd name="connsiteY7" fmla="*/ 861883 h 4307201"/>
              <a:gd name="connsiteX8" fmla="*/ 1098 w 2053475"/>
              <a:gd name="connsiteY8" fmla="*/ 768119 h 4307201"/>
              <a:gd name="connsiteX9" fmla="*/ 39397 w 2053475"/>
              <a:gd name="connsiteY9" fmla="*/ 550218 h 4307201"/>
              <a:gd name="connsiteX10" fmla="*/ 88259 w 2053475"/>
              <a:gd name="connsiteY10" fmla="*/ 383821 h 4307201"/>
              <a:gd name="connsiteX11" fmla="*/ 308802 w 2053475"/>
              <a:gd name="connsiteY11" fmla="*/ 250438 h 4307201"/>
              <a:gd name="connsiteX12" fmla="*/ 1176445 w 2053475"/>
              <a:gd name="connsiteY12" fmla="*/ 364011 h 4307201"/>
              <a:gd name="connsiteX13" fmla="*/ 844971 w 2053475"/>
              <a:gd name="connsiteY13" fmla="*/ 815661 h 4307201"/>
              <a:gd name="connsiteX14" fmla="*/ 1265033 w 2053475"/>
              <a:gd name="connsiteY14" fmla="*/ 541286 h 4307201"/>
              <a:gd name="connsiteX15" fmla="*/ 2053332 w 2053475"/>
              <a:gd name="connsiteY15" fmla="*/ 11407 h 4307201"/>
              <a:gd name="connsiteX16" fmla="*/ 2034844 w 2053475"/>
              <a:gd name="connsiteY16" fmla="*/ 1091670 h 4307201"/>
              <a:gd name="connsiteX17" fmla="*/ 2013714 w 2053475"/>
              <a:gd name="connsiteY17" fmla="*/ 1206563 h 4307201"/>
              <a:gd name="connsiteX18" fmla="*/ 1769401 w 2053475"/>
              <a:gd name="connsiteY18" fmla="*/ 1526152 h 4307201"/>
              <a:gd name="connsiteX19" fmla="*/ 1727141 w 2053475"/>
              <a:gd name="connsiteY19" fmla="*/ 1601428 h 4307201"/>
              <a:gd name="connsiteX20" fmla="*/ 1739026 w 2053475"/>
              <a:gd name="connsiteY20" fmla="*/ 2254467 h 4307201"/>
              <a:gd name="connsiteX21" fmla="*/ 1865783 w 2053475"/>
              <a:gd name="connsiteY21" fmla="*/ 4181886 h 4307201"/>
              <a:gd name="connsiteX22" fmla="*/ 1872945 w 2053475"/>
              <a:gd name="connsiteY22" fmla="*/ 4307201 h 4307201"/>
              <a:gd name="connsiteX0" fmla="*/ 1872945 w 2053475"/>
              <a:gd name="connsiteY0" fmla="*/ 4308982 h 4308982"/>
              <a:gd name="connsiteX1" fmla="*/ 481772 w 2053475"/>
              <a:gd name="connsiteY1" fmla="*/ 4308982 h 4308982"/>
              <a:gd name="connsiteX2" fmla="*/ 496419 w 2053475"/>
              <a:gd name="connsiteY2" fmla="*/ 4083036 h 4308982"/>
              <a:gd name="connsiteX3" fmla="*/ 567569 w 2053475"/>
              <a:gd name="connsiteY3" fmla="*/ 2283762 h 4308982"/>
              <a:gd name="connsiteX4" fmla="*/ 543871 w 2053475"/>
              <a:gd name="connsiteY4" fmla="*/ 1630941 h 4308982"/>
              <a:gd name="connsiteX5" fmla="*/ 514818 w 2053475"/>
              <a:gd name="connsiteY5" fmla="*/ 1564910 h 4308982"/>
              <a:gd name="connsiteX6" fmla="*/ 395962 w 2053475"/>
              <a:gd name="connsiteY6" fmla="*/ 1450017 h 4308982"/>
              <a:gd name="connsiteX7" fmla="*/ 23549 w 2053475"/>
              <a:gd name="connsiteY7" fmla="*/ 863664 h 4308982"/>
              <a:gd name="connsiteX8" fmla="*/ 1098 w 2053475"/>
              <a:gd name="connsiteY8" fmla="*/ 769900 h 4308982"/>
              <a:gd name="connsiteX9" fmla="*/ 39397 w 2053475"/>
              <a:gd name="connsiteY9" fmla="*/ 551999 h 4308982"/>
              <a:gd name="connsiteX10" fmla="*/ 88259 w 2053475"/>
              <a:gd name="connsiteY10" fmla="*/ 385602 h 4308982"/>
              <a:gd name="connsiteX11" fmla="*/ 308802 w 2053475"/>
              <a:gd name="connsiteY11" fmla="*/ 252219 h 4308982"/>
              <a:gd name="connsiteX12" fmla="*/ 1176445 w 2053475"/>
              <a:gd name="connsiteY12" fmla="*/ 365792 h 4308982"/>
              <a:gd name="connsiteX13" fmla="*/ 844971 w 2053475"/>
              <a:gd name="connsiteY13" fmla="*/ 817442 h 4308982"/>
              <a:gd name="connsiteX14" fmla="*/ 1141303 w 2053475"/>
              <a:gd name="connsiteY14" fmla="*/ 467622 h 4308982"/>
              <a:gd name="connsiteX15" fmla="*/ 2053332 w 2053475"/>
              <a:gd name="connsiteY15" fmla="*/ 13188 h 4308982"/>
              <a:gd name="connsiteX16" fmla="*/ 2034844 w 2053475"/>
              <a:gd name="connsiteY16" fmla="*/ 1093451 h 4308982"/>
              <a:gd name="connsiteX17" fmla="*/ 2013714 w 2053475"/>
              <a:gd name="connsiteY17" fmla="*/ 1208344 h 4308982"/>
              <a:gd name="connsiteX18" fmla="*/ 1769401 w 2053475"/>
              <a:gd name="connsiteY18" fmla="*/ 1527933 h 4308982"/>
              <a:gd name="connsiteX19" fmla="*/ 1727141 w 2053475"/>
              <a:gd name="connsiteY19" fmla="*/ 1603209 h 4308982"/>
              <a:gd name="connsiteX20" fmla="*/ 1739026 w 2053475"/>
              <a:gd name="connsiteY20" fmla="*/ 2256248 h 4308982"/>
              <a:gd name="connsiteX21" fmla="*/ 1865783 w 2053475"/>
              <a:gd name="connsiteY21" fmla="*/ 4183667 h 4308982"/>
              <a:gd name="connsiteX22" fmla="*/ 1872945 w 2053475"/>
              <a:gd name="connsiteY22" fmla="*/ 4308982 h 4308982"/>
              <a:gd name="connsiteX0" fmla="*/ 1872945 w 2053475"/>
              <a:gd name="connsiteY0" fmla="*/ 4306190 h 4306190"/>
              <a:gd name="connsiteX1" fmla="*/ 481772 w 2053475"/>
              <a:gd name="connsiteY1" fmla="*/ 4306190 h 4306190"/>
              <a:gd name="connsiteX2" fmla="*/ 496419 w 2053475"/>
              <a:gd name="connsiteY2" fmla="*/ 4080244 h 4306190"/>
              <a:gd name="connsiteX3" fmla="*/ 567569 w 2053475"/>
              <a:gd name="connsiteY3" fmla="*/ 2280970 h 4306190"/>
              <a:gd name="connsiteX4" fmla="*/ 543871 w 2053475"/>
              <a:gd name="connsiteY4" fmla="*/ 1628149 h 4306190"/>
              <a:gd name="connsiteX5" fmla="*/ 514818 w 2053475"/>
              <a:gd name="connsiteY5" fmla="*/ 1562118 h 4306190"/>
              <a:gd name="connsiteX6" fmla="*/ 395962 w 2053475"/>
              <a:gd name="connsiteY6" fmla="*/ 1447225 h 4306190"/>
              <a:gd name="connsiteX7" fmla="*/ 23549 w 2053475"/>
              <a:gd name="connsiteY7" fmla="*/ 860872 h 4306190"/>
              <a:gd name="connsiteX8" fmla="*/ 1098 w 2053475"/>
              <a:gd name="connsiteY8" fmla="*/ 767108 h 4306190"/>
              <a:gd name="connsiteX9" fmla="*/ 39397 w 2053475"/>
              <a:gd name="connsiteY9" fmla="*/ 549207 h 4306190"/>
              <a:gd name="connsiteX10" fmla="*/ 88259 w 2053475"/>
              <a:gd name="connsiteY10" fmla="*/ 382810 h 4306190"/>
              <a:gd name="connsiteX11" fmla="*/ 308802 w 2053475"/>
              <a:gd name="connsiteY11" fmla="*/ 249427 h 4306190"/>
              <a:gd name="connsiteX12" fmla="*/ 1176445 w 2053475"/>
              <a:gd name="connsiteY12" fmla="*/ 363000 h 4306190"/>
              <a:gd name="connsiteX13" fmla="*/ 844971 w 2053475"/>
              <a:gd name="connsiteY13" fmla="*/ 814650 h 4306190"/>
              <a:gd name="connsiteX14" fmla="*/ 1180535 w 2053475"/>
              <a:gd name="connsiteY14" fmla="*/ 594597 h 4306190"/>
              <a:gd name="connsiteX15" fmla="*/ 2053332 w 2053475"/>
              <a:gd name="connsiteY15" fmla="*/ 10396 h 4306190"/>
              <a:gd name="connsiteX16" fmla="*/ 2034844 w 2053475"/>
              <a:gd name="connsiteY16" fmla="*/ 1090659 h 4306190"/>
              <a:gd name="connsiteX17" fmla="*/ 2013714 w 2053475"/>
              <a:gd name="connsiteY17" fmla="*/ 1205552 h 4306190"/>
              <a:gd name="connsiteX18" fmla="*/ 1769401 w 2053475"/>
              <a:gd name="connsiteY18" fmla="*/ 1525141 h 4306190"/>
              <a:gd name="connsiteX19" fmla="*/ 1727141 w 2053475"/>
              <a:gd name="connsiteY19" fmla="*/ 1600417 h 4306190"/>
              <a:gd name="connsiteX20" fmla="*/ 1739026 w 2053475"/>
              <a:gd name="connsiteY20" fmla="*/ 2253456 h 4306190"/>
              <a:gd name="connsiteX21" fmla="*/ 1865783 w 2053475"/>
              <a:gd name="connsiteY21" fmla="*/ 4180875 h 4306190"/>
              <a:gd name="connsiteX22" fmla="*/ 1872945 w 2053475"/>
              <a:gd name="connsiteY22" fmla="*/ 4306190 h 4306190"/>
              <a:gd name="connsiteX0" fmla="*/ 1872945 w 2053475"/>
              <a:gd name="connsiteY0" fmla="*/ 4306190 h 4306190"/>
              <a:gd name="connsiteX1" fmla="*/ 481772 w 2053475"/>
              <a:gd name="connsiteY1" fmla="*/ 4306190 h 4306190"/>
              <a:gd name="connsiteX2" fmla="*/ 496419 w 2053475"/>
              <a:gd name="connsiteY2" fmla="*/ 4080244 h 4306190"/>
              <a:gd name="connsiteX3" fmla="*/ 567569 w 2053475"/>
              <a:gd name="connsiteY3" fmla="*/ 2280970 h 4306190"/>
              <a:gd name="connsiteX4" fmla="*/ 543871 w 2053475"/>
              <a:gd name="connsiteY4" fmla="*/ 1628149 h 4306190"/>
              <a:gd name="connsiteX5" fmla="*/ 514818 w 2053475"/>
              <a:gd name="connsiteY5" fmla="*/ 1562118 h 4306190"/>
              <a:gd name="connsiteX6" fmla="*/ 395962 w 2053475"/>
              <a:gd name="connsiteY6" fmla="*/ 1447225 h 4306190"/>
              <a:gd name="connsiteX7" fmla="*/ 23549 w 2053475"/>
              <a:gd name="connsiteY7" fmla="*/ 860872 h 4306190"/>
              <a:gd name="connsiteX8" fmla="*/ 1098 w 2053475"/>
              <a:gd name="connsiteY8" fmla="*/ 767108 h 4306190"/>
              <a:gd name="connsiteX9" fmla="*/ 39397 w 2053475"/>
              <a:gd name="connsiteY9" fmla="*/ 549207 h 4306190"/>
              <a:gd name="connsiteX10" fmla="*/ 88259 w 2053475"/>
              <a:gd name="connsiteY10" fmla="*/ 382810 h 4306190"/>
              <a:gd name="connsiteX11" fmla="*/ 308802 w 2053475"/>
              <a:gd name="connsiteY11" fmla="*/ 249427 h 4306190"/>
              <a:gd name="connsiteX12" fmla="*/ 1176445 w 2053475"/>
              <a:gd name="connsiteY12" fmla="*/ 363000 h 4306190"/>
              <a:gd name="connsiteX13" fmla="*/ 844971 w 2053475"/>
              <a:gd name="connsiteY13" fmla="*/ 814650 h 4306190"/>
              <a:gd name="connsiteX14" fmla="*/ 1180535 w 2053475"/>
              <a:gd name="connsiteY14" fmla="*/ 594597 h 4306190"/>
              <a:gd name="connsiteX15" fmla="*/ 2053332 w 2053475"/>
              <a:gd name="connsiteY15" fmla="*/ 10396 h 4306190"/>
              <a:gd name="connsiteX16" fmla="*/ 2034844 w 2053475"/>
              <a:gd name="connsiteY16" fmla="*/ 1090659 h 4306190"/>
              <a:gd name="connsiteX17" fmla="*/ 2013714 w 2053475"/>
              <a:gd name="connsiteY17" fmla="*/ 1205552 h 4306190"/>
              <a:gd name="connsiteX18" fmla="*/ 1769401 w 2053475"/>
              <a:gd name="connsiteY18" fmla="*/ 1525141 h 4306190"/>
              <a:gd name="connsiteX19" fmla="*/ 1727141 w 2053475"/>
              <a:gd name="connsiteY19" fmla="*/ 1600417 h 4306190"/>
              <a:gd name="connsiteX20" fmla="*/ 1739026 w 2053475"/>
              <a:gd name="connsiteY20" fmla="*/ 2253456 h 4306190"/>
              <a:gd name="connsiteX21" fmla="*/ 1865783 w 2053475"/>
              <a:gd name="connsiteY21" fmla="*/ 4180875 h 4306190"/>
              <a:gd name="connsiteX22" fmla="*/ 1872945 w 2053475"/>
              <a:gd name="connsiteY22" fmla="*/ 4306190 h 4306190"/>
              <a:gd name="connsiteX0" fmla="*/ 1872945 w 2053475"/>
              <a:gd name="connsiteY0" fmla="*/ 4306190 h 4306190"/>
              <a:gd name="connsiteX1" fmla="*/ 481772 w 2053475"/>
              <a:gd name="connsiteY1" fmla="*/ 4306190 h 4306190"/>
              <a:gd name="connsiteX2" fmla="*/ 496419 w 2053475"/>
              <a:gd name="connsiteY2" fmla="*/ 4080244 h 4306190"/>
              <a:gd name="connsiteX3" fmla="*/ 567569 w 2053475"/>
              <a:gd name="connsiteY3" fmla="*/ 2280970 h 4306190"/>
              <a:gd name="connsiteX4" fmla="*/ 543871 w 2053475"/>
              <a:gd name="connsiteY4" fmla="*/ 1628149 h 4306190"/>
              <a:gd name="connsiteX5" fmla="*/ 514818 w 2053475"/>
              <a:gd name="connsiteY5" fmla="*/ 1562118 h 4306190"/>
              <a:gd name="connsiteX6" fmla="*/ 395962 w 2053475"/>
              <a:gd name="connsiteY6" fmla="*/ 1447225 h 4306190"/>
              <a:gd name="connsiteX7" fmla="*/ 23549 w 2053475"/>
              <a:gd name="connsiteY7" fmla="*/ 860872 h 4306190"/>
              <a:gd name="connsiteX8" fmla="*/ 1098 w 2053475"/>
              <a:gd name="connsiteY8" fmla="*/ 767108 h 4306190"/>
              <a:gd name="connsiteX9" fmla="*/ 39397 w 2053475"/>
              <a:gd name="connsiteY9" fmla="*/ 549207 h 4306190"/>
              <a:gd name="connsiteX10" fmla="*/ 88259 w 2053475"/>
              <a:gd name="connsiteY10" fmla="*/ 382810 h 4306190"/>
              <a:gd name="connsiteX11" fmla="*/ 308802 w 2053475"/>
              <a:gd name="connsiteY11" fmla="*/ 249427 h 4306190"/>
              <a:gd name="connsiteX12" fmla="*/ 1176445 w 2053475"/>
              <a:gd name="connsiteY12" fmla="*/ 363000 h 4306190"/>
              <a:gd name="connsiteX13" fmla="*/ 844971 w 2053475"/>
              <a:gd name="connsiteY13" fmla="*/ 814650 h 4306190"/>
              <a:gd name="connsiteX14" fmla="*/ 1180535 w 2053475"/>
              <a:gd name="connsiteY14" fmla="*/ 594597 h 4306190"/>
              <a:gd name="connsiteX15" fmla="*/ 2053332 w 2053475"/>
              <a:gd name="connsiteY15" fmla="*/ 10396 h 4306190"/>
              <a:gd name="connsiteX16" fmla="*/ 2034844 w 2053475"/>
              <a:gd name="connsiteY16" fmla="*/ 1090659 h 4306190"/>
              <a:gd name="connsiteX17" fmla="*/ 2013714 w 2053475"/>
              <a:gd name="connsiteY17" fmla="*/ 1205552 h 4306190"/>
              <a:gd name="connsiteX18" fmla="*/ 1769401 w 2053475"/>
              <a:gd name="connsiteY18" fmla="*/ 1525141 h 4306190"/>
              <a:gd name="connsiteX19" fmla="*/ 1727141 w 2053475"/>
              <a:gd name="connsiteY19" fmla="*/ 1600417 h 4306190"/>
              <a:gd name="connsiteX20" fmla="*/ 1739026 w 2053475"/>
              <a:gd name="connsiteY20" fmla="*/ 2253456 h 4306190"/>
              <a:gd name="connsiteX21" fmla="*/ 1865783 w 2053475"/>
              <a:gd name="connsiteY21" fmla="*/ 4180875 h 4306190"/>
              <a:gd name="connsiteX22" fmla="*/ 1872945 w 2053475"/>
              <a:gd name="connsiteY22" fmla="*/ 4306190 h 4306190"/>
              <a:gd name="connsiteX0" fmla="*/ 1872945 w 2053475"/>
              <a:gd name="connsiteY0" fmla="*/ 4306190 h 4306190"/>
              <a:gd name="connsiteX1" fmla="*/ 481772 w 2053475"/>
              <a:gd name="connsiteY1" fmla="*/ 4306190 h 4306190"/>
              <a:gd name="connsiteX2" fmla="*/ 496419 w 2053475"/>
              <a:gd name="connsiteY2" fmla="*/ 4080244 h 4306190"/>
              <a:gd name="connsiteX3" fmla="*/ 567569 w 2053475"/>
              <a:gd name="connsiteY3" fmla="*/ 2280970 h 4306190"/>
              <a:gd name="connsiteX4" fmla="*/ 543871 w 2053475"/>
              <a:gd name="connsiteY4" fmla="*/ 1628149 h 4306190"/>
              <a:gd name="connsiteX5" fmla="*/ 514818 w 2053475"/>
              <a:gd name="connsiteY5" fmla="*/ 1562118 h 4306190"/>
              <a:gd name="connsiteX6" fmla="*/ 395962 w 2053475"/>
              <a:gd name="connsiteY6" fmla="*/ 1447225 h 4306190"/>
              <a:gd name="connsiteX7" fmla="*/ 23549 w 2053475"/>
              <a:gd name="connsiteY7" fmla="*/ 860872 h 4306190"/>
              <a:gd name="connsiteX8" fmla="*/ 1098 w 2053475"/>
              <a:gd name="connsiteY8" fmla="*/ 767108 h 4306190"/>
              <a:gd name="connsiteX9" fmla="*/ 39397 w 2053475"/>
              <a:gd name="connsiteY9" fmla="*/ 549207 h 4306190"/>
              <a:gd name="connsiteX10" fmla="*/ 88259 w 2053475"/>
              <a:gd name="connsiteY10" fmla="*/ 382810 h 4306190"/>
              <a:gd name="connsiteX11" fmla="*/ 308802 w 2053475"/>
              <a:gd name="connsiteY11" fmla="*/ 249427 h 4306190"/>
              <a:gd name="connsiteX12" fmla="*/ 1176445 w 2053475"/>
              <a:gd name="connsiteY12" fmla="*/ 363000 h 4306190"/>
              <a:gd name="connsiteX13" fmla="*/ 844971 w 2053475"/>
              <a:gd name="connsiteY13" fmla="*/ 814650 h 4306190"/>
              <a:gd name="connsiteX14" fmla="*/ 1180535 w 2053475"/>
              <a:gd name="connsiteY14" fmla="*/ 594597 h 4306190"/>
              <a:gd name="connsiteX15" fmla="*/ 2053332 w 2053475"/>
              <a:gd name="connsiteY15" fmla="*/ 10396 h 4306190"/>
              <a:gd name="connsiteX16" fmla="*/ 2034844 w 2053475"/>
              <a:gd name="connsiteY16" fmla="*/ 1090659 h 4306190"/>
              <a:gd name="connsiteX17" fmla="*/ 2013714 w 2053475"/>
              <a:gd name="connsiteY17" fmla="*/ 1205552 h 4306190"/>
              <a:gd name="connsiteX18" fmla="*/ 1769401 w 2053475"/>
              <a:gd name="connsiteY18" fmla="*/ 1525141 h 4306190"/>
              <a:gd name="connsiteX19" fmla="*/ 1727141 w 2053475"/>
              <a:gd name="connsiteY19" fmla="*/ 1600417 h 4306190"/>
              <a:gd name="connsiteX20" fmla="*/ 1739026 w 2053475"/>
              <a:gd name="connsiteY20" fmla="*/ 2253456 h 4306190"/>
              <a:gd name="connsiteX21" fmla="*/ 1865783 w 2053475"/>
              <a:gd name="connsiteY21" fmla="*/ 4180875 h 4306190"/>
              <a:gd name="connsiteX22" fmla="*/ 1872945 w 2053475"/>
              <a:gd name="connsiteY22" fmla="*/ 4306190 h 4306190"/>
              <a:gd name="connsiteX0" fmla="*/ 1872945 w 2053475"/>
              <a:gd name="connsiteY0" fmla="*/ 4321084 h 4321084"/>
              <a:gd name="connsiteX1" fmla="*/ 481772 w 2053475"/>
              <a:gd name="connsiteY1" fmla="*/ 4321084 h 4321084"/>
              <a:gd name="connsiteX2" fmla="*/ 496419 w 2053475"/>
              <a:gd name="connsiteY2" fmla="*/ 4095138 h 4321084"/>
              <a:gd name="connsiteX3" fmla="*/ 567569 w 2053475"/>
              <a:gd name="connsiteY3" fmla="*/ 2295864 h 4321084"/>
              <a:gd name="connsiteX4" fmla="*/ 543871 w 2053475"/>
              <a:gd name="connsiteY4" fmla="*/ 1643043 h 4321084"/>
              <a:gd name="connsiteX5" fmla="*/ 514818 w 2053475"/>
              <a:gd name="connsiteY5" fmla="*/ 1577012 h 4321084"/>
              <a:gd name="connsiteX6" fmla="*/ 395962 w 2053475"/>
              <a:gd name="connsiteY6" fmla="*/ 1462119 h 4321084"/>
              <a:gd name="connsiteX7" fmla="*/ 23549 w 2053475"/>
              <a:gd name="connsiteY7" fmla="*/ 875766 h 4321084"/>
              <a:gd name="connsiteX8" fmla="*/ 1098 w 2053475"/>
              <a:gd name="connsiteY8" fmla="*/ 782002 h 4321084"/>
              <a:gd name="connsiteX9" fmla="*/ 39397 w 2053475"/>
              <a:gd name="connsiteY9" fmla="*/ 564101 h 4321084"/>
              <a:gd name="connsiteX10" fmla="*/ 88259 w 2053475"/>
              <a:gd name="connsiteY10" fmla="*/ 397704 h 4321084"/>
              <a:gd name="connsiteX11" fmla="*/ 308802 w 2053475"/>
              <a:gd name="connsiteY11" fmla="*/ 264321 h 4321084"/>
              <a:gd name="connsiteX12" fmla="*/ 1176445 w 2053475"/>
              <a:gd name="connsiteY12" fmla="*/ 377894 h 4321084"/>
              <a:gd name="connsiteX13" fmla="*/ 844971 w 2053475"/>
              <a:gd name="connsiteY13" fmla="*/ 829544 h 4321084"/>
              <a:gd name="connsiteX14" fmla="*/ 1180535 w 2053475"/>
              <a:gd name="connsiteY14" fmla="*/ 609491 h 4321084"/>
              <a:gd name="connsiteX15" fmla="*/ 2053332 w 2053475"/>
              <a:gd name="connsiteY15" fmla="*/ 25290 h 4321084"/>
              <a:gd name="connsiteX16" fmla="*/ 2034844 w 2053475"/>
              <a:gd name="connsiteY16" fmla="*/ 1105553 h 4321084"/>
              <a:gd name="connsiteX17" fmla="*/ 2013714 w 2053475"/>
              <a:gd name="connsiteY17" fmla="*/ 1220446 h 4321084"/>
              <a:gd name="connsiteX18" fmla="*/ 1769401 w 2053475"/>
              <a:gd name="connsiteY18" fmla="*/ 1540035 h 4321084"/>
              <a:gd name="connsiteX19" fmla="*/ 1727141 w 2053475"/>
              <a:gd name="connsiteY19" fmla="*/ 1615311 h 4321084"/>
              <a:gd name="connsiteX20" fmla="*/ 1739026 w 2053475"/>
              <a:gd name="connsiteY20" fmla="*/ 2268350 h 4321084"/>
              <a:gd name="connsiteX21" fmla="*/ 1865783 w 2053475"/>
              <a:gd name="connsiteY21" fmla="*/ 4195769 h 4321084"/>
              <a:gd name="connsiteX22" fmla="*/ 1872945 w 2053475"/>
              <a:gd name="connsiteY22" fmla="*/ 4321084 h 4321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053475" h="4321084">
                <a:moveTo>
                  <a:pt x="1872945" y="4321084"/>
                </a:moveTo>
                <a:lnTo>
                  <a:pt x="481772" y="4321084"/>
                </a:lnTo>
                <a:lnTo>
                  <a:pt x="496419" y="4095138"/>
                </a:lnTo>
                <a:cubicBezTo>
                  <a:pt x="538148" y="3435822"/>
                  <a:pt x="574796" y="2761323"/>
                  <a:pt x="567569" y="2295864"/>
                </a:cubicBezTo>
                <a:cubicBezTo>
                  <a:pt x="557004" y="2056834"/>
                  <a:pt x="537268" y="1880753"/>
                  <a:pt x="543871" y="1643043"/>
                </a:cubicBezTo>
                <a:cubicBezTo>
                  <a:pt x="543871" y="1615311"/>
                  <a:pt x="529344" y="1586257"/>
                  <a:pt x="514818" y="1577012"/>
                </a:cubicBezTo>
                <a:cubicBezTo>
                  <a:pt x="487084" y="1559845"/>
                  <a:pt x="411810" y="1488532"/>
                  <a:pt x="395962" y="1462119"/>
                </a:cubicBezTo>
                <a:cubicBezTo>
                  <a:pt x="314084" y="1328736"/>
                  <a:pt x="104106" y="993300"/>
                  <a:pt x="23549" y="875766"/>
                </a:cubicBezTo>
                <a:cubicBezTo>
                  <a:pt x="3739" y="848033"/>
                  <a:pt x="-2863" y="815018"/>
                  <a:pt x="1098" y="782002"/>
                </a:cubicBezTo>
                <a:cubicBezTo>
                  <a:pt x="11663" y="714650"/>
                  <a:pt x="27510" y="605039"/>
                  <a:pt x="39397" y="564101"/>
                </a:cubicBezTo>
                <a:cubicBezTo>
                  <a:pt x="56564" y="508635"/>
                  <a:pt x="71091" y="453169"/>
                  <a:pt x="88259" y="397704"/>
                </a:cubicBezTo>
                <a:cubicBezTo>
                  <a:pt x="117312" y="306581"/>
                  <a:pt x="211077" y="259038"/>
                  <a:pt x="308802" y="264321"/>
                </a:cubicBezTo>
                <a:cubicBezTo>
                  <a:pt x="426336" y="269603"/>
                  <a:pt x="1177766" y="355444"/>
                  <a:pt x="1176445" y="377894"/>
                </a:cubicBezTo>
                <a:cubicBezTo>
                  <a:pt x="1308055" y="532454"/>
                  <a:pt x="1128714" y="713595"/>
                  <a:pt x="844971" y="829544"/>
                </a:cubicBezTo>
                <a:cubicBezTo>
                  <a:pt x="947253" y="798733"/>
                  <a:pt x="1036480" y="740515"/>
                  <a:pt x="1180535" y="609491"/>
                </a:cubicBezTo>
                <a:cubicBezTo>
                  <a:pt x="1339679" y="83132"/>
                  <a:pt x="1925030" y="-66441"/>
                  <a:pt x="2053332" y="25290"/>
                </a:cubicBezTo>
                <a:cubicBezTo>
                  <a:pt x="2054653" y="404306"/>
                  <a:pt x="2046730" y="756911"/>
                  <a:pt x="2034844" y="1105553"/>
                </a:cubicBezTo>
                <a:cubicBezTo>
                  <a:pt x="2033524" y="1145172"/>
                  <a:pt x="2025600" y="1182149"/>
                  <a:pt x="2013714" y="1220446"/>
                </a:cubicBezTo>
                <a:cubicBezTo>
                  <a:pt x="1968813" y="1360431"/>
                  <a:pt x="1890897" y="1458157"/>
                  <a:pt x="1769401" y="1540035"/>
                </a:cubicBezTo>
                <a:cubicBezTo>
                  <a:pt x="1739026" y="1559845"/>
                  <a:pt x="1727141" y="1579653"/>
                  <a:pt x="1727141" y="1615311"/>
                </a:cubicBezTo>
                <a:cubicBezTo>
                  <a:pt x="1724500" y="1866227"/>
                  <a:pt x="1736385" y="2018755"/>
                  <a:pt x="1739026" y="2268350"/>
                </a:cubicBezTo>
                <a:cubicBezTo>
                  <a:pt x="1756745" y="2479839"/>
                  <a:pt x="1817111" y="3364240"/>
                  <a:pt x="1865783" y="4195769"/>
                </a:cubicBezTo>
                <a:lnTo>
                  <a:pt x="1872945" y="4321084"/>
                </a:lnTo>
                <a:close/>
              </a:path>
            </a:pathLst>
          </a:custGeom>
          <a:noFill/>
          <a:ln w="38100" cap="rnd">
            <a:solidFill>
              <a:srgbClr val="000000"/>
            </a:solidFill>
            <a:prstDash val="solid"/>
            <a:round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913" name="Freeform: Shape 1912">
            <a:extLst>
              <a:ext uri="{FF2B5EF4-FFF2-40B4-BE49-F238E27FC236}">
                <a16:creationId xmlns:a16="http://schemas.microsoft.com/office/drawing/2014/main" id="{F22650DB-877B-4BB1-BF74-13241495E3C2}"/>
              </a:ext>
            </a:extLst>
          </p:cNvPr>
          <p:cNvSpPr/>
          <p:nvPr/>
        </p:nvSpPr>
        <p:spPr>
          <a:xfrm rot="10800000">
            <a:off x="2057729" y="4563407"/>
            <a:ext cx="858400" cy="726338"/>
          </a:xfrm>
          <a:custGeom>
            <a:avLst/>
            <a:gdLst>
              <a:gd name="connsiteX0" fmla="*/ 14288 w 619125"/>
              <a:gd name="connsiteY0" fmla="*/ 17145 h 523875"/>
              <a:gd name="connsiteX1" fmla="*/ 157163 w 619125"/>
              <a:gd name="connsiteY1" fmla="*/ 14288 h 523875"/>
              <a:gd name="connsiteX2" fmla="*/ 414338 w 619125"/>
              <a:gd name="connsiteY2" fmla="*/ 34290 h 523875"/>
              <a:gd name="connsiteX3" fmla="*/ 530543 w 619125"/>
              <a:gd name="connsiteY3" fmla="*/ 125730 h 523875"/>
              <a:gd name="connsiteX4" fmla="*/ 552450 w 619125"/>
              <a:gd name="connsiteY4" fmla="*/ 501967 h 523875"/>
              <a:gd name="connsiteX5" fmla="*/ 543878 w 619125"/>
              <a:gd name="connsiteY5" fmla="*/ 516255 h 52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9125" h="523875">
                <a:moveTo>
                  <a:pt x="14288" y="17145"/>
                </a:moveTo>
                <a:cubicBezTo>
                  <a:pt x="61913" y="16192"/>
                  <a:pt x="109538" y="15240"/>
                  <a:pt x="157163" y="14288"/>
                </a:cubicBezTo>
                <a:cubicBezTo>
                  <a:pt x="168592" y="14288"/>
                  <a:pt x="412433" y="31433"/>
                  <a:pt x="414338" y="34290"/>
                </a:cubicBezTo>
                <a:cubicBezTo>
                  <a:pt x="472440" y="59055"/>
                  <a:pt x="495300" y="90488"/>
                  <a:pt x="530543" y="125730"/>
                </a:cubicBezTo>
                <a:cubicBezTo>
                  <a:pt x="627698" y="222885"/>
                  <a:pt x="644843" y="386715"/>
                  <a:pt x="552450" y="501967"/>
                </a:cubicBezTo>
                <a:cubicBezTo>
                  <a:pt x="548640" y="505778"/>
                  <a:pt x="546735" y="511492"/>
                  <a:pt x="543878" y="516255"/>
                </a:cubicBezTo>
              </a:path>
            </a:pathLst>
          </a:custGeom>
          <a:noFill/>
          <a:ln w="38100" cap="rnd">
            <a:solidFill>
              <a:srgbClr val="000000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897" name="Group 1896">
            <a:extLst>
              <a:ext uri="{FF2B5EF4-FFF2-40B4-BE49-F238E27FC236}">
                <a16:creationId xmlns:a16="http://schemas.microsoft.com/office/drawing/2014/main" id="{4C6683A1-6A61-4650-9323-5A1A4395EDFF}"/>
              </a:ext>
            </a:extLst>
          </p:cNvPr>
          <p:cNvGrpSpPr/>
          <p:nvPr/>
        </p:nvGrpSpPr>
        <p:grpSpPr>
          <a:xfrm>
            <a:off x="1984003" y="2762649"/>
            <a:ext cx="8762022" cy="2016611"/>
            <a:chOff x="1984003" y="2191149"/>
            <a:chExt cx="8762022" cy="2016611"/>
          </a:xfrm>
        </p:grpSpPr>
        <p:sp>
          <p:nvSpPr>
            <p:cNvPr id="1898" name="Rectangle 1897">
              <a:extLst>
                <a:ext uri="{FF2B5EF4-FFF2-40B4-BE49-F238E27FC236}">
                  <a16:creationId xmlns:a16="http://schemas.microsoft.com/office/drawing/2014/main" id="{5582DF07-9BAB-41C9-8270-4AB97A42C032}"/>
                </a:ext>
              </a:extLst>
            </p:cNvPr>
            <p:cNvSpPr/>
            <p:nvPr/>
          </p:nvSpPr>
          <p:spPr>
            <a:xfrm>
              <a:off x="5781153" y="2202714"/>
              <a:ext cx="46690" cy="146873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9" name="Rectangle 1898">
              <a:extLst>
                <a:ext uri="{FF2B5EF4-FFF2-40B4-BE49-F238E27FC236}">
                  <a16:creationId xmlns:a16="http://schemas.microsoft.com/office/drawing/2014/main" id="{70B9706F-15D3-4886-BF45-69FA062EB52C}"/>
                </a:ext>
              </a:extLst>
            </p:cNvPr>
            <p:cNvSpPr/>
            <p:nvPr/>
          </p:nvSpPr>
          <p:spPr>
            <a:xfrm>
              <a:off x="7420547" y="2202714"/>
              <a:ext cx="46690" cy="146873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0" name="Rectangle 1899">
              <a:extLst>
                <a:ext uri="{FF2B5EF4-FFF2-40B4-BE49-F238E27FC236}">
                  <a16:creationId xmlns:a16="http://schemas.microsoft.com/office/drawing/2014/main" id="{04FFCFF3-9E4A-453B-8228-78694603C586}"/>
                </a:ext>
              </a:extLst>
            </p:cNvPr>
            <p:cNvSpPr/>
            <p:nvPr/>
          </p:nvSpPr>
          <p:spPr>
            <a:xfrm>
              <a:off x="9059941" y="2202714"/>
              <a:ext cx="46690" cy="146873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1" name="Rectangle 1900">
              <a:extLst>
                <a:ext uri="{FF2B5EF4-FFF2-40B4-BE49-F238E27FC236}">
                  <a16:creationId xmlns:a16="http://schemas.microsoft.com/office/drawing/2014/main" id="{29EBFF55-2885-41E9-8BBF-BCDAF29BFF5D}"/>
                </a:ext>
              </a:extLst>
            </p:cNvPr>
            <p:cNvSpPr/>
            <p:nvPr/>
          </p:nvSpPr>
          <p:spPr>
            <a:xfrm>
              <a:off x="10699335" y="2202714"/>
              <a:ext cx="46690" cy="146873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902" name="Group 1901">
              <a:extLst>
                <a:ext uri="{FF2B5EF4-FFF2-40B4-BE49-F238E27FC236}">
                  <a16:creationId xmlns:a16="http://schemas.microsoft.com/office/drawing/2014/main" id="{DDED3CD9-F65A-4DC4-B86F-82F16B0138F1}"/>
                </a:ext>
              </a:extLst>
            </p:cNvPr>
            <p:cNvGrpSpPr/>
            <p:nvPr/>
          </p:nvGrpSpPr>
          <p:grpSpPr>
            <a:xfrm>
              <a:off x="1984003" y="2191149"/>
              <a:ext cx="8758101" cy="2016611"/>
              <a:chOff x="1984003" y="2191149"/>
              <a:chExt cx="8758101" cy="2016611"/>
            </a:xfrm>
          </p:grpSpPr>
          <p:sp>
            <p:nvSpPr>
              <p:cNvPr id="1903" name="Freeform: Shape 1902">
                <a:extLst>
                  <a:ext uri="{FF2B5EF4-FFF2-40B4-BE49-F238E27FC236}">
                    <a16:creationId xmlns:a16="http://schemas.microsoft.com/office/drawing/2014/main" id="{0AC04F19-1EA1-4879-BA74-8DAD84290DEA}"/>
                  </a:ext>
                </a:extLst>
              </p:cNvPr>
              <p:cNvSpPr/>
              <p:nvPr/>
            </p:nvSpPr>
            <p:spPr>
              <a:xfrm rot="10800000" flipV="1">
                <a:off x="2733812" y="3060295"/>
                <a:ext cx="3080708" cy="1147465"/>
              </a:xfrm>
              <a:custGeom>
                <a:avLst/>
                <a:gdLst>
                  <a:gd name="connsiteX0" fmla="*/ 876020 w 3080708"/>
                  <a:gd name="connsiteY0" fmla="*/ 1147435 h 1147465"/>
                  <a:gd name="connsiteX1" fmla="*/ 898068 w 3080708"/>
                  <a:gd name="connsiteY1" fmla="*/ 1125933 h 1147465"/>
                  <a:gd name="connsiteX2" fmla="*/ 900781 w 3080708"/>
                  <a:gd name="connsiteY2" fmla="*/ 1104431 h 1147465"/>
                  <a:gd name="connsiteX3" fmla="*/ 946571 w 3080708"/>
                  <a:gd name="connsiteY3" fmla="*/ 682243 h 1147465"/>
                  <a:gd name="connsiteX4" fmla="*/ 988970 w 3080708"/>
                  <a:gd name="connsiteY4" fmla="*/ 300443 h 1147465"/>
                  <a:gd name="connsiteX5" fmla="*/ 998127 w 3080708"/>
                  <a:gd name="connsiteY5" fmla="*/ 220248 h 1147465"/>
                  <a:gd name="connsiteX6" fmla="*/ 1027977 w 3080708"/>
                  <a:gd name="connsiteY6" fmla="*/ 434684 h 1147465"/>
                  <a:gd name="connsiteX7" fmla="*/ 1061896 w 3080708"/>
                  <a:gd name="connsiteY7" fmla="*/ 702292 h 1147465"/>
                  <a:gd name="connsiteX8" fmla="*/ 1100225 w 3080708"/>
                  <a:gd name="connsiteY8" fmla="*/ 717111 h 1147465"/>
                  <a:gd name="connsiteX9" fmla="*/ 1123628 w 3080708"/>
                  <a:gd name="connsiteY9" fmla="*/ 694447 h 1147465"/>
                  <a:gd name="connsiteX10" fmla="*/ 1176880 w 3080708"/>
                  <a:gd name="connsiteY10" fmla="*/ 622096 h 1147465"/>
                  <a:gd name="connsiteX11" fmla="*/ 1206390 w 3080708"/>
                  <a:gd name="connsiteY11" fmla="*/ 608150 h 1147465"/>
                  <a:gd name="connsiteX12" fmla="*/ 2091673 w 3080708"/>
                  <a:gd name="connsiteY12" fmla="*/ 608440 h 1147465"/>
                  <a:gd name="connsiteX13" fmla="*/ 2130341 w 3080708"/>
                  <a:gd name="connsiteY13" fmla="*/ 583742 h 1147465"/>
                  <a:gd name="connsiteX14" fmla="*/ 2159171 w 3080708"/>
                  <a:gd name="connsiteY14" fmla="*/ 506161 h 1147465"/>
                  <a:gd name="connsiteX15" fmla="*/ 2162225 w 3080708"/>
                  <a:gd name="connsiteY15" fmla="*/ 518655 h 1147465"/>
                  <a:gd name="connsiteX16" fmla="*/ 2252787 w 3080708"/>
                  <a:gd name="connsiteY16" fmla="*/ 947817 h 1147465"/>
                  <a:gd name="connsiteX17" fmla="*/ 2290777 w 3080708"/>
                  <a:gd name="connsiteY17" fmla="*/ 1127386 h 1147465"/>
                  <a:gd name="connsiteX18" fmla="*/ 2321304 w 3080708"/>
                  <a:gd name="connsiteY18" fmla="*/ 1146563 h 1147465"/>
                  <a:gd name="connsiteX19" fmla="*/ 2338602 w 3080708"/>
                  <a:gd name="connsiteY19" fmla="*/ 1120994 h 1147465"/>
                  <a:gd name="connsiteX20" fmla="*/ 2362685 w 3080708"/>
                  <a:gd name="connsiteY20" fmla="*/ 901909 h 1147465"/>
                  <a:gd name="connsiteX21" fmla="*/ 2396266 w 3080708"/>
                  <a:gd name="connsiteY21" fmla="*/ 599433 h 1147465"/>
                  <a:gd name="connsiteX22" fmla="*/ 2425435 w 3080708"/>
                  <a:gd name="connsiteY22" fmla="*/ 329790 h 1147465"/>
                  <a:gd name="connsiteX23" fmla="*/ 2437985 w 3080708"/>
                  <a:gd name="connsiteY23" fmla="*/ 219376 h 1147465"/>
                  <a:gd name="connsiteX24" fmla="*/ 2441716 w 3080708"/>
                  <a:gd name="connsiteY24" fmla="*/ 225769 h 1147465"/>
                  <a:gd name="connsiteX25" fmla="*/ 2476313 w 3080708"/>
                  <a:gd name="connsiteY25" fmla="*/ 500641 h 1147465"/>
                  <a:gd name="connsiteX26" fmla="*/ 2501753 w 3080708"/>
                  <a:gd name="connsiteY26" fmla="*/ 700548 h 1147465"/>
                  <a:gd name="connsiteX27" fmla="*/ 2542116 w 3080708"/>
                  <a:gd name="connsiteY27" fmla="*/ 715367 h 1147465"/>
                  <a:gd name="connsiteX28" fmla="*/ 2564164 w 3080708"/>
                  <a:gd name="connsiteY28" fmla="*/ 693575 h 1147465"/>
                  <a:gd name="connsiteX29" fmla="*/ 2618434 w 3080708"/>
                  <a:gd name="connsiteY29" fmla="*/ 619772 h 1147465"/>
                  <a:gd name="connsiteX30" fmla="*/ 2643872 w 3080708"/>
                  <a:gd name="connsiteY30" fmla="*/ 607568 h 1147465"/>
                  <a:gd name="connsiteX31" fmla="*/ 2974582 w 3080708"/>
                  <a:gd name="connsiteY31" fmla="*/ 607859 h 1147465"/>
                  <a:gd name="connsiteX32" fmla="*/ 3066162 w 3080708"/>
                  <a:gd name="connsiteY32" fmla="*/ 607859 h 1147465"/>
                  <a:gd name="connsiteX33" fmla="*/ 3079392 w 3080708"/>
                  <a:gd name="connsiteY33" fmla="*/ 604372 h 1147465"/>
                  <a:gd name="connsiteX34" fmla="*/ 3078713 w 3080708"/>
                  <a:gd name="connsiteY34" fmla="*/ 578512 h 1147465"/>
                  <a:gd name="connsiteX35" fmla="*/ 3060057 w 3080708"/>
                  <a:gd name="connsiteY35" fmla="*/ 575897 h 1147465"/>
                  <a:gd name="connsiteX36" fmla="*/ 2624200 w 3080708"/>
                  <a:gd name="connsiteY36" fmla="*/ 575316 h 1147465"/>
                  <a:gd name="connsiteX37" fmla="*/ 2585871 w 3080708"/>
                  <a:gd name="connsiteY37" fmla="*/ 593622 h 1147465"/>
                  <a:gd name="connsiteX38" fmla="*/ 2542455 w 3080708"/>
                  <a:gd name="connsiteY38" fmla="*/ 652315 h 1147465"/>
                  <a:gd name="connsiteX39" fmla="*/ 2541098 w 3080708"/>
                  <a:gd name="connsiteY39" fmla="*/ 643599 h 1147465"/>
                  <a:gd name="connsiteX40" fmla="*/ 2512946 w 3080708"/>
                  <a:gd name="connsiteY40" fmla="*/ 424804 h 1147465"/>
                  <a:gd name="connsiteX41" fmla="*/ 2483097 w 3080708"/>
                  <a:gd name="connsiteY41" fmla="*/ 188867 h 1147465"/>
                  <a:gd name="connsiteX42" fmla="*/ 2461390 w 3080708"/>
                  <a:gd name="connsiteY42" fmla="*/ 19178 h 1147465"/>
                  <a:gd name="connsiteX43" fmla="*/ 2435611 w 3080708"/>
                  <a:gd name="connsiteY43" fmla="*/ 291 h 1147465"/>
                  <a:gd name="connsiteX44" fmla="*/ 2413902 w 3080708"/>
                  <a:gd name="connsiteY44" fmla="*/ 22956 h 1147465"/>
                  <a:gd name="connsiteX45" fmla="*/ 2396604 w 3080708"/>
                  <a:gd name="connsiteY45" fmla="*/ 180150 h 1147465"/>
                  <a:gd name="connsiteX46" fmla="*/ 2360990 w 3080708"/>
                  <a:gd name="connsiteY46" fmla="*/ 507324 h 1147465"/>
                  <a:gd name="connsiteX47" fmla="*/ 2321983 w 3080708"/>
                  <a:gd name="connsiteY47" fmla="*/ 854547 h 1147465"/>
                  <a:gd name="connsiteX48" fmla="*/ 2308415 w 3080708"/>
                  <a:gd name="connsiteY48" fmla="*/ 979199 h 1147465"/>
                  <a:gd name="connsiteX49" fmla="*/ 2304005 w 3080708"/>
                  <a:gd name="connsiteY49" fmla="*/ 974840 h 1147465"/>
                  <a:gd name="connsiteX50" fmla="*/ 2265338 w 3080708"/>
                  <a:gd name="connsiteY50" fmla="*/ 788008 h 1147465"/>
                  <a:gd name="connsiteX51" fmla="*/ 2190377 w 3080708"/>
                  <a:gd name="connsiteY51" fmla="*/ 431487 h 1147465"/>
                  <a:gd name="connsiteX52" fmla="*/ 2165956 w 3080708"/>
                  <a:gd name="connsiteY52" fmla="*/ 406498 h 1147465"/>
                  <a:gd name="connsiteX53" fmla="*/ 2139159 w 3080708"/>
                  <a:gd name="connsiteY53" fmla="*/ 429743 h 1147465"/>
                  <a:gd name="connsiteX54" fmla="*/ 2092352 w 3080708"/>
                  <a:gd name="connsiteY54" fmla="*/ 559916 h 1147465"/>
                  <a:gd name="connsiteX55" fmla="*/ 2066573 w 3080708"/>
                  <a:gd name="connsiteY55" fmla="*/ 575897 h 1147465"/>
                  <a:gd name="connsiteX56" fmla="*/ 1186379 w 3080708"/>
                  <a:gd name="connsiteY56" fmla="*/ 575025 h 1147465"/>
                  <a:gd name="connsiteX57" fmla="*/ 1143980 w 3080708"/>
                  <a:gd name="connsiteY57" fmla="*/ 595074 h 1147465"/>
                  <a:gd name="connsiteX58" fmla="*/ 1101920 w 3080708"/>
                  <a:gd name="connsiteY58" fmla="*/ 652315 h 1147465"/>
                  <a:gd name="connsiteX59" fmla="*/ 1094457 w 3080708"/>
                  <a:gd name="connsiteY59" fmla="*/ 596237 h 1147465"/>
                  <a:gd name="connsiteX60" fmla="*/ 1021193 w 3080708"/>
                  <a:gd name="connsiteY60" fmla="*/ 20630 h 1147465"/>
                  <a:gd name="connsiteX61" fmla="*/ 997450 w 3080708"/>
                  <a:gd name="connsiteY61" fmla="*/ 0 h 1147465"/>
                  <a:gd name="connsiteX62" fmla="*/ 973707 w 3080708"/>
                  <a:gd name="connsiteY62" fmla="*/ 20921 h 1147465"/>
                  <a:gd name="connsiteX63" fmla="*/ 961495 w 3080708"/>
                  <a:gd name="connsiteY63" fmla="*/ 133369 h 1147465"/>
                  <a:gd name="connsiteX64" fmla="*/ 922490 w 3080708"/>
                  <a:gd name="connsiteY64" fmla="*/ 492214 h 1147465"/>
                  <a:gd name="connsiteX65" fmla="*/ 878733 w 3080708"/>
                  <a:gd name="connsiteY65" fmla="*/ 887090 h 1147465"/>
                  <a:gd name="connsiteX66" fmla="*/ 868218 w 3080708"/>
                  <a:gd name="connsiteY66" fmla="*/ 979199 h 1147465"/>
                  <a:gd name="connsiteX67" fmla="*/ 858043 w 3080708"/>
                  <a:gd name="connsiteY67" fmla="*/ 940845 h 1147465"/>
                  <a:gd name="connsiteX68" fmla="*/ 749503 w 3080708"/>
                  <a:gd name="connsiteY68" fmla="*/ 425967 h 1147465"/>
                  <a:gd name="connsiteX69" fmla="*/ 726776 w 3080708"/>
                  <a:gd name="connsiteY69" fmla="*/ 406208 h 1147465"/>
                  <a:gd name="connsiteX70" fmla="*/ 701338 w 3080708"/>
                  <a:gd name="connsiteY70" fmla="*/ 423642 h 1147465"/>
                  <a:gd name="connsiteX71" fmla="*/ 652494 w 3080708"/>
                  <a:gd name="connsiteY71" fmla="*/ 559625 h 1147465"/>
                  <a:gd name="connsiteX72" fmla="*/ 627056 w 3080708"/>
                  <a:gd name="connsiteY72" fmla="*/ 575897 h 1147465"/>
                  <a:gd name="connsiteX73" fmla="*/ 0 w 3080708"/>
                  <a:gd name="connsiteY73" fmla="*/ 575097 h 1147465"/>
                  <a:gd name="connsiteX74" fmla="*/ 0 w 3080708"/>
                  <a:gd name="connsiteY74" fmla="*/ 607876 h 1147465"/>
                  <a:gd name="connsiteX75" fmla="*/ 649103 w 3080708"/>
                  <a:gd name="connsiteY75" fmla="*/ 608150 h 1147465"/>
                  <a:gd name="connsiteX76" fmla="*/ 691501 w 3080708"/>
                  <a:gd name="connsiteY76" fmla="*/ 581709 h 1147465"/>
                  <a:gd name="connsiteX77" fmla="*/ 717279 w 3080708"/>
                  <a:gd name="connsiteY77" fmla="*/ 511392 h 1147465"/>
                  <a:gd name="connsiteX78" fmla="*/ 737970 w 3080708"/>
                  <a:gd name="connsiteY78" fmla="*/ 594203 h 1147465"/>
                  <a:gd name="connsiteX79" fmla="*/ 823785 w 3080708"/>
                  <a:gd name="connsiteY79" fmla="*/ 998957 h 1147465"/>
                  <a:gd name="connsiteX80" fmla="*/ 850580 w 3080708"/>
                  <a:gd name="connsiteY80" fmla="*/ 1127386 h 1147465"/>
                  <a:gd name="connsiteX81" fmla="*/ 876020 w 3080708"/>
                  <a:gd name="connsiteY81" fmla="*/ 1147435 h 1147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</a:cxnLst>
                <a:rect l="l" t="t" r="r" b="b"/>
                <a:pathLst>
                  <a:path w="3080708" h="1147465">
                    <a:moveTo>
                      <a:pt x="876020" y="1147435"/>
                    </a:moveTo>
                    <a:cubicBezTo>
                      <a:pt x="891961" y="1146854"/>
                      <a:pt x="896710" y="1137555"/>
                      <a:pt x="898068" y="1125933"/>
                    </a:cubicBezTo>
                    <a:cubicBezTo>
                      <a:pt x="899084" y="1118669"/>
                      <a:pt x="900102" y="1111696"/>
                      <a:pt x="900781" y="1104431"/>
                    </a:cubicBezTo>
                    <a:cubicBezTo>
                      <a:pt x="916044" y="963799"/>
                      <a:pt x="930969" y="822876"/>
                      <a:pt x="946571" y="682243"/>
                    </a:cubicBezTo>
                    <a:cubicBezTo>
                      <a:pt x="960477" y="554976"/>
                      <a:pt x="974724" y="427709"/>
                      <a:pt x="988970" y="300443"/>
                    </a:cubicBezTo>
                    <a:lnTo>
                      <a:pt x="998127" y="220248"/>
                    </a:lnTo>
                    <a:cubicBezTo>
                      <a:pt x="1009660" y="291726"/>
                      <a:pt x="1018819" y="363204"/>
                      <a:pt x="1027977" y="434684"/>
                    </a:cubicBezTo>
                    <a:cubicBezTo>
                      <a:pt x="1039171" y="523885"/>
                      <a:pt x="1050363" y="613089"/>
                      <a:pt x="1061896" y="702292"/>
                    </a:cubicBezTo>
                    <a:cubicBezTo>
                      <a:pt x="1063930" y="719726"/>
                      <a:pt x="1083604" y="727280"/>
                      <a:pt x="1100225" y="717111"/>
                    </a:cubicBezTo>
                    <a:cubicBezTo>
                      <a:pt x="1110061" y="711009"/>
                      <a:pt x="1117184" y="703164"/>
                      <a:pt x="1123628" y="694447"/>
                    </a:cubicBezTo>
                    <a:cubicBezTo>
                      <a:pt x="1141266" y="670330"/>
                      <a:pt x="1159921" y="646504"/>
                      <a:pt x="1176880" y="622096"/>
                    </a:cubicBezTo>
                    <a:cubicBezTo>
                      <a:pt x="1184003" y="611927"/>
                      <a:pt x="1192144" y="608150"/>
                      <a:pt x="1206390" y="608150"/>
                    </a:cubicBezTo>
                    <a:lnTo>
                      <a:pt x="2091673" y="608440"/>
                    </a:lnTo>
                    <a:cubicBezTo>
                      <a:pt x="2121183" y="608440"/>
                      <a:pt x="2121861" y="607568"/>
                      <a:pt x="2130341" y="583742"/>
                    </a:cubicBezTo>
                    <a:cubicBezTo>
                      <a:pt x="2139159" y="559044"/>
                      <a:pt x="2148658" y="534637"/>
                      <a:pt x="2159171" y="506161"/>
                    </a:cubicBezTo>
                    <a:cubicBezTo>
                      <a:pt x="2160868" y="513135"/>
                      <a:pt x="2161546" y="515750"/>
                      <a:pt x="2162225" y="518655"/>
                    </a:cubicBezTo>
                    <a:lnTo>
                      <a:pt x="2252787" y="947817"/>
                    </a:lnTo>
                    <a:cubicBezTo>
                      <a:pt x="2265338" y="1007673"/>
                      <a:pt x="2277888" y="1067530"/>
                      <a:pt x="2290777" y="1127386"/>
                    </a:cubicBezTo>
                    <a:cubicBezTo>
                      <a:pt x="2293829" y="1143076"/>
                      <a:pt x="2305702" y="1150050"/>
                      <a:pt x="2321304" y="1146563"/>
                    </a:cubicBezTo>
                    <a:cubicBezTo>
                      <a:pt x="2336907" y="1142785"/>
                      <a:pt x="2337586" y="1131454"/>
                      <a:pt x="2338602" y="1120994"/>
                    </a:cubicBezTo>
                    <a:cubicBezTo>
                      <a:pt x="2346744" y="1048062"/>
                      <a:pt x="2354545" y="974840"/>
                      <a:pt x="2362685" y="901909"/>
                    </a:cubicBezTo>
                    <a:lnTo>
                      <a:pt x="2396266" y="599433"/>
                    </a:lnTo>
                    <a:cubicBezTo>
                      <a:pt x="2406102" y="509357"/>
                      <a:pt x="2415599" y="419574"/>
                      <a:pt x="2425435" y="329790"/>
                    </a:cubicBezTo>
                    <a:cubicBezTo>
                      <a:pt x="2429506" y="293179"/>
                      <a:pt x="2433914" y="256277"/>
                      <a:pt x="2437985" y="219376"/>
                    </a:cubicBezTo>
                    <a:cubicBezTo>
                      <a:pt x="2442395" y="220828"/>
                      <a:pt x="2441377" y="223734"/>
                      <a:pt x="2441716" y="225769"/>
                    </a:cubicBezTo>
                    <a:lnTo>
                      <a:pt x="2476313" y="500641"/>
                    </a:lnTo>
                    <a:cubicBezTo>
                      <a:pt x="2484793" y="567181"/>
                      <a:pt x="2493273" y="634009"/>
                      <a:pt x="2501753" y="700548"/>
                    </a:cubicBezTo>
                    <a:cubicBezTo>
                      <a:pt x="2504466" y="720017"/>
                      <a:pt x="2524139" y="727280"/>
                      <a:pt x="2542116" y="715367"/>
                    </a:cubicBezTo>
                    <a:cubicBezTo>
                      <a:pt x="2551274" y="709556"/>
                      <a:pt x="2558057" y="701711"/>
                      <a:pt x="2564164" y="693575"/>
                    </a:cubicBezTo>
                    <a:cubicBezTo>
                      <a:pt x="2582479" y="668877"/>
                      <a:pt x="2601135" y="644760"/>
                      <a:pt x="2618434" y="619772"/>
                    </a:cubicBezTo>
                    <a:cubicBezTo>
                      <a:pt x="2624539" y="610765"/>
                      <a:pt x="2631662" y="607568"/>
                      <a:pt x="2643872" y="607568"/>
                    </a:cubicBezTo>
                    <a:lnTo>
                      <a:pt x="2974582" y="607859"/>
                    </a:lnTo>
                    <a:lnTo>
                      <a:pt x="3066162" y="607859"/>
                    </a:lnTo>
                    <a:cubicBezTo>
                      <a:pt x="3070911" y="607568"/>
                      <a:pt x="3078374" y="609893"/>
                      <a:pt x="3079392" y="604372"/>
                    </a:cubicBezTo>
                    <a:cubicBezTo>
                      <a:pt x="3080748" y="595655"/>
                      <a:pt x="3081766" y="586357"/>
                      <a:pt x="3078713" y="578512"/>
                    </a:cubicBezTo>
                    <a:cubicBezTo>
                      <a:pt x="3076677" y="572992"/>
                      <a:pt x="3066502" y="575897"/>
                      <a:pt x="3060057" y="575897"/>
                    </a:cubicBezTo>
                    <a:lnTo>
                      <a:pt x="2624200" y="575316"/>
                    </a:lnTo>
                    <a:cubicBezTo>
                      <a:pt x="2605884" y="575316"/>
                      <a:pt x="2594691" y="580546"/>
                      <a:pt x="2585871" y="593622"/>
                    </a:cubicBezTo>
                    <a:cubicBezTo>
                      <a:pt x="2572982" y="612798"/>
                      <a:pt x="2558397" y="630813"/>
                      <a:pt x="2542455" y="652315"/>
                    </a:cubicBezTo>
                    <a:cubicBezTo>
                      <a:pt x="2541437" y="647085"/>
                      <a:pt x="2541437" y="645341"/>
                      <a:pt x="2541098" y="643599"/>
                    </a:cubicBezTo>
                    <a:cubicBezTo>
                      <a:pt x="2531601" y="570667"/>
                      <a:pt x="2522104" y="497735"/>
                      <a:pt x="2512946" y="424804"/>
                    </a:cubicBezTo>
                    <a:cubicBezTo>
                      <a:pt x="2502771" y="346061"/>
                      <a:pt x="2492933" y="267610"/>
                      <a:pt x="2483097" y="188867"/>
                    </a:cubicBezTo>
                    <a:cubicBezTo>
                      <a:pt x="2475974" y="132208"/>
                      <a:pt x="2468851" y="75838"/>
                      <a:pt x="2461390" y="19178"/>
                    </a:cubicBezTo>
                    <a:cubicBezTo>
                      <a:pt x="2459354" y="4359"/>
                      <a:pt x="2452570" y="0"/>
                      <a:pt x="2435611" y="291"/>
                    </a:cubicBezTo>
                    <a:cubicBezTo>
                      <a:pt x="2417973" y="582"/>
                      <a:pt x="2415260" y="11333"/>
                      <a:pt x="2413902" y="22956"/>
                    </a:cubicBezTo>
                    <a:cubicBezTo>
                      <a:pt x="2408137" y="75548"/>
                      <a:pt x="2402371" y="127849"/>
                      <a:pt x="2396604" y="180150"/>
                    </a:cubicBezTo>
                    <a:cubicBezTo>
                      <a:pt x="2384733" y="289111"/>
                      <a:pt x="2373200" y="398363"/>
                      <a:pt x="2360990" y="507324"/>
                    </a:cubicBezTo>
                    <a:cubicBezTo>
                      <a:pt x="2348101" y="622968"/>
                      <a:pt x="2334871" y="738902"/>
                      <a:pt x="2321983" y="854547"/>
                    </a:cubicBezTo>
                    <a:cubicBezTo>
                      <a:pt x="2317235" y="896098"/>
                      <a:pt x="2312825" y="937648"/>
                      <a:pt x="2308415" y="979199"/>
                    </a:cubicBezTo>
                    <a:cubicBezTo>
                      <a:pt x="2304344" y="978617"/>
                      <a:pt x="2304344" y="976584"/>
                      <a:pt x="2304005" y="974840"/>
                    </a:cubicBezTo>
                    <a:lnTo>
                      <a:pt x="2265338" y="788008"/>
                    </a:lnTo>
                    <a:cubicBezTo>
                      <a:pt x="2240577" y="669168"/>
                      <a:pt x="2215138" y="550327"/>
                      <a:pt x="2190377" y="431487"/>
                    </a:cubicBezTo>
                    <a:cubicBezTo>
                      <a:pt x="2187664" y="418993"/>
                      <a:pt x="2184271" y="406789"/>
                      <a:pt x="2165956" y="406498"/>
                    </a:cubicBezTo>
                    <a:cubicBezTo>
                      <a:pt x="2148318" y="405917"/>
                      <a:pt x="2143569" y="417249"/>
                      <a:pt x="2139159" y="429743"/>
                    </a:cubicBezTo>
                    <a:cubicBezTo>
                      <a:pt x="2123897" y="473038"/>
                      <a:pt x="2107276" y="516332"/>
                      <a:pt x="2092352" y="559916"/>
                    </a:cubicBezTo>
                    <a:cubicBezTo>
                      <a:pt x="2088281" y="572119"/>
                      <a:pt x="2081837" y="575897"/>
                      <a:pt x="2066573" y="575897"/>
                    </a:cubicBezTo>
                    <a:lnTo>
                      <a:pt x="1186379" y="575025"/>
                    </a:lnTo>
                    <a:cubicBezTo>
                      <a:pt x="1166027" y="575025"/>
                      <a:pt x="1153816" y="580546"/>
                      <a:pt x="1143980" y="595074"/>
                    </a:cubicBezTo>
                    <a:cubicBezTo>
                      <a:pt x="1131430" y="613670"/>
                      <a:pt x="1117523" y="631394"/>
                      <a:pt x="1101920" y="652315"/>
                    </a:cubicBezTo>
                    <a:cubicBezTo>
                      <a:pt x="1099207" y="631394"/>
                      <a:pt x="1096832" y="613961"/>
                      <a:pt x="1094457" y="596237"/>
                    </a:cubicBezTo>
                    <a:cubicBezTo>
                      <a:pt x="1070037" y="404465"/>
                      <a:pt x="1045276" y="212402"/>
                      <a:pt x="1021193" y="20630"/>
                    </a:cubicBezTo>
                    <a:cubicBezTo>
                      <a:pt x="1019497" y="7846"/>
                      <a:pt x="1014410" y="0"/>
                      <a:pt x="997450" y="0"/>
                    </a:cubicBezTo>
                    <a:cubicBezTo>
                      <a:pt x="980152" y="0"/>
                      <a:pt x="975063" y="8428"/>
                      <a:pt x="973707" y="20921"/>
                    </a:cubicBezTo>
                    <a:lnTo>
                      <a:pt x="961495" y="133369"/>
                    </a:lnTo>
                    <a:cubicBezTo>
                      <a:pt x="948607" y="253081"/>
                      <a:pt x="935718" y="372503"/>
                      <a:pt x="922490" y="492214"/>
                    </a:cubicBezTo>
                    <a:lnTo>
                      <a:pt x="878733" y="887090"/>
                    </a:lnTo>
                    <a:cubicBezTo>
                      <a:pt x="875341" y="917890"/>
                      <a:pt x="871610" y="948398"/>
                      <a:pt x="868218" y="979199"/>
                    </a:cubicBezTo>
                    <a:cubicBezTo>
                      <a:pt x="863131" y="966414"/>
                      <a:pt x="860756" y="953628"/>
                      <a:pt x="858043" y="940845"/>
                    </a:cubicBezTo>
                    <a:cubicBezTo>
                      <a:pt x="821750" y="769121"/>
                      <a:pt x="785456" y="597689"/>
                      <a:pt x="749503" y="425967"/>
                    </a:cubicBezTo>
                    <a:cubicBezTo>
                      <a:pt x="747129" y="414635"/>
                      <a:pt x="740683" y="406789"/>
                      <a:pt x="726776" y="406208"/>
                    </a:cubicBezTo>
                    <a:cubicBezTo>
                      <a:pt x="713209" y="405627"/>
                      <a:pt x="705409" y="412600"/>
                      <a:pt x="701338" y="423642"/>
                    </a:cubicBezTo>
                    <a:cubicBezTo>
                      <a:pt x="685057" y="468970"/>
                      <a:pt x="667758" y="514007"/>
                      <a:pt x="652494" y="559625"/>
                    </a:cubicBezTo>
                    <a:cubicBezTo>
                      <a:pt x="648424" y="572119"/>
                      <a:pt x="641980" y="575897"/>
                      <a:pt x="627056" y="575897"/>
                    </a:cubicBezTo>
                    <a:lnTo>
                      <a:pt x="0" y="575097"/>
                    </a:lnTo>
                    <a:lnTo>
                      <a:pt x="0" y="607876"/>
                    </a:lnTo>
                    <a:lnTo>
                      <a:pt x="649103" y="608150"/>
                    </a:lnTo>
                    <a:cubicBezTo>
                      <a:pt x="682004" y="608150"/>
                      <a:pt x="682004" y="608150"/>
                      <a:pt x="691501" y="581709"/>
                    </a:cubicBezTo>
                    <a:cubicBezTo>
                      <a:pt x="699981" y="558173"/>
                      <a:pt x="708800" y="534928"/>
                      <a:pt x="717279" y="511392"/>
                    </a:cubicBezTo>
                    <a:cubicBezTo>
                      <a:pt x="726438" y="539286"/>
                      <a:pt x="732204" y="566889"/>
                      <a:pt x="737970" y="594203"/>
                    </a:cubicBezTo>
                    <a:cubicBezTo>
                      <a:pt x="766462" y="729024"/>
                      <a:pt x="795294" y="864136"/>
                      <a:pt x="823785" y="998957"/>
                    </a:cubicBezTo>
                    <a:cubicBezTo>
                      <a:pt x="832943" y="1041670"/>
                      <a:pt x="842101" y="1084673"/>
                      <a:pt x="850580" y="1127386"/>
                    </a:cubicBezTo>
                    <a:cubicBezTo>
                      <a:pt x="853295" y="1140170"/>
                      <a:pt x="859739" y="1148015"/>
                      <a:pt x="876020" y="1147435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261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1904" name="Rectangle 1903">
                <a:extLst>
                  <a:ext uri="{FF2B5EF4-FFF2-40B4-BE49-F238E27FC236}">
                    <a16:creationId xmlns:a16="http://schemas.microsoft.com/office/drawing/2014/main" id="{A4CC3DA1-7402-4BFC-AEB6-9E57A0F050D0}"/>
                  </a:ext>
                </a:extLst>
              </p:cNvPr>
              <p:cNvSpPr/>
              <p:nvPr/>
            </p:nvSpPr>
            <p:spPr>
              <a:xfrm>
                <a:off x="5164264" y="3630931"/>
                <a:ext cx="5577840" cy="4572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05" name="Rectangle: Rounded Corners 1904">
                <a:extLst>
                  <a:ext uri="{FF2B5EF4-FFF2-40B4-BE49-F238E27FC236}">
                    <a16:creationId xmlns:a16="http://schemas.microsoft.com/office/drawing/2014/main" id="{4D924227-52BB-4BFB-B63C-44891E5515A1}"/>
                  </a:ext>
                </a:extLst>
              </p:cNvPr>
              <p:cNvSpPr/>
              <p:nvPr/>
            </p:nvSpPr>
            <p:spPr>
              <a:xfrm>
                <a:off x="1984003" y="3634028"/>
                <a:ext cx="1229081" cy="45720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06" name="Rectangle 1905">
                <a:extLst>
                  <a:ext uri="{FF2B5EF4-FFF2-40B4-BE49-F238E27FC236}">
                    <a16:creationId xmlns:a16="http://schemas.microsoft.com/office/drawing/2014/main" id="{5B7B6956-E567-4A48-9584-33AD76A053DB}"/>
                  </a:ext>
                </a:extLst>
              </p:cNvPr>
              <p:cNvSpPr/>
              <p:nvPr/>
            </p:nvSpPr>
            <p:spPr>
              <a:xfrm>
                <a:off x="1984003" y="2191149"/>
                <a:ext cx="45993" cy="146304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910" name="Freeform: Shape 1909">
            <a:extLst>
              <a:ext uri="{FF2B5EF4-FFF2-40B4-BE49-F238E27FC236}">
                <a16:creationId xmlns:a16="http://schemas.microsoft.com/office/drawing/2014/main" id="{F3628BB7-F601-45D4-82D9-5B5A9AC6D484}"/>
              </a:ext>
            </a:extLst>
          </p:cNvPr>
          <p:cNvSpPr/>
          <p:nvPr/>
        </p:nvSpPr>
        <p:spPr>
          <a:xfrm rot="10800000">
            <a:off x="2029996" y="5701777"/>
            <a:ext cx="475421" cy="726338"/>
          </a:xfrm>
          <a:custGeom>
            <a:avLst/>
            <a:gdLst>
              <a:gd name="connsiteX0" fmla="*/ 14288 w 342900"/>
              <a:gd name="connsiteY0" fmla="*/ 464820 h 523875"/>
              <a:gd name="connsiteX1" fmla="*/ 14288 w 342900"/>
              <a:gd name="connsiteY1" fmla="*/ 175260 h 523875"/>
              <a:gd name="connsiteX2" fmla="*/ 175260 w 342900"/>
              <a:gd name="connsiteY2" fmla="*/ 14288 h 523875"/>
              <a:gd name="connsiteX3" fmla="*/ 175260 w 342900"/>
              <a:gd name="connsiteY3" fmla="*/ 14288 h 523875"/>
              <a:gd name="connsiteX4" fmla="*/ 336233 w 342900"/>
              <a:gd name="connsiteY4" fmla="*/ 175260 h 523875"/>
              <a:gd name="connsiteX5" fmla="*/ 336233 w 342900"/>
              <a:gd name="connsiteY5" fmla="*/ 516255 h 52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2900" h="523875">
                <a:moveTo>
                  <a:pt x="14288" y="464820"/>
                </a:moveTo>
                <a:lnTo>
                  <a:pt x="14288" y="175260"/>
                </a:lnTo>
                <a:cubicBezTo>
                  <a:pt x="14288" y="86677"/>
                  <a:pt x="85725" y="14288"/>
                  <a:pt x="175260" y="14288"/>
                </a:cubicBezTo>
                <a:lnTo>
                  <a:pt x="175260" y="14288"/>
                </a:lnTo>
                <a:cubicBezTo>
                  <a:pt x="263843" y="14288"/>
                  <a:pt x="336233" y="85725"/>
                  <a:pt x="336233" y="175260"/>
                </a:cubicBezTo>
                <a:lnTo>
                  <a:pt x="336233" y="516255"/>
                </a:lnTo>
              </a:path>
            </a:pathLst>
          </a:custGeom>
          <a:solidFill>
            <a:schemeClr val="bg1"/>
          </a:solidFill>
          <a:ln w="38100" cap="rnd">
            <a:solidFill>
              <a:srgbClr val="000000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11" name="Freeform: Shape 1910">
            <a:extLst>
              <a:ext uri="{FF2B5EF4-FFF2-40B4-BE49-F238E27FC236}">
                <a16:creationId xmlns:a16="http://schemas.microsoft.com/office/drawing/2014/main" id="{713F3502-87CF-4313-A272-275381513DCE}"/>
              </a:ext>
            </a:extLst>
          </p:cNvPr>
          <p:cNvSpPr/>
          <p:nvPr/>
        </p:nvSpPr>
        <p:spPr>
          <a:xfrm rot="10800000">
            <a:off x="1575705" y="5563113"/>
            <a:ext cx="475421" cy="858400"/>
          </a:xfrm>
          <a:custGeom>
            <a:avLst/>
            <a:gdLst>
              <a:gd name="connsiteX0" fmla="*/ 175260 w 342900"/>
              <a:gd name="connsiteY0" fmla="*/ 609600 h 619125"/>
              <a:gd name="connsiteX1" fmla="*/ 175260 w 342900"/>
              <a:gd name="connsiteY1" fmla="*/ 609600 h 619125"/>
              <a:gd name="connsiteX2" fmla="*/ 14288 w 342900"/>
              <a:gd name="connsiteY2" fmla="*/ 448628 h 619125"/>
              <a:gd name="connsiteX3" fmla="*/ 14288 w 342900"/>
              <a:gd name="connsiteY3" fmla="*/ 175260 h 619125"/>
              <a:gd name="connsiteX4" fmla="*/ 175260 w 342900"/>
              <a:gd name="connsiteY4" fmla="*/ 14288 h 619125"/>
              <a:gd name="connsiteX5" fmla="*/ 175260 w 342900"/>
              <a:gd name="connsiteY5" fmla="*/ 14288 h 619125"/>
              <a:gd name="connsiteX6" fmla="*/ 336233 w 342900"/>
              <a:gd name="connsiteY6" fmla="*/ 175260 h 619125"/>
              <a:gd name="connsiteX7" fmla="*/ 336233 w 342900"/>
              <a:gd name="connsiteY7" fmla="*/ 448628 h 619125"/>
              <a:gd name="connsiteX8" fmla="*/ 175260 w 342900"/>
              <a:gd name="connsiteY8" fmla="*/ 609600 h 619125"/>
              <a:gd name="connsiteX9" fmla="*/ 175260 w 342900"/>
              <a:gd name="connsiteY9" fmla="*/ 609600 h 619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2900" h="619125">
                <a:moveTo>
                  <a:pt x="175260" y="609600"/>
                </a:moveTo>
                <a:lnTo>
                  <a:pt x="175260" y="609600"/>
                </a:lnTo>
                <a:cubicBezTo>
                  <a:pt x="86677" y="609600"/>
                  <a:pt x="14288" y="538163"/>
                  <a:pt x="14288" y="448628"/>
                </a:cubicBezTo>
                <a:lnTo>
                  <a:pt x="14288" y="175260"/>
                </a:lnTo>
                <a:cubicBezTo>
                  <a:pt x="14288" y="86677"/>
                  <a:pt x="85725" y="14288"/>
                  <a:pt x="175260" y="14288"/>
                </a:cubicBezTo>
                <a:lnTo>
                  <a:pt x="175260" y="14288"/>
                </a:lnTo>
                <a:cubicBezTo>
                  <a:pt x="263842" y="14288"/>
                  <a:pt x="336233" y="85725"/>
                  <a:pt x="336233" y="175260"/>
                </a:cubicBezTo>
                <a:lnTo>
                  <a:pt x="336233" y="448628"/>
                </a:lnTo>
                <a:cubicBezTo>
                  <a:pt x="336233" y="537210"/>
                  <a:pt x="263842" y="609600"/>
                  <a:pt x="175260" y="609600"/>
                </a:cubicBezTo>
                <a:lnTo>
                  <a:pt x="175260" y="609600"/>
                </a:lnTo>
                <a:close/>
              </a:path>
            </a:pathLst>
          </a:custGeom>
          <a:solidFill>
            <a:schemeClr val="bg1"/>
          </a:solidFill>
          <a:ln w="38100" cap="rnd">
            <a:solidFill>
              <a:srgbClr val="000000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12" name="Freeform: Shape 1911">
            <a:extLst>
              <a:ext uri="{FF2B5EF4-FFF2-40B4-BE49-F238E27FC236}">
                <a16:creationId xmlns:a16="http://schemas.microsoft.com/office/drawing/2014/main" id="{E86649AB-5CC1-4619-BA94-A0740536694A}"/>
              </a:ext>
            </a:extLst>
          </p:cNvPr>
          <p:cNvSpPr/>
          <p:nvPr/>
        </p:nvSpPr>
        <p:spPr>
          <a:xfrm rot="10800000">
            <a:off x="1113490" y="5563113"/>
            <a:ext cx="475421" cy="792370"/>
          </a:xfrm>
          <a:custGeom>
            <a:avLst/>
            <a:gdLst>
              <a:gd name="connsiteX0" fmla="*/ 175260 w 342900"/>
              <a:gd name="connsiteY0" fmla="*/ 561975 h 571500"/>
              <a:gd name="connsiteX1" fmla="*/ 175260 w 342900"/>
              <a:gd name="connsiteY1" fmla="*/ 561975 h 571500"/>
              <a:gd name="connsiteX2" fmla="*/ 14288 w 342900"/>
              <a:gd name="connsiteY2" fmla="*/ 401003 h 571500"/>
              <a:gd name="connsiteX3" fmla="*/ 14288 w 342900"/>
              <a:gd name="connsiteY3" fmla="*/ 175260 h 571500"/>
              <a:gd name="connsiteX4" fmla="*/ 175260 w 342900"/>
              <a:gd name="connsiteY4" fmla="*/ 14288 h 571500"/>
              <a:gd name="connsiteX5" fmla="*/ 175260 w 342900"/>
              <a:gd name="connsiteY5" fmla="*/ 14288 h 571500"/>
              <a:gd name="connsiteX6" fmla="*/ 336233 w 342900"/>
              <a:gd name="connsiteY6" fmla="*/ 175260 h 571500"/>
              <a:gd name="connsiteX7" fmla="*/ 336233 w 342900"/>
              <a:gd name="connsiteY7" fmla="*/ 401003 h 571500"/>
              <a:gd name="connsiteX8" fmla="*/ 175260 w 342900"/>
              <a:gd name="connsiteY8" fmla="*/ 561975 h 571500"/>
              <a:gd name="connsiteX9" fmla="*/ 175260 w 342900"/>
              <a:gd name="connsiteY9" fmla="*/ 561975 h 57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2900" h="571500">
                <a:moveTo>
                  <a:pt x="175260" y="561975"/>
                </a:moveTo>
                <a:lnTo>
                  <a:pt x="175260" y="561975"/>
                </a:lnTo>
                <a:cubicBezTo>
                  <a:pt x="86678" y="561975"/>
                  <a:pt x="14288" y="490538"/>
                  <a:pt x="14288" y="401003"/>
                </a:cubicBezTo>
                <a:lnTo>
                  <a:pt x="14288" y="175260"/>
                </a:lnTo>
                <a:cubicBezTo>
                  <a:pt x="14288" y="86677"/>
                  <a:pt x="85725" y="14288"/>
                  <a:pt x="175260" y="14288"/>
                </a:cubicBezTo>
                <a:lnTo>
                  <a:pt x="175260" y="14288"/>
                </a:lnTo>
                <a:cubicBezTo>
                  <a:pt x="263842" y="14288"/>
                  <a:pt x="336233" y="85725"/>
                  <a:pt x="336233" y="175260"/>
                </a:cubicBezTo>
                <a:lnTo>
                  <a:pt x="336233" y="401003"/>
                </a:lnTo>
                <a:cubicBezTo>
                  <a:pt x="336233" y="489585"/>
                  <a:pt x="264795" y="561975"/>
                  <a:pt x="175260" y="561975"/>
                </a:cubicBezTo>
                <a:lnTo>
                  <a:pt x="175260" y="561975"/>
                </a:lnTo>
                <a:close/>
              </a:path>
            </a:pathLst>
          </a:custGeom>
          <a:solidFill>
            <a:schemeClr val="bg1"/>
          </a:solidFill>
          <a:ln w="38100" cap="rnd">
            <a:solidFill>
              <a:srgbClr val="000000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15" name="Freeform: Shape 1914">
            <a:extLst>
              <a:ext uri="{FF2B5EF4-FFF2-40B4-BE49-F238E27FC236}">
                <a16:creationId xmlns:a16="http://schemas.microsoft.com/office/drawing/2014/main" id="{E7068D6D-721E-4AC8-9688-30739F66FB20}"/>
              </a:ext>
            </a:extLst>
          </p:cNvPr>
          <p:cNvSpPr/>
          <p:nvPr/>
        </p:nvSpPr>
        <p:spPr>
          <a:xfrm rot="10800000">
            <a:off x="2481758" y="5746959"/>
            <a:ext cx="475421" cy="726338"/>
          </a:xfrm>
          <a:custGeom>
            <a:avLst/>
            <a:gdLst>
              <a:gd name="connsiteX0" fmla="*/ 14288 w 342900"/>
              <a:gd name="connsiteY0" fmla="*/ 464820 h 523875"/>
              <a:gd name="connsiteX1" fmla="*/ 14288 w 342900"/>
              <a:gd name="connsiteY1" fmla="*/ 175260 h 523875"/>
              <a:gd name="connsiteX2" fmla="*/ 175260 w 342900"/>
              <a:gd name="connsiteY2" fmla="*/ 14288 h 523875"/>
              <a:gd name="connsiteX3" fmla="*/ 175260 w 342900"/>
              <a:gd name="connsiteY3" fmla="*/ 14288 h 523875"/>
              <a:gd name="connsiteX4" fmla="*/ 336233 w 342900"/>
              <a:gd name="connsiteY4" fmla="*/ 175260 h 523875"/>
              <a:gd name="connsiteX5" fmla="*/ 336233 w 342900"/>
              <a:gd name="connsiteY5" fmla="*/ 516255 h 52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2900" h="523875">
                <a:moveTo>
                  <a:pt x="14288" y="464820"/>
                </a:moveTo>
                <a:lnTo>
                  <a:pt x="14288" y="175260"/>
                </a:lnTo>
                <a:cubicBezTo>
                  <a:pt x="14288" y="86677"/>
                  <a:pt x="85725" y="14288"/>
                  <a:pt x="175260" y="14288"/>
                </a:cubicBezTo>
                <a:lnTo>
                  <a:pt x="175260" y="14288"/>
                </a:lnTo>
                <a:cubicBezTo>
                  <a:pt x="263843" y="14288"/>
                  <a:pt x="336233" y="85725"/>
                  <a:pt x="336233" y="175260"/>
                </a:cubicBezTo>
                <a:lnTo>
                  <a:pt x="336233" y="516255"/>
                </a:lnTo>
              </a:path>
            </a:pathLst>
          </a:custGeom>
          <a:noFill/>
          <a:ln w="38100" cap="rnd">
            <a:solidFill>
              <a:srgbClr val="000000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09" name="Rectangle: Rounded Corners 1908">
            <a:extLst>
              <a:ext uri="{FF2B5EF4-FFF2-40B4-BE49-F238E27FC236}">
                <a16:creationId xmlns:a16="http://schemas.microsoft.com/office/drawing/2014/main" id="{A4D5A9E7-F4D3-4590-A715-88A945E638AF}"/>
              </a:ext>
            </a:extLst>
          </p:cNvPr>
          <p:cNvSpPr/>
          <p:nvPr/>
        </p:nvSpPr>
        <p:spPr>
          <a:xfrm>
            <a:off x="1588912" y="2480808"/>
            <a:ext cx="858401" cy="2667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16" name="Group 1915">
            <a:extLst>
              <a:ext uri="{FF2B5EF4-FFF2-40B4-BE49-F238E27FC236}">
                <a16:creationId xmlns:a16="http://schemas.microsoft.com/office/drawing/2014/main" id="{D52D83AE-5751-48E1-AD7B-0B7FCE7DC5EA}"/>
              </a:ext>
            </a:extLst>
          </p:cNvPr>
          <p:cNvGrpSpPr/>
          <p:nvPr/>
        </p:nvGrpSpPr>
        <p:grpSpPr>
          <a:xfrm>
            <a:off x="5147610" y="4494633"/>
            <a:ext cx="1307543" cy="1604502"/>
            <a:chOff x="2079596" y="4282215"/>
            <a:chExt cx="3303213" cy="1604502"/>
          </a:xfrm>
        </p:grpSpPr>
        <p:sp>
          <p:nvSpPr>
            <p:cNvPr id="1917" name="TextBox 1916">
              <a:extLst>
                <a:ext uri="{FF2B5EF4-FFF2-40B4-BE49-F238E27FC236}">
                  <a16:creationId xmlns:a16="http://schemas.microsoft.com/office/drawing/2014/main" id="{F19E5574-50DD-4F02-92C8-6197A886CA0B}"/>
                </a:ext>
              </a:extLst>
            </p:cNvPr>
            <p:cNvSpPr txBox="1"/>
            <p:nvPr/>
          </p:nvSpPr>
          <p:spPr>
            <a:xfrm>
              <a:off x="2079596" y="4501722"/>
              <a:ext cx="330321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1918" name="TextBox 1917">
              <a:extLst>
                <a:ext uri="{FF2B5EF4-FFF2-40B4-BE49-F238E27FC236}">
                  <a16:creationId xmlns:a16="http://schemas.microsoft.com/office/drawing/2014/main" id="{79174538-B443-4CB9-B595-582C0ED22DF1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919" name="Group 1918">
            <a:extLst>
              <a:ext uri="{FF2B5EF4-FFF2-40B4-BE49-F238E27FC236}">
                <a16:creationId xmlns:a16="http://schemas.microsoft.com/office/drawing/2014/main" id="{C15DBB74-42C2-4461-AD6B-70D5E39ABE6C}"/>
              </a:ext>
            </a:extLst>
          </p:cNvPr>
          <p:cNvGrpSpPr/>
          <p:nvPr/>
        </p:nvGrpSpPr>
        <p:grpSpPr>
          <a:xfrm>
            <a:off x="6788481" y="4494633"/>
            <a:ext cx="1307543" cy="1604502"/>
            <a:chOff x="2079596" y="4282215"/>
            <a:chExt cx="3303213" cy="1604502"/>
          </a:xfrm>
        </p:grpSpPr>
        <p:sp>
          <p:nvSpPr>
            <p:cNvPr id="1920" name="TextBox 1919">
              <a:extLst>
                <a:ext uri="{FF2B5EF4-FFF2-40B4-BE49-F238E27FC236}">
                  <a16:creationId xmlns:a16="http://schemas.microsoft.com/office/drawing/2014/main" id="{DEC8163D-0B17-44CD-9B9E-10BB20C372D1}"/>
                </a:ext>
              </a:extLst>
            </p:cNvPr>
            <p:cNvSpPr txBox="1"/>
            <p:nvPr/>
          </p:nvSpPr>
          <p:spPr>
            <a:xfrm>
              <a:off x="2079596" y="4501722"/>
              <a:ext cx="330321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1921" name="TextBox 1920">
              <a:extLst>
                <a:ext uri="{FF2B5EF4-FFF2-40B4-BE49-F238E27FC236}">
                  <a16:creationId xmlns:a16="http://schemas.microsoft.com/office/drawing/2014/main" id="{0653090D-5CCB-4736-A3C9-25FA1C4DB4BC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922" name="Group 1921">
            <a:extLst>
              <a:ext uri="{FF2B5EF4-FFF2-40B4-BE49-F238E27FC236}">
                <a16:creationId xmlns:a16="http://schemas.microsoft.com/office/drawing/2014/main" id="{E8936633-FA89-45BF-9F8D-48696BEAC712}"/>
              </a:ext>
            </a:extLst>
          </p:cNvPr>
          <p:cNvGrpSpPr/>
          <p:nvPr/>
        </p:nvGrpSpPr>
        <p:grpSpPr>
          <a:xfrm>
            <a:off x="8429352" y="4494633"/>
            <a:ext cx="1307543" cy="1604502"/>
            <a:chOff x="2079596" y="4282215"/>
            <a:chExt cx="3303213" cy="1604502"/>
          </a:xfrm>
        </p:grpSpPr>
        <p:sp>
          <p:nvSpPr>
            <p:cNvPr id="1923" name="TextBox 1922">
              <a:extLst>
                <a:ext uri="{FF2B5EF4-FFF2-40B4-BE49-F238E27FC236}">
                  <a16:creationId xmlns:a16="http://schemas.microsoft.com/office/drawing/2014/main" id="{246F5F4D-92D4-4E55-9DE3-13DE215D0367}"/>
                </a:ext>
              </a:extLst>
            </p:cNvPr>
            <p:cNvSpPr txBox="1"/>
            <p:nvPr/>
          </p:nvSpPr>
          <p:spPr>
            <a:xfrm>
              <a:off x="2079596" y="4501722"/>
              <a:ext cx="330321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1924" name="TextBox 1923">
              <a:extLst>
                <a:ext uri="{FF2B5EF4-FFF2-40B4-BE49-F238E27FC236}">
                  <a16:creationId xmlns:a16="http://schemas.microsoft.com/office/drawing/2014/main" id="{7A269504-D682-4065-8288-C16EEFE3FFE1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925" name="Group 1924">
            <a:extLst>
              <a:ext uri="{FF2B5EF4-FFF2-40B4-BE49-F238E27FC236}">
                <a16:creationId xmlns:a16="http://schemas.microsoft.com/office/drawing/2014/main" id="{B6FDC8BC-68C7-4CD9-B9A0-BE27B0F95888}"/>
              </a:ext>
            </a:extLst>
          </p:cNvPr>
          <p:cNvGrpSpPr/>
          <p:nvPr/>
        </p:nvGrpSpPr>
        <p:grpSpPr>
          <a:xfrm>
            <a:off x="10070223" y="4494633"/>
            <a:ext cx="1307543" cy="1604502"/>
            <a:chOff x="2079596" y="4282215"/>
            <a:chExt cx="3303213" cy="1604502"/>
          </a:xfrm>
        </p:grpSpPr>
        <p:sp>
          <p:nvSpPr>
            <p:cNvPr id="1926" name="TextBox 1925">
              <a:extLst>
                <a:ext uri="{FF2B5EF4-FFF2-40B4-BE49-F238E27FC236}">
                  <a16:creationId xmlns:a16="http://schemas.microsoft.com/office/drawing/2014/main" id="{B9398331-56F2-4106-A624-2324E010FAD7}"/>
                </a:ext>
              </a:extLst>
            </p:cNvPr>
            <p:cNvSpPr txBox="1"/>
            <p:nvPr/>
          </p:nvSpPr>
          <p:spPr>
            <a:xfrm>
              <a:off x="2079596" y="4501722"/>
              <a:ext cx="330321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1927" name="TextBox 1926">
              <a:extLst>
                <a:ext uri="{FF2B5EF4-FFF2-40B4-BE49-F238E27FC236}">
                  <a16:creationId xmlns:a16="http://schemas.microsoft.com/office/drawing/2014/main" id="{B16447B1-E8E0-44FA-A4EA-82DD111769BC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856" name="Group 1855">
            <a:extLst>
              <a:ext uri="{FF2B5EF4-FFF2-40B4-BE49-F238E27FC236}">
                <a16:creationId xmlns:a16="http://schemas.microsoft.com/office/drawing/2014/main" id="{6BFDB6F7-8526-4AA3-992C-484B41558001}"/>
              </a:ext>
            </a:extLst>
          </p:cNvPr>
          <p:cNvGrpSpPr/>
          <p:nvPr/>
        </p:nvGrpSpPr>
        <p:grpSpPr>
          <a:xfrm>
            <a:off x="5237556" y="1625655"/>
            <a:ext cx="1153927" cy="2179537"/>
            <a:chOff x="5361173" y="529638"/>
            <a:chExt cx="1153927" cy="2179537"/>
          </a:xfrm>
        </p:grpSpPr>
        <p:grpSp>
          <p:nvGrpSpPr>
            <p:cNvPr id="1857" name="그룹 2">
              <a:extLst>
                <a:ext uri="{FF2B5EF4-FFF2-40B4-BE49-F238E27FC236}">
                  <a16:creationId xmlns:a16="http://schemas.microsoft.com/office/drawing/2014/main" id="{B6A71F53-9E4C-4825-A230-C4A6E3B29508}"/>
                </a:ext>
              </a:extLst>
            </p:cNvPr>
            <p:cNvGrpSpPr/>
            <p:nvPr/>
          </p:nvGrpSpPr>
          <p:grpSpPr>
            <a:xfrm>
              <a:off x="5361173" y="529638"/>
              <a:ext cx="1153927" cy="2179537"/>
              <a:chOff x="9406779" y="538766"/>
              <a:chExt cx="1512168" cy="2856184"/>
            </a:xfrm>
          </p:grpSpPr>
          <p:sp>
            <p:nvSpPr>
              <p:cNvPr id="1864" name="Hexagon 5">
                <a:extLst>
                  <a:ext uri="{FF2B5EF4-FFF2-40B4-BE49-F238E27FC236}">
                    <a16:creationId xmlns:a16="http://schemas.microsoft.com/office/drawing/2014/main" id="{54045C07-14A6-4D44-97F5-D1421311040E}"/>
                  </a:ext>
                </a:extLst>
              </p:cNvPr>
              <p:cNvSpPr/>
              <p:nvPr/>
            </p:nvSpPr>
            <p:spPr>
              <a:xfrm rot="5400000">
                <a:off x="9641312" y="1623286"/>
                <a:ext cx="1043105" cy="1215358"/>
              </a:xfrm>
              <a:custGeom>
                <a:avLst/>
                <a:gdLst/>
                <a:ahLst/>
                <a:cxnLst/>
                <a:rect l="l" t="t" r="r" b="b"/>
                <a:pathLst>
                  <a:path w="865232" h="1008112">
                    <a:moveTo>
                      <a:pt x="0" y="1008112"/>
                    </a:moveTo>
                    <a:lnTo>
                      <a:pt x="0" y="0"/>
                    </a:lnTo>
                    <a:lnTo>
                      <a:pt x="752103" y="0"/>
                    </a:lnTo>
                    <a:lnTo>
                      <a:pt x="865232" y="226258"/>
                    </a:lnTo>
                    <a:lnTo>
                      <a:pt x="865232" y="781855"/>
                    </a:lnTo>
                    <a:lnTo>
                      <a:pt x="752103" y="100811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865" name="Hexagon 5">
                <a:extLst>
                  <a:ext uri="{FF2B5EF4-FFF2-40B4-BE49-F238E27FC236}">
                    <a16:creationId xmlns:a16="http://schemas.microsoft.com/office/drawing/2014/main" id="{E8B894AE-D60F-4C50-8BE3-11049C7AB9A1}"/>
                  </a:ext>
                </a:extLst>
              </p:cNvPr>
              <p:cNvSpPr/>
              <p:nvPr/>
            </p:nvSpPr>
            <p:spPr>
              <a:xfrm rot="5400000">
                <a:off x="8734771" y="1210774"/>
                <a:ext cx="2856184" cy="1512168"/>
              </a:xfrm>
              <a:custGeom>
                <a:avLst/>
                <a:gdLst/>
                <a:ahLst/>
                <a:cxnLst/>
                <a:rect l="l" t="t" r="r" b="b"/>
                <a:pathLst>
                  <a:path w="2856184" h="1512168">
                    <a:moveTo>
                      <a:pt x="62876" y="745441"/>
                    </a:moveTo>
                    <a:cubicBezTo>
                      <a:pt x="62876" y="775264"/>
                      <a:pt x="87053" y="799441"/>
                      <a:pt x="116876" y="799441"/>
                    </a:cubicBezTo>
                    <a:cubicBezTo>
                      <a:pt x="146699" y="799441"/>
                      <a:pt x="170876" y="775264"/>
                      <a:pt x="170876" y="745441"/>
                    </a:cubicBezTo>
                    <a:cubicBezTo>
                      <a:pt x="170876" y="715618"/>
                      <a:pt x="146699" y="691441"/>
                      <a:pt x="116876" y="691441"/>
                    </a:cubicBezTo>
                    <a:cubicBezTo>
                      <a:pt x="87053" y="691441"/>
                      <a:pt x="62876" y="715618"/>
                      <a:pt x="62876" y="745441"/>
                    </a:cubicBezTo>
                    <a:close/>
                    <a:moveTo>
                      <a:pt x="0" y="858883"/>
                    </a:moveTo>
                    <a:lnTo>
                      <a:pt x="0" y="629643"/>
                    </a:lnTo>
                    <a:cubicBezTo>
                      <a:pt x="0" y="593524"/>
                      <a:pt x="29281" y="564243"/>
                      <a:pt x="65400" y="564243"/>
                    </a:cubicBezTo>
                    <a:lnTo>
                      <a:pt x="191353" y="564243"/>
                    </a:lnTo>
                    <a:lnTo>
                      <a:pt x="191353" y="339392"/>
                    </a:lnTo>
                    <a:lnTo>
                      <a:pt x="361048" y="0"/>
                    </a:lnTo>
                    <a:lnTo>
                      <a:pt x="2157221" y="0"/>
                    </a:lnTo>
                    <a:lnTo>
                      <a:pt x="2326914" y="339386"/>
                    </a:lnTo>
                    <a:lnTo>
                      <a:pt x="2326914" y="625867"/>
                    </a:lnTo>
                    <a:lnTo>
                      <a:pt x="2856184" y="625867"/>
                    </a:lnTo>
                    <a:lnTo>
                      <a:pt x="2856184" y="886301"/>
                    </a:lnTo>
                    <a:lnTo>
                      <a:pt x="2326914" y="886301"/>
                    </a:lnTo>
                    <a:lnTo>
                      <a:pt x="2326914" y="1034706"/>
                    </a:lnTo>
                    <a:lnTo>
                      <a:pt x="2616894" y="1034706"/>
                    </a:lnTo>
                    <a:lnTo>
                      <a:pt x="2616894" y="1164923"/>
                    </a:lnTo>
                    <a:lnTo>
                      <a:pt x="2326914" y="1164923"/>
                    </a:lnTo>
                    <a:lnTo>
                      <a:pt x="2326914" y="1172782"/>
                    </a:lnTo>
                    <a:lnTo>
                      <a:pt x="2157221" y="1512168"/>
                    </a:lnTo>
                    <a:lnTo>
                      <a:pt x="361048" y="1512168"/>
                    </a:lnTo>
                    <a:lnTo>
                      <a:pt x="191353" y="1172777"/>
                    </a:lnTo>
                    <a:lnTo>
                      <a:pt x="191353" y="924283"/>
                    </a:lnTo>
                    <a:lnTo>
                      <a:pt x="65400" y="924283"/>
                    </a:lnTo>
                    <a:cubicBezTo>
                      <a:pt x="29281" y="924283"/>
                      <a:pt x="0" y="895002"/>
                      <a:pt x="0" y="858883"/>
                    </a:cubicBezTo>
                    <a:close/>
                  </a:path>
                </a:pathLst>
              </a:custGeom>
              <a:noFill/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858" name="Group 1857">
              <a:extLst>
                <a:ext uri="{FF2B5EF4-FFF2-40B4-BE49-F238E27FC236}">
                  <a16:creationId xmlns:a16="http://schemas.microsoft.com/office/drawing/2014/main" id="{4DE761A6-B05F-4AE1-9F70-163C47FB7228}"/>
                </a:ext>
              </a:extLst>
            </p:cNvPr>
            <p:cNvGrpSpPr/>
            <p:nvPr/>
          </p:nvGrpSpPr>
          <p:grpSpPr>
            <a:xfrm>
              <a:off x="5577068" y="931982"/>
              <a:ext cx="722137" cy="1134788"/>
              <a:chOff x="11160727" y="482548"/>
              <a:chExt cx="381810" cy="599988"/>
            </a:xfrm>
          </p:grpSpPr>
          <p:sp>
            <p:nvSpPr>
              <p:cNvPr id="1860" name="Rounded Rectangle 20">
                <a:extLst>
                  <a:ext uri="{FF2B5EF4-FFF2-40B4-BE49-F238E27FC236}">
                    <a16:creationId xmlns:a16="http://schemas.microsoft.com/office/drawing/2014/main" id="{B33B7EDE-CB36-4D9A-8272-D5B971819647}"/>
                  </a:ext>
                </a:extLst>
              </p:cNvPr>
              <p:cNvSpPr/>
              <p:nvPr/>
            </p:nvSpPr>
            <p:spPr>
              <a:xfrm>
                <a:off x="11160727" y="482548"/>
                <a:ext cx="381810" cy="599988"/>
              </a:xfrm>
              <a:prstGeom prst="round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61" name="Teardrop 21">
                <a:extLst>
                  <a:ext uri="{FF2B5EF4-FFF2-40B4-BE49-F238E27FC236}">
                    <a16:creationId xmlns:a16="http://schemas.microsoft.com/office/drawing/2014/main" id="{B98110A8-204D-4FDD-8407-166D01009059}"/>
                  </a:ext>
                </a:extLst>
              </p:cNvPr>
              <p:cNvSpPr/>
              <p:nvPr/>
            </p:nvSpPr>
            <p:spPr>
              <a:xfrm rot="18900000">
                <a:off x="11254274" y="626839"/>
                <a:ext cx="194718" cy="194718"/>
              </a:xfrm>
              <a:prstGeom prst="teardrop">
                <a:avLst>
                  <a:gd name="adj" fmla="val 141646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862" name="Rectangle 22">
                <a:extLst>
                  <a:ext uri="{FF2B5EF4-FFF2-40B4-BE49-F238E27FC236}">
                    <a16:creationId xmlns:a16="http://schemas.microsoft.com/office/drawing/2014/main" id="{AAC2D104-3057-488E-B641-4609ECEE6010}"/>
                  </a:ext>
                </a:extLst>
              </p:cNvPr>
              <p:cNvSpPr/>
              <p:nvPr/>
            </p:nvSpPr>
            <p:spPr>
              <a:xfrm>
                <a:off x="11228920" y="884133"/>
                <a:ext cx="245422" cy="27269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63" name="Rectangle 23">
                <a:extLst>
                  <a:ext uri="{FF2B5EF4-FFF2-40B4-BE49-F238E27FC236}">
                    <a16:creationId xmlns:a16="http://schemas.microsoft.com/office/drawing/2014/main" id="{38079E3C-F3DE-416D-8423-B5F836187C58}"/>
                  </a:ext>
                </a:extLst>
              </p:cNvPr>
              <p:cNvSpPr/>
              <p:nvPr/>
            </p:nvSpPr>
            <p:spPr>
              <a:xfrm>
                <a:off x="11228920" y="958764"/>
                <a:ext cx="245422" cy="27269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859" name="Freeform: Shape 1858">
              <a:extLst>
                <a:ext uri="{FF2B5EF4-FFF2-40B4-BE49-F238E27FC236}">
                  <a16:creationId xmlns:a16="http://schemas.microsoft.com/office/drawing/2014/main" id="{E9563BF3-9011-4D46-9DBE-8BCA2F04A489}"/>
                </a:ext>
              </a:extLst>
            </p:cNvPr>
            <p:cNvSpPr/>
            <p:nvPr/>
          </p:nvSpPr>
          <p:spPr>
            <a:xfrm>
              <a:off x="5828255" y="1245300"/>
              <a:ext cx="211386" cy="262620"/>
            </a:xfrm>
            <a:custGeom>
              <a:avLst/>
              <a:gdLst/>
              <a:ahLst/>
              <a:cxnLst/>
              <a:rect l="l" t="t" r="r" b="b"/>
              <a:pathLst>
                <a:path w="424425" h="527294">
                  <a:moveTo>
                    <a:pt x="208442" y="83582"/>
                  </a:moveTo>
                  <a:cubicBezTo>
                    <a:pt x="204942" y="100517"/>
                    <a:pt x="201143" y="118614"/>
                    <a:pt x="197043" y="137871"/>
                  </a:cubicBezTo>
                  <a:cubicBezTo>
                    <a:pt x="192943" y="157128"/>
                    <a:pt x="188972" y="174722"/>
                    <a:pt x="185130" y="190652"/>
                  </a:cubicBezTo>
                  <a:lnTo>
                    <a:pt x="153589" y="311353"/>
                  </a:lnTo>
                  <a:lnTo>
                    <a:pt x="266038" y="311353"/>
                  </a:lnTo>
                  <a:lnTo>
                    <a:pt x="234497" y="191292"/>
                  </a:lnTo>
                  <a:cubicBezTo>
                    <a:pt x="230326" y="174412"/>
                    <a:pt x="226155" y="156375"/>
                    <a:pt x="221984" y="137179"/>
                  </a:cubicBezTo>
                  <a:cubicBezTo>
                    <a:pt x="217813" y="117984"/>
                    <a:pt x="213985" y="100118"/>
                    <a:pt x="210499" y="83582"/>
                  </a:cubicBezTo>
                  <a:close/>
                  <a:moveTo>
                    <a:pt x="149475" y="0"/>
                  </a:moveTo>
                  <a:lnTo>
                    <a:pt x="277009" y="0"/>
                  </a:lnTo>
                  <a:lnTo>
                    <a:pt x="424425" y="527294"/>
                  </a:lnTo>
                  <a:lnTo>
                    <a:pt x="318148" y="527294"/>
                  </a:lnTo>
                  <a:lnTo>
                    <a:pt x="280437" y="388077"/>
                  </a:lnTo>
                  <a:lnTo>
                    <a:pt x="139190" y="388077"/>
                  </a:lnTo>
                  <a:lnTo>
                    <a:pt x="102850" y="527294"/>
                  </a:lnTo>
                  <a:lnTo>
                    <a:pt x="0" y="52729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66" name="Group 1865">
            <a:extLst>
              <a:ext uri="{FF2B5EF4-FFF2-40B4-BE49-F238E27FC236}">
                <a16:creationId xmlns:a16="http://schemas.microsoft.com/office/drawing/2014/main" id="{88B79146-654D-4CA1-867E-6063004EEF46}"/>
              </a:ext>
            </a:extLst>
          </p:cNvPr>
          <p:cNvGrpSpPr/>
          <p:nvPr/>
        </p:nvGrpSpPr>
        <p:grpSpPr>
          <a:xfrm>
            <a:off x="6874241" y="1625655"/>
            <a:ext cx="1153927" cy="2179537"/>
            <a:chOff x="6866123" y="529638"/>
            <a:chExt cx="1153927" cy="2179537"/>
          </a:xfrm>
        </p:grpSpPr>
        <p:grpSp>
          <p:nvGrpSpPr>
            <p:cNvPr id="1867" name="그룹 2">
              <a:extLst>
                <a:ext uri="{FF2B5EF4-FFF2-40B4-BE49-F238E27FC236}">
                  <a16:creationId xmlns:a16="http://schemas.microsoft.com/office/drawing/2014/main" id="{EDE216C1-84CC-45E5-AD01-2F9F02EB05A4}"/>
                </a:ext>
              </a:extLst>
            </p:cNvPr>
            <p:cNvGrpSpPr/>
            <p:nvPr/>
          </p:nvGrpSpPr>
          <p:grpSpPr>
            <a:xfrm>
              <a:off x="6866123" y="529638"/>
              <a:ext cx="1153927" cy="2179537"/>
              <a:chOff x="9406779" y="538766"/>
              <a:chExt cx="1512168" cy="2856184"/>
            </a:xfrm>
          </p:grpSpPr>
          <p:sp>
            <p:nvSpPr>
              <p:cNvPr id="1874" name="Hexagon 5">
                <a:extLst>
                  <a:ext uri="{FF2B5EF4-FFF2-40B4-BE49-F238E27FC236}">
                    <a16:creationId xmlns:a16="http://schemas.microsoft.com/office/drawing/2014/main" id="{A988BF7C-B725-4869-8EF2-DF171FB00686}"/>
                  </a:ext>
                </a:extLst>
              </p:cNvPr>
              <p:cNvSpPr/>
              <p:nvPr/>
            </p:nvSpPr>
            <p:spPr>
              <a:xfrm rot="5400000">
                <a:off x="9641312" y="1623286"/>
                <a:ext cx="1043105" cy="1215358"/>
              </a:xfrm>
              <a:custGeom>
                <a:avLst/>
                <a:gdLst/>
                <a:ahLst/>
                <a:cxnLst/>
                <a:rect l="l" t="t" r="r" b="b"/>
                <a:pathLst>
                  <a:path w="865232" h="1008112">
                    <a:moveTo>
                      <a:pt x="0" y="1008112"/>
                    </a:moveTo>
                    <a:lnTo>
                      <a:pt x="0" y="0"/>
                    </a:lnTo>
                    <a:lnTo>
                      <a:pt x="752103" y="0"/>
                    </a:lnTo>
                    <a:lnTo>
                      <a:pt x="865232" y="226258"/>
                    </a:lnTo>
                    <a:lnTo>
                      <a:pt x="865232" y="781855"/>
                    </a:lnTo>
                    <a:lnTo>
                      <a:pt x="752103" y="100811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875" name="Hexagon 5">
                <a:extLst>
                  <a:ext uri="{FF2B5EF4-FFF2-40B4-BE49-F238E27FC236}">
                    <a16:creationId xmlns:a16="http://schemas.microsoft.com/office/drawing/2014/main" id="{E5B2D370-C794-4A77-B27F-5E51F5E4EA89}"/>
                  </a:ext>
                </a:extLst>
              </p:cNvPr>
              <p:cNvSpPr/>
              <p:nvPr/>
            </p:nvSpPr>
            <p:spPr>
              <a:xfrm rot="5400000">
                <a:off x="8734771" y="1210774"/>
                <a:ext cx="2856184" cy="1512168"/>
              </a:xfrm>
              <a:custGeom>
                <a:avLst/>
                <a:gdLst/>
                <a:ahLst/>
                <a:cxnLst/>
                <a:rect l="l" t="t" r="r" b="b"/>
                <a:pathLst>
                  <a:path w="2856184" h="1512168">
                    <a:moveTo>
                      <a:pt x="62876" y="745441"/>
                    </a:moveTo>
                    <a:cubicBezTo>
                      <a:pt x="62876" y="775264"/>
                      <a:pt x="87053" y="799441"/>
                      <a:pt x="116876" y="799441"/>
                    </a:cubicBezTo>
                    <a:cubicBezTo>
                      <a:pt x="146699" y="799441"/>
                      <a:pt x="170876" y="775264"/>
                      <a:pt x="170876" y="745441"/>
                    </a:cubicBezTo>
                    <a:cubicBezTo>
                      <a:pt x="170876" y="715618"/>
                      <a:pt x="146699" y="691441"/>
                      <a:pt x="116876" y="691441"/>
                    </a:cubicBezTo>
                    <a:cubicBezTo>
                      <a:pt x="87053" y="691441"/>
                      <a:pt x="62876" y="715618"/>
                      <a:pt x="62876" y="745441"/>
                    </a:cubicBezTo>
                    <a:close/>
                    <a:moveTo>
                      <a:pt x="0" y="858883"/>
                    </a:moveTo>
                    <a:lnTo>
                      <a:pt x="0" y="629643"/>
                    </a:lnTo>
                    <a:cubicBezTo>
                      <a:pt x="0" y="593524"/>
                      <a:pt x="29281" y="564243"/>
                      <a:pt x="65400" y="564243"/>
                    </a:cubicBezTo>
                    <a:lnTo>
                      <a:pt x="191353" y="564243"/>
                    </a:lnTo>
                    <a:lnTo>
                      <a:pt x="191353" y="339392"/>
                    </a:lnTo>
                    <a:lnTo>
                      <a:pt x="361048" y="0"/>
                    </a:lnTo>
                    <a:lnTo>
                      <a:pt x="2157221" y="0"/>
                    </a:lnTo>
                    <a:lnTo>
                      <a:pt x="2326914" y="339386"/>
                    </a:lnTo>
                    <a:lnTo>
                      <a:pt x="2326914" y="625867"/>
                    </a:lnTo>
                    <a:lnTo>
                      <a:pt x="2856184" y="625867"/>
                    </a:lnTo>
                    <a:lnTo>
                      <a:pt x="2856184" y="886301"/>
                    </a:lnTo>
                    <a:lnTo>
                      <a:pt x="2326914" y="886301"/>
                    </a:lnTo>
                    <a:lnTo>
                      <a:pt x="2326914" y="1034706"/>
                    </a:lnTo>
                    <a:lnTo>
                      <a:pt x="2616894" y="1034706"/>
                    </a:lnTo>
                    <a:lnTo>
                      <a:pt x="2616894" y="1164923"/>
                    </a:lnTo>
                    <a:lnTo>
                      <a:pt x="2326914" y="1164923"/>
                    </a:lnTo>
                    <a:lnTo>
                      <a:pt x="2326914" y="1172782"/>
                    </a:lnTo>
                    <a:lnTo>
                      <a:pt x="2157221" y="1512168"/>
                    </a:lnTo>
                    <a:lnTo>
                      <a:pt x="361048" y="1512168"/>
                    </a:lnTo>
                    <a:lnTo>
                      <a:pt x="191353" y="1172777"/>
                    </a:lnTo>
                    <a:lnTo>
                      <a:pt x="191353" y="924283"/>
                    </a:lnTo>
                    <a:lnTo>
                      <a:pt x="65400" y="924283"/>
                    </a:lnTo>
                    <a:cubicBezTo>
                      <a:pt x="29281" y="924283"/>
                      <a:pt x="0" y="895002"/>
                      <a:pt x="0" y="858883"/>
                    </a:cubicBezTo>
                    <a:close/>
                  </a:path>
                </a:pathLst>
              </a:cu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868" name="Group 1867">
              <a:extLst>
                <a:ext uri="{FF2B5EF4-FFF2-40B4-BE49-F238E27FC236}">
                  <a16:creationId xmlns:a16="http://schemas.microsoft.com/office/drawing/2014/main" id="{6F4AE7E0-5D3E-4A1F-A395-CF382D48F8D6}"/>
                </a:ext>
              </a:extLst>
            </p:cNvPr>
            <p:cNvGrpSpPr/>
            <p:nvPr/>
          </p:nvGrpSpPr>
          <p:grpSpPr>
            <a:xfrm>
              <a:off x="7082018" y="931982"/>
              <a:ext cx="722137" cy="1134788"/>
              <a:chOff x="11160727" y="482548"/>
              <a:chExt cx="381810" cy="599988"/>
            </a:xfrm>
          </p:grpSpPr>
          <p:sp>
            <p:nvSpPr>
              <p:cNvPr id="1870" name="Rounded Rectangle 20">
                <a:extLst>
                  <a:ext uri="{FF2B5EF4-FFF2-40B4-BE49-F238E27FC236}">
                    <a16:creationId xmlns:a16="http://schemas.microsoft.com/office/drawing/2014/main" id="{CCBF03FD-8BDD-469C-8740-4D1836B82469}"/>
                  </a:ext>
                </a:extLst>
              </p:cNvPr>
              <p:cNvSpPr/>
              <p:nvPr/>
            </p:nvSpPr>
            <p:spPr>
              <a:xfrm>
                <a:off x="11160727" y="482548"/>
                <a:ext cx="381810" cy="599988"/>
              </a:xfrm>
              <a:prstGeom prst="round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71" name="Teardrop 21">
                <a:extLst>
                  <a:ext uri="{FF2B5EF4-FFF2-40B4-BE49-F238E27FC236}">
                    <a16:creationId xmlns:a16="http://schemas.microsoft.com/office/drawing/2014/main" id="{9672B5C9-1C21-4DD9-9766-64AD95525E42}"/>
                  </a:ext>
                </a:extLst>
              </p:cNvPr>
              <p:cNvSpPr/>
              <p:nvPr/>
            </p:nvSpPr>
            <p:spPr>
              <a:xfrm rot="18900000">
                <a:off x="11254274" y="626839"/>
                <a:ext cx="194718" cy="194718"/>
              </a:xfrm>
              <a:prstGeom prst="teardrop">
                <a:avLst>
                  <a:gd name="adj" fmla="val 141646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872" name="Rectangle 22">
                <a:extLst>
                  <a:ext uri="{FF2B5EF4-FFF2-40B4-BE49-F238E27FC236}">
                    <a16:creationId xmlns:a16="http://schemas.microsoft.com/office/drawing/2014/main" id="{4CE119FA-E710-4725-BEEB-1577E1B7D2D7}"/>
                  </a:ext>
                </a:extLst>
              </p:cNvPr>
              <p:cNvSpPr/>
              <p:nvPr/>
            </p:nvSpPr>
            <p:spPr>
              <a:xfrm>
                <a:off x="11228920" y="884133"/>
                <a:ext cx="245422" cy="27269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73" name="Rectangle 23">
                <a:extLst>
                  <a:ext uri="{FF2B5EF4-FFF2-40B4-BE49-F238E27FC236}">
                    <a16:creationId xmlns:a16="http://schemas.microsoft.com/office/drawing/2014/main" id="{892B4835-1973-4D39-90B0-B0EB8DDCE02E}"/>
                  </a:ext>
                </a:extLst>
              </p:cNvPr>
              <p:cNvSpPr/>
              <p:nvPr/>
            </p:nvSpPr>
            <p:spPr>
              <a:xfrm>
                <a:off x="11228920" y="958764"/>
                <a:ext cx="245422" cy="27269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869" name="Freeform: Shape 1868">
              <a:extLst>
                <a:ext uri="{FF2B5EF4-FFF2-40B4-BE49-F238E27FC236}">
                  <a16:creationId xmlns:a16="http://schemas.microsoft.com/office/drawing/2014/main" id="{35E786FE-A5EE-400A-A969-B4797F233129}"/>
                </a:ext>
              </a:extLst>
            </p:cNvPr>
            <p:cNvSpPr/>
            <p:nvPr/>
          </p:nvSpPr>
          <p:spPr>
            <a:xfrm>
              <a:off x="7356180" y="1243078"/>
              <a:ext cx="173813" cy="267065"/>
            </a:xfrm>
            <a:custGeom>
              <a:avLst/>
              <a:gdLst/>
              <a:ahLst/>
              <a:cxnLst/>
              <a:rect l="l" t="t" r="r" b="b"/>
              <a:pathLst>
                <a:path w="348986" h="536220">
                  <a:moveTo>
                    <a:pt x="100727" y="292761"/>
                  </a:moveTo>
                  <a:lnTo>
                    <a:pt x="100727" y="457437"/>
                  </a:lnTo>
                  <a:cubicBezTo>
                    <a:pt x="105802" y="458452"/>
                    <a:pt x="111606" y="459167"/>
                    <a:pt x="118139" y="459581"/>
                  </a:cubicBezTo>
                  <a:cubicBezTo>
                    <a:pt x="124673" y="459996"/>
                    <a:pt x="132364" y="460196"/>
                    <a:pt x="141214" y="460182"/>
                  </a:cubicBezTo>
                  <a:cubicBezTo>
                    <a:pt x="169463" y="460396"/>
                    <a:pt x="193252" y="453792"/>
                    <a:pt x="212580" y="440369"/>
                  </a:cubicBezTo>
                  <a:cubicBezTo>
                    <a:pt x="231908" y="426946"/>
                    <a:pt x="241973" y="405418"/>
                    <a:pt x="242773" y="375785"/>
                  </a:cubicBezTo>
                  <a:cubicBezTo>
                    <a:pt x="241687" y="345608"/>
                    <a:pt x="230822" y="324137"/>
                    <a:pt x="210178" y="311372"/>
                  </a:cubicBezTo>
                  <a:cubicBezTo>
                    <a:pt x="189535" y="298607"/>
                    <a:pt x="165633" y="292403"/>
                    <a:pt x="138471" y="292761"/>
                  </a:cubicBezTo>
                  <a:close/>
                  <a:moveTo>
                    <a:pt x="145334" y="75362"/>
                  </a:moveTo>
                  <a:cubicBezTo>
                    <a:pt x="134425" y="75377"/>
                    <a:pt x="125361" y="75691"/>
                    <a:pt x="118141" y="76306"/>
                  </a:cubicBezTo>
                  <a:cubicBezTo>
                    <a:pt x="110921" y="76921"/>
                    <a:pt x="105116" y="77750"/>
                    <a:pt x="100727" y="78794"/>
                  </a:cubicBezTo>
                  <a:lnTo>
                    <a:pt x="100727" y="218780"/>
                  </a:lnTo>
                  <a:lnTo>
                    <a:pt x="137785" y="218780"/>
                  </a:lnTo>
                  <a:cubicBezTo>
                    <a:pt x="166836" y="218394"/>
                    <a:pt x="189369" y="211446"/>
                    <a:pt x="205381" y="197937"/>
                  </a:cubicBezTo>
                  <a:cubicBezTo>
                    <a:pt x="221394" y="184427"/>
                    <a:pt x="229514" y="166671"/>
                    <a:pt x="229743" y="144670"/>
                  </a:cubicBezTo>
                  <a:cubicBezTo>
                    <a:pt x="229057" y="118965"/>
                    <a:pt x="220650" y="100895"/>
                    <a:pt x="204523" y="90459"/>
                  </a:cubicBezTo>
                  <a:cubicBezTo>
                    <a:pt x="188396" y="80023"/>
                    <a:pt x="168666" y="74991"/>
                    <a:pt x="145334" y="75362"/>
                  </a:cubicBezTo>
                  <a:close/>
                  <a:moveTo>
                    <a:pt x="133667" y="10"/>
                  </a:moveTo>
                  <a:cubicBezTo>
                    <a:pt x="165378" y="-176"/>
                    <a:pt x="193052" y="2250"/>
                    <a:pt x="216687" y="7288"/>
                  </a:cubicBezTo>
                  <a:cubicBezTo>
                    <a:pt x="240323" y="12326"/>
                    <a:pt x="261120" y="21088"/>
                    <a:pt x="279078" y="33576"/>
                  </a:cubicBezTo>
                  <a:cubicBezTo>
                    <a:pt x="295009" y="44307"/>
                    <a:pt x="307515" y="58129"/>
                    <a:pt x="316594" y="75042"/>
                  </a:cubicBezTo>
                  <a:cubicBezTo>
                    <a:pt x="325673" y="91954"/>
                    <a:pt x="330298" y="111275"/>
                    <a:pt x="330470" y="133004"/>
                  </a:cubicBezTo>
                  <a:cubicBezTo>
                    <a:pt x="330469" y="157436"/>
                    <a:pt x="323446" y="179763"/>
                    <a:pt x="309401" y="199985"/>
                  </a:cubicBezTo>
                  <a:cubicBezTo>
                    <a:pt x="295355" y="220206"/>
                    <a:pt x="274288" y="235833"/>
                    <a:pt x="246199" y="246866"/>
                  </a:cubicBezTo>
                  <a:lnTo>
                    <a:pt x="246199" y="249606"/>
                  </a:lnTo>
                  <a:cubicBezTo>
                    <a:pt x="276264" y="257368"/>
                    <a:pt x="300762" y="272334"/>
                    <a:pt x="319692" y="294502"/>
                  </a:cubicBezTo>
                  <a:cubicBezTo>
                    <a:pt x="338622" y="316671"/>
                    <a:pt x="348387" y="344680"/>
                    <a:pt x="348986" y="378529"/>
                  </a:cubicBezTo>
                  <a:cubicBezTo>
                    <a:pt x="348915" y="399344"/>
                    <a:pt x="344775" y="419126"/>
                    <a:pt x="336566" y="437876"/>
                  </a:cubicBezTo>
                  <a:cubicBezTo>
                    <a:pt x="328357" y="456627"/>
                    <a:pt x="316508" y="472967"/>
                    <a:pt x="301019" y="486898"/>
                  </a:cubicBezTo>
                  <a:cubicBezTo>
                    <a:pt x="283446" y="503039"/>
                    <a:pt x="259306" y="515284"/>
                    <a:pt x="228598" y="523633"/>
                  </a:cubicBezTo>
                  <a:cubicBezTo>
                    <a:pt x="197890" y="531981"/>
                    <a:pt x="159155" y="536177"/>
                    <a:pt x="112392" y="536220"/>
                  </a:cubicBezTo>
                  <a:cubicBezTo>
                    <a:pt x="87359" y="536149"/>
                    <a:pt x="65456" y="535435"/>
                    <a:pt x="46682" y="534079"/>
                  </a:cubicBezTo>
                  <a:cubicBezTo>
                    <a:pt x="27908" y="532723"/>
                    <a:pt x="12348" y="531154"/>
                    <a:pt x="0" y="529370"/>
                  </a:cubicBezTo>
                  <a:lnTo>
                    <a:pt x="0" y="10970"/>
                  </a:lnTo>
                  <a:cubicBezTo>
                    <a:pt x="15545" y="7816"/>
                    <a:pt x="35161" y="5219"/>
                    <a:pt x="58849" y="3178"/>
                  </a:cubicBezTo>
                  <a:cubicBezTo>
                    <a:pt x="82537" y="1137"/>
                    <a:pt x="107476" y="81"/>
                    <a:pt x="133667" y="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76" name="Group 1875">
            <a:extLst>
              <a:ext uri="{FF2B5EF4-FFF2-40B4-BE49-F238E27FC236}">
                <a16:creationId xmlns:a16="http://schemas.microsoft.com/office/drawing/2014/main" id="{AE3D9F22-788A-4D10-9F62-0D8CB9F7F41A}"/>
              </a:ext>
            </a:extLst>
          </p:cNvPr>
          <p:cNvGrpSpPr/>
          <p:nvPr/>
        </p:nvGrpSpPr>
        <p:grpSpPr>
          <a:xfrm>
            <a:off x="8510926" y="1625655"/>
            <a:ext cx="1153927" cy="2179537"/>
            <a:chOff x="8371073" y="529638"/>
            <a:chExt cx="1153927" cy="2179537"/>
          </a:xfrm>
        </p:grpSpPr>
        <p:grpSp>
          <p:nvGrpSpPr>
            <p:cNvPr id="1877" name="그룹 2">
              <a:extLst>
                <a:ext uri="{FF2B5EF4-FFF2-40B4-BE49-F238E27FC236}">
                  <a16:creationId xmlns:a16="http://schemas.microsoft.com/office/drawing/2014/main" id="{063C8D01-B9FF-482C-BDAF-6470F8979DD7}"/>
                </a:ext>
              </a:extLst>
            </p:cNvPr>
            <p:cNvGrpSpPr/>
            <p:nvPr/>
          </p:nvGrpSpPr>
          <p:grpSpPr>
            <a:xfrm>
              <a:off x="8371073" y="529638"/>
              <a:ext cx="1153927" cy="2179537"/>
              <a:chOff x="9406779" y="538766"/>
              <a:chExt cx="1512168" cy="2856184"/>
            </a:xfrm>
          </p:grpSpPr>
          <p:sp>
            <p:nvSpPr>
              <p:cNvPr id="1884" name="Hexagon 5">
                <a:extLst>
                  <a:ext uri="{FF2B5EF4-FFF2-40B4-BE49-F238E27FC236}">
                    <a16:creationId xmlns:a16="http://schemas.microsoft.com/office/drawing/2014/main" id="{24A137E0-9F3B-469C-80BF-04072A1343A8}"/>
                  </a:ext>
                </a:extLst>
              </p:cNvPr>
              <p:cNvSpPr/>
              <p:nvPr/>
            </p:nvSpPr>
            <p:spPr>
              <a:xfrm rot="5400000">
                <a:off x="9641312" y="1623286"/>
                <a:ext cx="1043105" cy="1215358"/>
              </a:xfrm>
              <a:custGeom>
                <a:avLst/>
                <a:gdLst/>
                <a:ahLst/>
                <a:cxnLst/>
                <a:rect l="l" t="t" r="r" b="b"/>
                <a:pathLst>
                  <a:path w="865232" h="1008112">
                    <a:moveTo>
                      <a:pt x="0" y="1008112"/>
                    </a:moveTo>
                    <a:lnTo>
                      <a:pt x="0" y="0"/>
                    </a:lnTo>
                    <a:lnTo>
                      <a:pt x="752103" y="0"/>
                    </a:lnTo>
                    <a:lnTo>
                      <a:pt x="865232" y="226258"/>
                    </a:lnTo>
                    <a:lnTo>
                      <a:pt x="865232" y="781855"/>
                    </a:lnTo>
                    <a:lnTo>
                      <a:pt x="752103" y="100811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885" name="Hexagon 5">
                <a:extLst>
                  <a:ext uri="{FF2B5EF4-FFF2-40B4-BE49-F238E27FC236}">
                    <a16:creationId xmlns:a16="http://schemas.microsoft.com/office/drawing/2014/main" id="{081B0B2D-02ED-405C-808B-801460CC3477}"/>
                  </a:ext>
                </a:extLst>
              </p:cNvPr>
              <p:cNvSpPr/>
              <p:nvPr/>
            </p:nvSpPr>
            <p:spPr>
              <a:xfrm rot="5400000">
                <a:off x="8734771" y="1210774"/>
                <a:ext cx="2856184" cy="1512168"/>
              </a:xfrm>
              <a:custGeom>
                <a:avLst/>
                <a:gdLst/>
                <a:ahLst/>
                <a:cxnLst/>
                <a:rect l="l" t="t" r="r" b="b"/>
                <a:pathLst>
                  <a:path w="2856184" h="1512168">
                    <a:moveTo>
                      <a:pt x="62876" y="745441"/>
                    </a:moveTo>
                    <a:cubicBezTo>
                      <a:pt x="62876" y="775264"/>
                      <a:pt x="87053" y="799441"/>
                      <a:pt x="116876" y="799441"/>
                    </a:cubicBezTo>
                    <a:cubicBezTo>
                      <a:pt x="146699" y="799441"/>
                      <a:pt x="170876" y="775264"/>
                      <a:pt x="170876" y="745441"/>
                    </a:cubicBezTo>
                    <a:cubicBezTo>
                      <a:pt x="170876" y="715618"/>
                      <a:pt x="146699" y="691441"/>
                      <a:pt x="116876" y="691441"/>
                    </a:cubicBezTo>
                    <a:cubicBezTo>
                      <a:pt x="87053" y="691441"/>
                      <a:pt x="62876" y="715618"/>
                      <a:pt x="62876" y="745441"/>
                    </a:cubicBezTo>
                    <a:close/>
                    <a:moveTo>
                      <a:pt x="0" y="858883"/>
                    </a:moveTo>
                    <a:lnTo>
                      <a:pt x="0" y="629643"/>
                    </a:lnTo>
                    <a:cubicBezTo>
                      <a:pt x="0" y="593524"/>
                      <a:pt x="29281" y="564243"/>
                      <a:pt x="65400" y="564243"/>
                    </a:cubicBezTo>
                    <a:lnTo>
                      <a:pt x="191353" y="564243"/>
                    </a:lnTo>
                    <a:lnTo>
                      <a:pt x="191353" y="339392"/>
                    </a:lnTo>
                    <a:lnTo>
                      <a:pt x="361048" y="0"/>
                    </a:lnTo>
                    <a:lnTo>
                      <a:pt x="2157221" y="0"/>
                    </a:lnTo>
                    <a:lnTo>
                      <a:pt x="2326914" y="339386"/>
                    </a:lnTo>
                    <a:lnTo>
                      <a:pt x="2326914" y="625867"/>
                    </a:lnTo>
                    <a:lnTo>
                      <a:pt x="2856184" y="625867"/>
                    </a:lnTo>
                    <a:lnTo>
                      <a:pt x="2856184" y="886301"/>
                    </a:lnTo>
                    <a:lnTo>
                      <a:pt x="2326914" y="886301"/>
                    </a:lnTo>
                    <a:lnTo>
                      <a:pt x="2326914" y="1034706"/>
                    </a:lnTo>
                    <a:lnTo>
                      <a:pt x="2616894" y="1034706"/>
                    </a:lnTo>
                    <a:lnTo>
                      <a:pt x="2616894" y="1164923"/>
                    </a:lnTo>
                    <a:lnTo>
                      <a:pt x="2326914" y="1164923"/>
                    </a:lnTo>
                    <a:lnTo>
                      <a:pt x="2326914" y="1172782"/>
                    </a:lnTo>
                    <a:lnTo>
                      <a:pt x="2157221" y="1512168"/>
                    </a:lnTo>
                    <a:lnTo>
                      <a:pt x="361048" y="1512168"/>
                    </a:lnTo>
                    <a:lnTo>
                      <a:pt x="191353" y="1172777"/>
                    </a:lnTo>
                    <a:lnTo>
                      <a:pt x="191353" y="924283"/>
                    </a:lnTo>
                    <a:lnTo>
                      <a:pt x="65400" y="924283"/>
                    </a:lnTo>
                    <a:cubicBezTo>
                      <a:pt x="29281" y="924283"/>
                      <a:pt x="0" y="895002"/>
                      <a:pt x="0" y="858883"/>
                    </a:cubicBezTo>
                    <a:close/>
                  </a:path>
                </a:pathLst>
              </a:custGeom>
              <a:noFill/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878" name="Group 1877">
              <a:extLst>
                <a:ext uri="{FF2B5EF4-FFF2-40B4-BE49-F238E27FC236}">
                  <a16:creationId xmlns:a16="http://schemas.microsoft.com/office/drawing/2014/main" id="{CF69EE59-39B4-45DF-826F-9AC676FDDC48}"/>
                </a:ext>
              </a:extLst>
            </p:cNvPr>
            <p:cNvGrpSpPr/>
            <p:nvPr/>
          </p:nvGrpSpPr>
          <p:grpSpPr>
            <a:xfrm>
              <a:off x="8586968" y="931982"/>
              <a:ext cx="722137" cy="1134788"/>
              <a:chOff x="11160727" y="482548"/>
              <a:chExt cx="381810" cy="599988"/>
            </a:xfrm>
          </p:grpSpPr>
          <p:sp>
            <p:nvSpPr>
              <p:cNvPr id="1880" name="Rounded Rectangle 20">
                <a:extLst>
                  <a:ext uri="{FF2B5EF4-FFF2-40B4-BE49-F238E27FC236}">
                    <a16:creationId xmlns:a16="http://schemas.microsoft.com/office/drawing/2014/main" id="{2BDA4E24-21B0-44D2-A8DC-8732F5E9F91B}"/>
                  </a:ext>
                </a:extLst>
              </p:cNvPr>
              <p:cNvSpPr/>
              <p:nvPr/>
            </p:nvSpPr>
            <p:spPr>
              <a:xfrm>
                <a:off x="11160727" y="482548"/>
                <a:ext cx="381810" cy="599988"/>
              </a:xfrm>
              <a:prstGeom prst="round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81" name="Teardrop 21">
                <a:extLst>
                  <a:ext uri="{FF2B5EF4-FFF2-40B4-BE49-F238E27FC236}">
                    <a16:creationId xmlns:a16="http://schemas.microsoft.com/office/drawing/2014/main" id="{22CA18AD-A37A-40B3-BA22-213548D1CF61}"/>
                  </a:ext>
                </a:extLst>
              </p:cNvPr>
              <p:cNvSpPr/>
              <p:nvPr/>
            </p:nvSpPr>
            <p:spPr>
              <a:xfrm rot="18900000">
                <a:off x="11254274" y="626839"/>
                <a:ext cx="194718" cy="194718"/>
              </a:xfrm>
              <a:prstGeom prst="teardrop">
                <a:avLst>
                  <a:gd name="adj" fmla="val 141646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882" name="Rectangle 22">
                <a:extLst>
                  <a:ext uri="{FF2B5EF4-FFF2-40B4-BE49-F238E27FC236}">
                    <a16:creationId xmlns:a16="http://schemas.microsoft.com/office/drawing/2014/main" id="{04007A85-9E94-4F3A-98F0-4540DCD48EA9}"/>
                  </a:ext>
                </a:extLst>
              </p:cNvPr>
              <p:cNvSpPr/>
              <p:nvPr/>
            </p:nvSpPr>
            <p:spPr>
              <a:xfrm>
                <a:off x="11228920" y="884133"/>
                <a:ext cx="245422" cy="27269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83" name="Rectangle 23">
                <a:extLst>
                  <a:ext uri="{FF2B5EF4-FFF2-40B4-BE49-F238E27FC236}">
                    <a16:creationId xmlns:a16="http://schemas.microsoft.com/office/drawing/2014/main" id="{05DA9AE4-7886-4882-851D-947A2EA3C52A}"/>
                  </a:ext>
                </a:extLst>
              </p:cNvPr>
              <p:cNvSpPr/>
              <p:nvPr/>
            </p:nvSpPr>
            <p:spPr>
              <a:xfrm>
                <a:off x="11228920" y="958764"/>
                <a:ext cx="245422" cy="27269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879" name="Freeform: Shape 1878">
              <a:extLst>
                <a:ext uri="{FF2B5EF4-FFF2-40B4-BE49-F238E27FC236}">
                  <a16:creationId xmlns:a16="http://schemas.microsoft.com/office/drawing/2014/main" id="{4092BDAA-DAD3-4753-96C0-B3C7069BE82C}"/>
                </a:ext>
              </a:extLst>
            </p:cNvPr>
            <p:cNvSpPr/>
            <p:nvPr/>
          </p:nvSpPr>
          <p:spPr>
            <a:xfrm>
              <a:off x="8837903" y="1241372"/>
              <a:ext cx="220266" cy="270476"/>
            </a:xfrm>
            <a:custGeom>
              <a:avLst/>
              <a:gdLst/>
              <a:ahLst/>
              <a:cxnLst/>
              <a:rect l="l" t="t" r="r" b="b"/>
              <a:pathLst>
                <a:path w="442256" h="543068">
                  <a:moveTo>
                    <a:pt x="222156" y="82896"/>
                  </a:moveTo>
                  <a:cubicBezTo>
                    <a:pt x="195671" y="83434"/>
                    <a:pt x="173862" y="92572"/>
                    <a:pt x="156727" y="110309"/>
                  </a:cubicBezTo>
                  <a:cubicBezTo>
                    <a:pt x="139593" y="128046"/>
                    <a:pt x="126880" y="151157"/>
                    <a:pt x="118588" y="179641"/>
                  </a:cubicBezTo>
                  <a:cubicBezTo>
                    <a:pt x="110296" y="208125"/>
                    <a:pt x="106171" y="238756"/>
                    <a:pt x="106214" y="271534"/>
                  </a:cubicBezTo>
                  <a:cubicBezTo>
                    <a:pt x="106252" y="306471"/>
                    <a:pt x="110673" y="338118"/>
                    <a:pt x="119477" y="366475"/>
                  </a:cubicBezTo>
                  <a:cubicBezTo>
                    <a:pt x="128282" y="394832"/>
                    <a:pt x="141240" y="417435"/>
                    <a:pt x="158354" y="434283"/>
                  </a:cubicBezTo>
                  <a:cubicBezTo>
                    <a:pt x="175467" y="451132"/>
                    <a:pt x="196506" y="459761"/>
                    <a:pt x="221470" y="460172"/>
                  </a:cubicBezTo>
                  <a:cubicBezTo>
                    <a:pt x="246642" y="459787"/>
                    <a:pt x="267724" y="451183"/>
                    <a:pt x="284715" y="434360"/>
                  </a:cubicBezTo>
                  <a:cubicBezTo>
                    <a:pt x="301705" y="417537"/>
                    <a:pt x="314503" y="394807"/>
                    <a:pt x="323109" y="366170"/>
                  </a:cubicBezTo>
                  <a:cubicBezTo>
                    <a:pt x="331714" y="337534"/>
                    <a:pt x="336026" y="305302"/>
                    <a:pt x="336042" y="269476"/>
                  </a:cubicBezTo>
                  <a:cubicBezTo>
                    <a:pt x="336072" y="236724"/>
                    <a:pt x="331973" y="206271"/>
                    <a:pt x="323744" y="178117"/>
                  </a:cubicBezTo>
                  <a:cubicBezTo>
                    <a:pt x="315515" y="149963"/>
                    <a:pt x="302980" y="127183"/>
                    <a:pt x="286137" y="109775"/>
                  </a:cubicBezTo>
                  <a:cubicBezTo>
                    <a:pt x="269295" y="92368"/>
                    <a:pt x="247968" y="83409"/>
                    <a:pt x="222156" y="82896"/>
                  </a:cubicBezTo>
                  <a:close/>
                  <a:moveTo>
                    <a:pt x="224901" y="0"/>
                  </a:moveTo>
                  <a:cubicBezTo>
                    <a:pt x="273575" y="672"/>
                    <a:pt x="314002" y="13188"/>
                    <a:pt x="346181" y="37548"/>
                  </a:cubicBezTo>
                  <a:cubicBezTo>
                    <a:pt x="378359" y="61908"/>
                    <a:pt x="402422" y="94080"/>
                    <a:pt x="418369" y="134065"/>
                  </a:cubicBezTo>
                  <a:cubicBezTo>
                    <a:pt x="434315" y="174049"/>
                    <a:pt x="442278" y="217815"/>
                    <a:pt x="442256" y="265360"/>
                  </a:cubicBezTo>
                  <a:cubicBezTo>
                    <a:pt x="441914" y="326663"/>
                    <a:pt x="432243" y="377898"/>
                    <a:pt x="413242" y="419064"/>
                  </a:cubicBezTo>
                  <a:cubicBezTo>
                    <a:pt x="394241" y="460230"/>
                    <a:pt x="367961" y="491183"/>
                    <a:pt x="334402" y="511922"/>
                  </a:cubicBezTo>
                  <a:cubicBezTo>
                    <a:pt x="300843" y="532662"/>
                    <a:pt x="262056" y="543044"/>
                    <a:pt x="218040" y="543068"/>
                  </a:cubicBezTo>
                  <a:cubicBezTo>
                    <a:pt x="171515" y="542574"/>
                    <a:pt x="132044" y="530617"/>
                    <a:pt x="99628" y="507197"/>
                  </a:cubicBezTo>
                  <a:cubicBezTo>
                    <a:pt x="67213" y="483777"/>
                    <a:pt x="42533" y="451858"/>
                    <a:pt x="25588" y="411442"/>
                  </a:cubicBezTo>
                  <a:cubicBezTo>
                    <a:pt x="8643" y="371025"/>
                    <a:pt x="114" y="325075"/>
                    <a:pt x="0" y="273592"/>
                  </a:cubicBezTo>
                  <a:cubicBezTo>
                    <a:pt x="224" y="220546"/>
                    <a:pt x="9447" y="173529"/>
                    <a:pt x="27669" y="132541"/>
                  </a:cubicBezTo>
                  <a:cubicBezTo>
                    <a:pt x="45892" y="91552"/>
                    <a:pt x="71774" y="59329"/>
                    <a:pt x="105316" y="35871"/>
                  </a:cubicBezTo>
                  <a:cubicBezTo>
                    <a:pt x="138858" y="12413"/>
                    <a:pt x="178719" y="456"/>
                    <a:pt x="22490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86" name="Group 1885">
            <a:extLst>
              <a:ext uri="{FF2B5EF4-FFF2-40B4-BE49-F238E27FC236}">
                <a16:creationId xmlns:a16="http://schemas.microsoft.com/office/drawing/2014/main" id="{40654966-D450-4656-9FB5-9E51E732A934}"/>
              </a:ext>
            </a:extLst>
          </p:cNvPr>
          <p:cNvGrpSpPr/>
          <p:nvPr/>
        </p:nvGrpSpPr>
        <p:grpSpPr>
          <a:xfrm>
            <a:off x="10147610" y="1625655"/>
            <a:ext cx="1153927" cy="2179537"/>
            <a:chOff x="9876023" y="529638"/>
            <a:chExt cx="1153927" cy="2179537"/>
          </a:xfrm>
        </p:grpSpPr>
        <p:grpSp>
          <p:nvGrpSpPr>
            <p:cNvPr id="1887" name="그룹 2">
              <a:extLst>
                <a:ext uri="{FF2B5EF4-FFF2-40B4-BE49-F238E27FC236}">
                  <a16:creationId xmlns:a16="http://schemas.microsoft.com/office/drawing/2014/main" id="{B1954B00-0955-499C-A1BB-BDDD5D66637B}"/>
                </a:ext>
              </a:extLst>
            </p:cNvPr>
            <p:cNvGrpSpPr/>
            <p:nvPr/>
          </p:nvGrpSpPr>
          <p:grpSpPr>
            <a:xfrm>
              <a:off x="9876023" y="529638"/>
              <a:ext cx="1153927" cy="2179537"/>
              <a:chOff x="9406779" y="538766"/>
              <a:chExt cx="1512168" cy="2856184"/>
            </a:xfrm>
          </p:grpSpPr>
          <p:sp>
            <p:nvSpPr>
              <p:cNvPr id="1894" name="Hexagon 5">
                <a:extLst>
                  <a:ext uri="{FF2B5EF4-FFF2-40B4-BE49-F238E27FC236}">
                    <a16:creationId xmlns:a16="http://schemas.microsoft.com/office/drawing/2014/main" id="{E24AC495-9F2B-4427-8962-5CAE4EBE2E86}"/>
                  </a:ext>
                </a:extLst>
              </p:cNvPr>
              <p:cNvSpPr/>
              <p:nvPr/>
            </p:nvSpPr>
            <p:spPr>
              <a:xfrm rot="5400000">
                <a:off x="9641312" y="1623286"/>
                <a:ext cx="1043105" cy="1215358"/>
              </a:xfrm>
              <a:custGeom>
                <a:avLst/>
                <a:gdLst/>
                <a:ahLst/>
                <a:cxnLst/>
                <a:rect l="l" t="t" r="r" b="b"/>
                <a:pathLst>
                  <a:path w="865232" h="1008112">
                    <a:moveTo>
                      <a:pt x="0" y="1008112"/>
                    </a:moveTo>
                    <a:lnTo>
                      <a:pt x="0" y="0"/>
                    </a:lnTo>
                    <a:lnTo>
                      <a:pt x="752103" y="0"/>
                    </a:lnTo>
                    <a:lnTo>
                      <a:pt x="865232" y="226258"/>
                    </a:lnTo>
                    <a:lnTo>
                      <a:pt x="865232" y="781855"/>
                    </a:lnTo>
                    <a:lnTo>
                      <a:pt x="752103" y="100811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895" name="Hexagon 5">
                <a:extLst>
                  <a:ext uri="{FF2B5EF4-FFF2-40B4-BE49-F238E27FC236}">
                    <a16:creationId xmlns:a16="http://schemas.microsoft.com/office/drawing/2014/main" id="{96E0C9AD-0271-47FC-88CD-87646CA1984D}"/>
                  </a:ext>
                </a:extLst>
              </p:cNvPr>
              <p:cNvSpPr/>
              <p:nvPr/>
            </p:nvSpPr>
            <p:spPr>
              <a:xfrm rot="5400000">
                <a:off x="8734771" y="1210774"/>
                <a:ext cx="2856184" cy="1512168"/>
              </a:xfrm>
              <a:custGeom>
                <a:avLst/>
                <a:gdLst/>
                <a:ahLst/>
                <a:cxnLst/>
                <a:rect l="l" t="t" r="r" b="b"/>
                <a:pathLst>
                  <a:path w="2856184" h="1512168">
                    <a:moveTo>
                      <a:pt x="62876" y="745441"/>
                    </a:moveTo>
                    <a:cubicBezTo>
                      <a:pt x="62876" y="775264"/>
                      <a:pt x="87053" y="799441"/>
                      <a:pt x="116876" y="799441"/>
                    </a:cubicBezTo>
                    <a:cubicBezTo>
                      <a:pt x="146699" y="799441"/>
                      <a:pt x="170876" y="775264"/>
                      <a:pt x="170876" y="745441"/>
                    </a:cubicBezTo>
                    <a:cubicBezTo>
                      <a:pt x="170876" y="715618"/>
                      <a:pt x="146699" y="691441"/>
                      <a:pt x="116876" y="691441"/>
                    </a:cubicBezTo>
                    <a:cubicBezTo>
                      <a:pt x="87053" y="691441"/>
                      <a:pt x="62876" y="715618"/>
                      <a:pt x="62876" y="745441"/>
                    </a:cubicBezTo>
                    <a:close/>
                    <a:moveTo>
                      <a:pt x="0" y="858883"/>
                    </a:moveTo>
                    <a:lnTo>
                      <a:pt x="0" y="629643"/>
                    </a:lnTo>
                    <a:cubicBezTo>
                      <a:pt x="0" y="593524"/>
                      <a:pt x="29281" y="564243"/>
                      <a:pt x="65400" y="564243"/>
                    </a:cubicBezTo>
                    <a:lnTo>
                      <a:pt x="191353" y="564243"/>
                    </a:lnTo>
                    <a:lnTo>
                      <a:pt x="191353" y="339392"/>
                    </a:lnTo>
                    <a:lnTo>
                      <a:pt x="361048" y="0"/>
                    </a:lnTo>
                    <a:lnTo>
                      <a:pt x="2157221" y="0"/>
                    </a:lnTo>
                    <a:lnTo>
                      <a:pt x="2326914" y="339386"/>
                    </a:lnTo>
                    <a:lnTo>
                      <a:pt x="2326914" y="625867"/>
                    </a:lnTo>
                    <a:lnTo>
                      <a:pt x="2856184" y="625867"/>
                    </a:lnTo>
                    <a:lnTo>
                      <a:pt x="2856184" y="886301"/>
                    </a:lnTo>
                    <a:lnTo>
                      <a:pt x="2326914" y="886301"/>
                    </a:lnTo>
                    <a:lnTo>
                      <a:pt x="2326914" y="1034706"/>
                    </a:lnTo>
                    <a:lnTo>
                      <a:pt x="2616894" y="1034706"/>
                    </a:lnTo>
                    <a:lnTo>
                      <a:pt x="2616894" y="1164923"/>
                    </a:lnTo>
                    <a:lnTo>
                      <a:pt x="2326914" y="1164923"/>
                    </a:lnTo>
                    <a:lnTo>
                      <a:pt x="2326914" y="1172782"/>
                    </a:lnTo>
                    <a:lnTo>
                      <a:pt x="2157221" y="1512168"/>
                    </a:lnTo>
                    <a:lnTo>
                      <a:pt x="361048" y="1512168"/>
                    </a:lnTo>
                    <a:lnTo>
                      <a:pt x="191353" y="1172777"/>
                    </a:lnTo>
                    <a:lnTo>
                      <a:pt x="191353" y="924283"/>
                    </a:lnTo>
                    <a:lnTo>
                      <a:pt x="65400" y="924283"/>
                    </a:lnTo>
                    <a:cubicBezTo>
                      <a:pt x="29281" y="924283"/>
                      <a:pt x="0" y="895002"/>
                      <a:pt x="0" y="858883"/>
                    </a:cubicBezTo>
                    <a:close/>
                  </a:path>
                </a:pathLst>
              </a:custGeom>
              <a:noFill/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888" name="Group 1887">
              <a:extLst>
                <a:ext uri="{FF2B5EF4-FFF2-40B4-BE49-F238E27FC236}">
                  <a16:creationId xmlns:a16="http://schemas.microsoft.com/office/drawing/2014/main" id="{E2A977D1-6156-47C8-8BAB-F082C019073F}"/>
                </a:ext>
              </a:extLst>
            </p:cNvPr>
            <p:cNvGrpSpPr/>
            <p:nvPr/>
          </p:nvGrpSpPr>
          <p:grpSpPr>
            <a:xfrm>
              <a:off x="10091918" y="931982"/>
              <a:ext cx="722137" cy="1134788"/>
              <a:chOff x="11160727" y="482548"/>
              <a:chExt cx="381810" cy="599988"/>
            </a:xfrm>
          </p:grpSpPr>
          <p:sp>
            <p:nvSpPr>
              <p:cNvPr id="1890" name="Rounded Rectangle 20">
                <a:extLst>
                  <a:ext uri="{FF2B5EF4-FFF2-40B4-BE49-F238E27FC236}">
                    <a16:creationId xmlns:a16="http://schemas.microsoft.com/office/drawing/2014/main" id="{36846604-1C69-49E9-A1B9-4A5C9DFBAF55}"/>
                  </a:ext>
                </a:extLst>
              </p:cNvPr>
              <p:cNvSpPr/>
              <p:nvPr/>
            </p:nvSpPr>
            <p:spPr>
              <a:xfrm>
                <a:off x="11160727" y="482548"/>
                <a:ext cx="381810" cy="599988"/>
              </a:xfrm>
              <a:prstGeom prst="round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91" name="Teardrop 21">
                <a:extLst>
                  <a:ext uri="{FF2B5EF4-FFF2-40B4-BE49-F238E27FC236}">
                    <a16:creationId xmlns:a16="http://schemas.microsoft.com/office/drawing/2014/main" id="{337889B9-4C75-48A7-B207-803992A68EE8}"/>
                  </a:ext>
                </a:extLst>
              </p:cNvPr>
              <p:cNvSpPr/>
              <p:nvPr/>
            </p:nvSpPr>
            <p:spPr>
              <a:xfrm rot="18900000">
                <a:off x="11254274" y="626839"/>
                <a:ext cx="194718" cy="194718"/>
              </a:xfrm>
              <a:prstGeom prst="teardrop">
                <a:avLst>
                  <a:gd name="adj" fmla="val 141646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892" name="Rectangle 22">
                <a:extLst>
                  <a:ext uri="{FF2B5EF4-FFF2-40B4-BE49-F238E27FC236}">
                    <a16:creationId xmlns:a16="http://schemas.microsoft.com/office/drawing/2014/main" id="{B25B797F-CCDC-4F72-B790-FDA51DD8B8AD}"/>
                  </a:ext>
                </a:extLst>
              </p:cNvPr>
              <p:cNvSpPr/>
              <p:nvPr/>
            </p:nvSpPr>
            <p:spPr>
              <a:xfrm>
                <a:off x="11228920" y="884133"/>
                <a:ext cx="245422" cy="27269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93" name="Rectangle 23">
                <a:extLst>
                  <a:ext uri="{FF2B5EF4-FFF2-40B4-BE49-F238E27FC236}">
                    <a16:creationId xmlns:a16="http://schemas.microsoft.com/office/drawing/2014/main" id="{BC8FA0C4-BF13-4279-BEDF-BC363C117EEC}"/>
                  </a:ext>
                </a:extLst>
              </p:cNvPr>
              <p:cNvSpPr/>
              <p:nvPr/>
            </p:nvSpPr>
            <p:spPr>
              <a:xfrm>
                <a:off x="11228920" y="958764"/>
                <a:ext cx="245422" cy="27269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889" name="Freeform: Shape 1888">
              <a:extLst>
                <a:ext uri="{FF2B5EF4-FFF2-40B4-BE49-F238E27FC236}">
                  <a16:creationId xmlns:a16="http://schemas.microsoft.com/office/drawing/2014/main" id="{232FE797-E220-4F58-BC72-34AA8D9AF91F}"/>
                </a:ext>
              </a:extLst>
            </p:cNvPr>
            <p:cNvSpPr/>
            <p:nvPr/>
          </p:nvSpPr>
          <p:spPr>
            <a:xfrm>
              <a:off x="10298751" y="1243077"/>
              <a:ext cx="289420" cy="267066"/>
            </a:xfrm>
            <a:custGeom>
              <a:avLst/>
              <a:gdLst/>
              <a:ahLst/>
              <a:cxnLst/>
              <a:rect l="l" t="t" r="r" b="b"/>
              <a:pathLst>
                <a:path w="806491" h="536220">
                  <a:moveTo>
                    <a:pt x="558231" y="292761"/>
                  </a:moveTo>
                  <a:lnTo>
                    <a:pt x="558231" y="457437"/>
                  </a:lnTo>
                  <a:cubicBezTo>
                    <a:pt x="563306" y="458452"/>
                    <a:pt x="569111" y="459167"/>
                    <a:pt x="575644" y="459581"/>
                  </a:cubicBezTo>
                  <a:cubicBezTo>
                    <a:pt x="582177" y="459996"/>
                    <a:pt x="589869" y="460196"/>
                    <a:pt x="598718" y="460182"/>
                  </a:cubicBezTo>
                  <a:cubicBezTo>
                    <a:pt x="626967" y="460396"/>
                    <a:pt x="650756" y="453792"/>
                    <a:pt x="670084" y="440369"/>
                  </a:cubicBezTo>
                  <a:cubicBezTo>
                    <a:pt x="689413" y="426946"/>
                    <a:pt x="699477" y="405418"/>
                    <a:pt x="700278" y="375785"/>
                  </a:cubicBezTo>
                  <a:cubicBezTo>
                    <a:pt x="699191" y="345608"/>
                    <a:pt x="688326" y="324137"/>
                    <a:pt x="667683" y="311372"/>
                  </a:cubicBezTo>
                  <a:cubicBezTo>
                    <a:pt x="647040" y="298607"/>
                    <a:pt x="623137" y="292403"/>
                    <a:pt x="595976" y="292761"/>
                  </a:cubicBezTo>
                  <a:close/>
                  <a:moveTo>
                    <a:pt x="208441" y="87707"/>
                  </a:moveTo>
                  <a:cubicBezTo>
                    <a:pt x="204942" y="104642"/>
                    <a:pt x="201142" y="122739"/>
                    <a:pt x="197042" y="141996"/>
                  </a:cubicBezTo>
                  <a:cubicBezTo>
                    <a:pt x="192943" y="161253"/>
                    <a:pt x="188971" y="178847"/>
                    <a:pt x="185129" y="194777"/>
                  </a:cubicBezTo>
                  <a:lnTo>
                    <a:pt x="153588" y="315478"/>
                  </a:lnTo>
                  <a:lnTo>
                    <a:pt x="266037" y="315478"/>
                  </a:lnTo>
                  <a:lnTo>
                    <a:pt x="234497" y="195417"/>
                  </a:lnTo>
                  <a:cubicBezTo>
                    <a:pt x="230326" y="178537"/>
                    <a:pt x="226154" y="160500"/>
                    <a:pt x="221983" y="141304"/>
                  </a:cubicBezTo>
                  <a:cubicBezTo>
                    <a:pt x="217812" y="122109"/>
                    <a:pt x="213984" y="104243"/>
                    <a:pt x="210498" y="87707"/>
                  </a:cubicBezTo>
                  <a:close/>
                  <a:moveTo>
                    <a:pt x="602838" y="75362"/>
                  </a:moveTo>
                  <a:cubicBezTo>
                    <a:pt x="591929" y="75377"/>
                    <a:pt x="582865" y="75691"/>
                    <a:pt x="575645" y="76306"/>
                  </a:cubicBezTo>
                  <a:cubicBezTo>
                    <a:pt x="568425" y="76921"/>
                    <a:pt x="562620" y="77750"/>
                    <a:pt x="558231" y="78794"/>
                  </a:cubicBezTo>
                  <a:lnTo>
                    <a:pt x="558231" y="218780"/>
                  </a:lnTo>
                  <a:lnTo>
                    <a:pt x="595289" y="218780"/>
                  </a:lnTo>
                  <a:cubicBezTo>
                    <a:pt x="624341" y="218394"/>
                    <a:pt x="646873" y="211446"/>
                    <a:pt x="662885" y="197937"/>
                  </a:cubicBezTo>
                  <a:cubicBezTo>
                    <a:pt x="678898" y="184427"/>
                    <a:pt x="687019" y="166671"/>
                    <a:pt x="687247" y="144670"/>
                  </a:cubicBezTo>
                  <a:cubicBezTo>
                    <a:pt x="686561" y="118965"/>
                    <a:pt x="678155" y="100895"/>
                    <a:pt x="662028" y="90459"/>
                  </a:cubicBezTo>
                  <a:cubicBezTo>
                    <a:pt x="645901" y="80023"/>
                    <a:pt x="626171" y="74991"/>
                    <a:pt x="602838" y="75362"/>
                  </a:cubicBezTo>
                  <a:close/>
                  <a:moveTo>
                    <a:pt x="149474" y="4125"/>
                  </a:moveTo>
                  <a:lnTo>
                    <a:pt x="277008" y="4125"/>
                  </a:lnTo>
                  <a:lnTo>
                    <a:pt x="424424" y="531419"/>
                  </a:lnTo>
                  <a:lnTo>
                    <a:pt x="318148" y="531419"/>
                  </a:lnTo>
                  <a:lnTo>
                    <a:pt x="280436" y="392202"/>
                  </a:lnTo>
                  <a:lnTo>
                    <a:pt x="139189" y="392202"/>
                  </a:lnTo>
                  <a:lnTo>
                    <a:pt x="102849" y="531419"/>
                  </a:lnTo>
                  <a:lnTo>
                    <a:pt x="0" y="531419"/>
                  </a:lnTo>
                  <a:close/>
                  <a:moveTo>
                    <a:pt x="591172" y="10"/>
                  </a:moveTo>
                  <a:cubicBezTo>
                    <a:pt x="622883" y="-176"/>
                    <a:pt x="650556" y="2250"/>
                    <a:pt x="674192" y="7288"/>
                  </a:cubicBezTo>
                  <a:cubicBezTo>
                    <a:pt x="697827" y="12326"/>
                    <a:pt x="718624" y="21088"/>
                    <a:pt x="736583" y="33576"/>
                  </a:cubicBezTo>
                  <a:cubicBezTo>
                    <a:pt x="752514" y="44307"/>
                    <a:pt x="765019" y="58129"/>
                    <a:pt x="774098" y="75042"/>
                  </a:cubicBezTo>
                  <a:cubicBezTo>
                    <a:pt x="783178" y="91954"/>
                    <a:pt x="787803" y="111275"/>
                    <a:pt x="787974" y="133004"/>
                  </a:cubicBezTo>
                  <a:cubicBezTo>
                    <a:pt x="787974" y="157436"/>
                    <a:pt x="780951" y="179763"/>
                    <a:pt x="766905" y="199985"/>
                  </a:cubicBezTo>
                  <a:cubicBezTo>
                    <a:pt x="752859" y="220206"/>
                    <a:pt x="731792" y="235833"/>
                    <a:pt x="703704" y="246866"/>
                  </a:cubicBezTo>
                  <a:lnTo>
                    <a:pt x="703704" y="249606"/>
                  </a:lnTo>
                  <a:cubicBezTo>
                    <a:pt x="733769" y="257368"/>
                    <a:pt x="758267" y="272334"/>
                    <a:pt x="777197" y="294502"/>
                  </a:cubicBezTo>
                  <a:cubicBezTo>
                    <a:pt x="796126" y="316671"/>
                    <a:pt x="805891" y="344680"/>
                    <a:pt x="806491" y="378529"/>
                  </a:cubicBezTo>
                  <a:cubicBezTo>
                    <a:pt x="806419" y="399344"/>
                    <a:pt x="802279" y="419126"/>
                    <a:pt x="794071" y="437876"/>
                  </a:cubicBezTo>
                  <a:cubicBezTo>
                    <a:pt x="785862" y="456627"/>
                    <a:pt x="774013" y="472967"/>
                    <a:pt x="758523" y="486898"/>
                  </a:cubicBezTo>
                  <a:cubicBezTo>
                    <a:pt x="740950" y="503039"/>
                    <a:pt x="716810" y="515284"/>
                    <a:pt x="686102" y="523633"/>
                  </a:cubicBezTo>
                  <a:cubicBezTo>
                    <a:pt x="655395" y="531981"/>
                    <a:pt x="616660" y="536177"/>
                    <a:pt x="569897" y="536220"/>
                  </a:cubicBezTo>
                  <a:cubicBezTo>
                    <a:pt x="544864" y="536149"/>
                    <a:pt x="522961" y="535435"/>
                    <a:pt x="504187" y="534079"/>
                  </a:cubicBezTo>
                  <a:cubicBezTo>
                    <a:pt x="485413" y="532723"/>
                    <a:pt x="469852" y="531154"/>
                    <a:pt x="457504" y="529370"/>
                  </a:cubicBezTo>
                  <a:lnTo>
                    <a:pt x="457504" y="10970"/>
                  </a:lnTo>
                  <a:cubicBezTo>
                    <a:pt x="473049" y="7816"/>
                    <a:pt x="492665" y="5219"/>
                    <a:pt x="516353" y="3178"/>
                  </a:cubicBezTo>
                  <a:cubicBezTo>
                    <a:pt x="540041" y="1137"/>
                    <a:pt x="564981" y="81"/>
                    <a:pt x="591172" y="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11366</TotalTime>
  <Words>96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65</cp:revision>
  <dcterms:created xsi:type="dcterms:W3CDTF">2018-02-18T19:39:47Z</dcterms:created>
  <dcterms:modified xsi:type="dcterms:W3CDTF">2021-04-14T06:14:07Z</dcterms:modified>
</cp:coreProperties>
</file>