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43" name="그룹 942">
            <a:extLst>
              <a:ext uri="{FF2B5EF4-FFF2-40B4-BE49-F238E27FC236}">
                <a16:creationId xmlns:a16="http://schemas.microsoft.com/office/drawing/2014/main" id="{82D71519-4A2A-4B27-9D47-8F3198F732BD}"/>
              </a:ext>
            </a:extLst>
          </p:cNvPr>
          <p:cNvGrpSpPr/>
          <p:nvPr/>
        </p:nvGrpSpPr>
        <p:grpSpPr>
          <a:xfrm>
            <a:off x="644434" y="1837239"/>
            <a:ext cx="5672862" cy="4419031"/>
            <a:chOff x="2088941" y="1535010"/>
            <a:chExt cx="5993767" cy="4669009"/>
          </a:xfrm>
        </p:grpSpPr>
        <p:grpSp>
          <p:nvGrpSpPr>
            <p:cNvPr id="944" name="그룹 943">
              <a:extLst>
                <a:ext uri="{FF2B5EF4-FFF2-40B4-BE49-F238E27FC236}">
                  <a16:creationId xmlns:a16="http://schemas.microsoft.com/office/drawing/2014/main" id="{BC9D2E1E-E124-418E-AF7D-21B482C2707A}"/>
                </a:ext>
              </a:extLst>
            </p:cNvPr>
            <p:cNvGrpSpPr/>
            <p:nvPr/>
          </p:nvGrpSpPr>
          <p:grpSpPr>
            <a:xfrm>
              <a:off x="3467399" y="4569973"/>
              <a:ext cx="4615309" cy="1634046"/>
              <a:chOff x="3467399" y="4569973"/>
              <a:chExt cx="4615309" cy="1634046"/>
            </a:xfrm>
          </p:grpSpPr>
          <p:sp>
            <p:nvSpPr>
              <p:cNvPr id="958" name="자유형: 도형 957">
                <a:extLst>
                  <a:ext uri="{FF2B5EF4-FFF2-40B4-BE49-F238E27FC236}">
                    <a16:creationId xmlns:a16="http://schemas.microsoft.com/office/drawing/2014/main" id="{7C546FE2-D05B-4D7F-9982-D3EB9F97FEB7}"/>
                  </a:ext>
                </a:extLst>
              </p:cNvPr>
              <p:cNvSpPr/>
              <p:nvPr/>
            </p:nvSpPr>
            <p:spPr>
              <a:xfrm>
                <a:off x="4869635" y="5439017"/>
                <a:ext cx="3213073" cy="765002"/>
              </a:xfrm>
              <a:custGeom>
                <a:avLst/>
                <a:gdLst>
                  <a:gd name="connsiteX0" fmla="*/ 4666672 w 4712720"/>
                  <a:gd name="connsiteY0" fmla="*/ 1122055 h 1122054"/>
                  <a:gd name="connsiteX1" fmla="*/ 46049 w 4712720"/>
                  <a:gd name="connsiteY1" fmla="*/ 1122055 h 1122054"/>
                  <a:gd name="connsiteX2" fmla="*/ 0 w 4712720"/>
                  <a:gd name="connsiteY2" fmla="*/ 1076006 h 1122054"/>
                  <a:gd name="connsiteX3" fmla="*/ 0 w 4712720"/>
                  <a:gd name="connsiteY3" fmla="*/ 46049 h 1122054"/>
                  <a:gd name="connsiteX4" fmla="*/ 46049 w 4712720"/>
                  <a:gd name="connsiteY4" fmla="*/ 0 h 1122054"/>
                  <a:gd name="connsiteX5" fmla="*/ 4666672 w 4712720"/>
                  <a:gd name="connsiteY5" fmla="*/ 0 h 1122054"/>
                  <a:gd name="connsiteX6" fmla="*/ 4712721 w 4712720"/>
                  <a:gd name="connsiteY6" fmla="*/ 46049 h 1122054"/>
                  <a:gd name="connsiteX7" fmla="*/ 4712721 w 4712720"/>
                  <a:gd name="connsiteY7" fmla="*/ 1076096 h 1122054"/>
                  <a:gd name="connsiteX8" fmla="*/ 4666672 w 4712720"/>
                  <a:gd name="connsiteY8" fmla="*/ 1122055 h 112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12720" h="1122054">
                    <a:moveTo>
                      <a:pt x="4666672" y="1122055"/>
                    </a:moveTo>
                    <a:lnTo>
                      <a:pt x="46049" y="1122055"/>
                    </a:lnTo>
                    <a:cubicBezTo>
                      <a:pt x="20646" y="1122055"/>
                      <a:pt x="0" y="1101499"/>
                      <a:pt x="0" y="1076006"/>
                    </a:cubicBezTo>
                    <a:lnTo>
                      <a:pt x="0" y="46049"/>
                    </a:lnTo>
                    <a:cubicBezTo>
                      <a:pt x="0" y="20646"/>
                      <a:pt x="20556" y="0"/>
                      <a:pt x="46049" y="0"/>
                    </a:cubicBezTo>
                    <a:lnTo>
                      <a:pt x="4666672" y="0"/>
                    </a:lnTo>
                    <a:cubicBezTo>
                      <a:pt x="4692075" y="0"/>
                      <a:pt x="4712721" y="20556"/>
                      <a:pt x="4712721" y="46049"/>
                    </a:cubicBezTo>
                    <a:lnTo>
                      <a:pt x="4712721" y="1076096"/>
                    </a:lnTo>
                    <a:cubicBezTo>
                      <a:pt x="4712631" y="1101499"/>
                      <a:pt x="4692075" y="1122055"/>
                      <a:pt x="4666672" y="1122055"/>
                    </a:cubicBezTo>
                    <a:close/>
                  </a:path>
                </a:pathLst>
              </a:custGeom>
              <a:solidFill>
                <a:srgbClr val="D8E1E6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59" name="자유형: 도형 958">
                <a:extLst>
                  <a:ext uri="{FF2B5EF4-FFF2-40B4-BE49-F238E27FC236}">
                    <a16:creationId xmlns:a16="http://schemas.microsoft.com/office/drawing/2014/main" id="{73D0CD2E-409A-4A71-8A79-D810B41305F0}"/>
                  </a:ext>
                </a:extLst>
              </p:cNvPr>
              <p:cNvSpPr/>
              <p:nvPr/>
            </p:nvSpPr>
            <p:spPr>
              <a:xfrm>
                <a:off x="3467399" y="4765937"/>
                <a:ext cx="3603339" cy="1103649"/>
              </a:xfrm>
              <a:custGeom>
                <a:avLst/>
                <a:gdLst>
                  <a:gd name="connsiteX0" fmla="*/ 5283556 w 5285136"/>
                  <a:gd name="connsiteY0" fmla="*/ 0 h 1618758"/>
                  <a:gd name="connsiteX1" fmla="*/ 2353915 w 5285136"/>
                  <a:gd name="connsiteY1" fmla="*/ 168039 h 1618758"/>
                  <a:gd name="connsiteX2" fmla="*/ 2070709 w 5285136"/>
                  <a:gd name="connsiteY2" fmla="*/ 147034 h 1618758"/>
                  <a:gd name="connsiteX3" fmla="*/ 1893334 w 5285136"/>
                  <a:gd name="connsiteY3" fmla="*/ 125580 h 1618758"/>
                  <a:gd name="connsiteX4" fmla="*/ 1573504 w 5285136"/>
                  <a:gd name="connsiteY4" fmla="*/ 322075 h 1618758"/>
                  <a:gd name="connsiteX5" fmla="*/ 1405465 w 5285136"/>
                  <a:gd name="connsiteY5" fmla="*/ 667668 h 1618758"/>
                  <a:gd name="connsiteX6" fmla="*/ 1350349 w 5285136"/>
                  <a:gd name="connsiteY6" fmla="*/ 748994 h 1618758"/>
                  <a:gd name="connsiteX7" fmla="*/ 1077017 w 5285136"/>
                  <a:gd name="connsiteY7" fmla="*/ 972238 h 1618758"/>
                  <a:gd name="connsiteX8" fmla="*/ 899283 w 5285136"/>
                  <a:gd name="connsiteY8" fmla="*/ 1162628 h 1618758"/>
                  <a:gd name="connsiteX9" fmla="*/ 855388 w 5285136"/>
                  <a:gd name="connsiteY9" fmla="*/ 1194495 h 1618758"/>
                  <a:gd name="connsiteX10" fmla="*/ 588788 w 5285136"/>
                  <a:gd name="connsiteY10" fmla="*/ 1120170 h 1618758"/>
                  <a:gd name="connsiteX11" fmla="*/ 494985 w 5285136"/>
                  <a:gd name="connsiteY11" fmla="*/ 1030316 h 1618758"/>
                  <a:gd name="connsiteX12" fmla="*/ 340320 w 5285136"/>
                  <a:gd name="connsiteY12" fmla="*/ 888668 h 1618758"/>
                  <a:gd name="connsiteX13" fmla="*/ 278473 w 5285136"/>
                  <a:gd name="connsiteY13" fmla="*/ 813804 h 1618758"/>
                  <a:gd name="connsiteX14" fmla="*/ 93558 w 5285136"/>
                  <a:gd name="connsiteY14" fmla="*/ 650343 h 1618758"/>
                  <a:gd name="connsiteX15" fmla="*/ 12411 w 5285136"/>
                  <a:gd name="connsiteY15" fmla="*/ 751956 h 1618758"/>
                  <a:gd name="connsiteX16" fmla="*/ 90237 w 5285136"/>
                  <a:gd name="connsiteY16" fmla="*/ 942436 h 1618758"/>
                  <a:gd name="connsiteX17" fmla="*/ 88891 w 5285136"/>
                  <a:gd name="connsiteY17" fmla="*/ 972238 h 1618758"/>
                  <a:gd name="connsiteX18" fmla="*/ 78209 w 5285136"/>
                  <a:gd name="connsiteY18" fmla="*/ 1170976 h 1618758"/>
                  <a:gd name="connsiteX19" fmla="*/ 195261 w 5285136"/>
                  <a:gd name="connsiteY19" fmla="*/ 1282284 h 1618758"/>
                  <a:gd name="connsiteX20" fmla="*/ 289783 w 5285136"/>
                  <a:gd name="connsiteY20" fmla="*/ 1340182 h 1618758"/>
                  <a:gd name="connsiteX21" fmla="*/ 559884 w 5285136"/>
                  <a:gd name="connsiteY21" fmla="*/ 1475726 h 1618758"/>
                  <a:gd name="connsiteX22" fmla="*/ 719216 w 5285136"/>
                  <a:gd name="connsiteY22" fmla="*/ 1542960 h 1618758"/>
                  <a:gd name="connsiteX23" fmla="*/ 1130875 w 5285136"/>
                  <a:gd name="connsiteY23" fmla="*/ 1605616 h 1618758"/>
                  <a:gd name="connsiteX24" fmla="*/ 1281321 w 5285136"/>
                  <a:gd name="connsiteY24" fmla="*/ 1611989 h 1618758"/>
                  <a:gd name="connsiteX25" fmla="*/ 1598189 w 5285136"/>
                  <a:gd name="connsiteY25" fmla="*/ 1405441 h 1618758"/>
                  <a:gd name="connsiteX26" fmla="*/ 1831128 w 5285136"/>
                  <a:gd name="connsiteY26" fmla="*/ 1039113 h 1618758"/>
                  <a:gd name="connsiteX27" fmla="*/ 1892706 w 5285136"/>
                  <a:gd name="connsiteY27" fmla="*/ 997821 h 1618758"/>
                  <a:gd name="connsiteX28" fmla="*/ 5284993 w 5285136"/>
                  <a:gd name="connsiteY28" fmla="*/ 984536 h 1618758"/>
                  <a:gd name="connsiteX29" fmla="*/ 5283556 w 5285136"/>
                  <a:gd name="connsiteY29" fmla="*/ 0 h 1618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285136" h="1618758">
                    <a:moveTo>
                      <a:pt x="5283556" y="0"/>
                    </a:moveTo>
                    <a:cubicBezTo>
                      <a:pt x="5094243" y="11400"/>
                      <a:pt x="2777334" y="144341"/>
                      <a:pt x="2353915" y="168039"/>
                    </a:cubicBezTo>
                    <a:cubicBezTo>
                      <a:pt x="2258765" y="173335"/>
                      <a:pt x="2164333" y="177644"/>
                      <a:pt x="2070709" y="147034"/>
                    </a:cubicBezTo>
                    <a:cubicBezTo>
                      <a:pt x="2014337" y="128632"/>
                      <a:pt x="1953028" y="128812"/>
                      <a:pt x="1893334" y="125580"/>
                    </a:cubicBezTo>
                    <a:cubicBezTo>
                      <a:pt x="1741453" y="117322"/>
                      <a:pt x="1636518" y="184825"/>
                      <a:pt x="1573504" y="322075"/>
                    </a:cubicBezTo>
                    <a:cubicBezTo>
                      <a:pt x="1527454" y="422252"/>
                      <a:pt x="1421264" y="652497"/>
                      <a:pt x="1405465" y="667668"/>
                    </a:cubicBezTo>
                    <a:cubicBezTo>
                      <a:pt x="1390025" y="696751"/>
                      <a:pt x="1371534" y="723770"/>
                      <a:pt x="1350349" y="748994"/>
                    </a:cubicBezTo>
                    <a:cubicBezTo>
                      <a:pt x="1273421" y="840823"/>
                      <a:pt x="1175847" y="907698"/>
                      <a:pt x="1077017" y="972238"/>
                    </a:cubicBezTo>
                    <a:cubicBezTo>
                      <a:pt x="1001525" y="1021609"/>
                      <a:pt x="937703" y="1079776"/>
                      <a:pt x="899283" y="1162628"/>
                    </a:cubicBezTo>
                    <a:cubicBezTo>
                      <a:pt x="890397" y="1181748"/>
                      <a:pt x="877919" y="1195572"/>
                      <a:pt x="855388" y="1194495"/>
                    </a:cubicBezTo>
                    <a:cubicBezTo>
                      <a:pt x="760867" y="1190276"/>
                      <a:pt x="667243" y="1183992"/>
                      <a:pt x="588788" y="1120170"/>
                    </a:cubicBezTo>
                    <a:cubicBezTo>
                      <a:pt x="554947" y="1092612"/>
                      <a:pt x="525594" y="1061015"/>
                      <a:pt x="494985" y="1030316"/>
                    </a:cubicBezTo>
                    <a:cubicBezTo>
                      <a:pt x="445524" y="980766"/>
                      <a:pt x="404143" y="921791"/>
                      <a:pt x="340320" y="888668"/>
                    </a:cubicBezTo>
                    <a:cubicBezTo>
                      <a:pt x="307915" y="871882"/>
                      <a:pt x="289334" y="849799"/>
                      <a:pt x="278473" y="813804"/>
                    </a:cubicBezTo>
                    <a:cubicBezTo>
                      <a:pt x="251005" y="722783"/>
                      <a:pt x="183951" y="668385"/>
                      <a:pt x="93558" y="650343"/>
                    </a:cubicBezTo>
                    <a:cubicBezTo>
                      <a:pt x="9897" y="633647"/>
                      <a:pt x="-19096" y="673861"/>
                      <a:pt x="12411" y="751956"/>
                    </a:cubicBezTo>
                    <a:cubicBezTo>
                      <a:pt x="38084" y="815599"/>
                      <a:pt x="64833" y="878703"/>
                      <a:pt x="90237" y="942436"/>
                    </a:cubicBezTo>
                    <a:cubicBezTo>
                      <a:pt x="93738" y="951143"/>
                      <a:pt x="105856" y="959761"/>
                      <a:pt x="88891" y="972238"/>
                    </a:cubicBezTo>
                    <a:cubicBezTo>
                      <a:pt x="7295" y="1032470"/>
                      <a:pt x="4242" y="1099434"/>
                      <a:pt x="78209" y="1170976"/>
                    </a:cubicBezTo>
                    <a:cubicBezTo>
                      <a:pt x="116897" y="1208408"/>
                      <a:pt x="155854" y="1245571"/>
                      <a:pt x="195261" y="1282284"/>
                    </a:cubicBezTo>
                    <a:cubicBezTo>
                      <a:pt x="222729" y="1307957"/>
                      <a:pt x="252621" y="1330578"/>
                      <a:pt x="289783" y="1340182"/>
                    </a:cubicBezTo>
                    <a:cubicBezTo>
                      <a:pt x="389511" y="1366124"/>
                      <a:pt x="477929" y="1414238"/>
                      <a:pt x="559884" y="1475726"/>
                    </a:cubicBezTo>
                    <a:cubicBezTo>
                      <a:pt x="607280" y="1511273"/>
                      <a:pt x="660779" y="1533804"/>
                      <a:pt x="719216" y="1542960"/>
                    </a:cubicBezTo>
                    <a:cubicBezTo>
                      <a:pt x="856376" y="1564414"/>
                      <a:pt x="993626" y="1584970"/>
                      <a:pt x="1130875" y="1605616"/>
                    </a:cubicBezTo>
                    <a:cubicBezTo>
                      <a:pt x="1180784" y="1613156"/>
                      <a:pt x="1230155" y="1627159"/>
                      <a:pt x="1281321" y="1611989"/>
                    </a:cubicBezTo>
                    <a:cubicBezTo>
                      <a:pt x="1407619" y="1574647"/>
                      <a:pt x="1516414" y="1512440"/>
                      <a:pt x="1598189" y="1405441"/>
                    </a:cubicBezTo>
                    <a:cubicBezTo>
                      <a:pt x="1686427" y="1289825"/>
                      <a:pt x="1759047" y="1164693"/>
                      <a:pt x="1831128" y="1039113"/>
                    </a:cubicBezTo>
                    <a:cubicBezTo>
                      <a:pt x="1845400" y="1014248"/>
                      <a:pt x="1860481" y="994231"/>
                      <a:pt x="1892706" y="997821"/>
                    </a:cubicBezTo>
                    <a:cubicBezTo>
                      <a:pt x="1957875" y="1005002"/>
                      <a:pt x="4958070" y="985433"/>
                      <a:pt x="5284993" y="984536"/>
                    </a:cubicBezTo>
                    <a:cubicBezTo>
                      <a:pt x="5285531" y="693789"/>
                      <a:pt x="5284454" y="37252"/>
                      <a:pt x="5283556" y="0"/>
                    </a:cubicBezTo>
                    <a:close/>
                  </a:path>
                </a:pathLst>
              </a:custGeom>
              <a:solidFill>
                <a:srgbClr val="FDC4A0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60" name="자유형: 도형 959">
                <a:extLst>
                  <a:ext uri="{FF2B5EF4-FFF2-40B4-BE49-F238E27FC236}">
                    <a16:creationId xmlns:a16="http://schemas.microsoft.com/office/drawing/2014/main" id="{57B91103-8DF3-4CA8-B1AC-4143448277B2}"/>
                  </a:ext>
                </a:extLst>
              </p:cNvPr>
              <p:cNvSpPr/>
              <p:nvPr/>
            </p:nvSpPr>
            <p:spPr>
              <a:xfrm>
                <a:off x="4116794" y="5507648"/>
                <a:ext cx="136584" cy="133375"/>
              </a:xfrm>
              <a:custGeom>
                <a:avLst/>
                <a:gdLst>
                  <a:gd name="connsiteX0" fmla="*/ 24 w 200332"/>
                  <a:gd name="connsiteY0" fmla="*/ 113693 h 195625"/>
                  <a:gd name="connsiteX1" fmla="*/ 59090 w 200332"/>
                  <a:gd name="connsiteY1" fmla="*/ 6873 h 195625"/>
                  <a:gd name="connsiteX2" fmla="*/ 93200 w 200332"/>
                  <a:gd name="connsiteY2" fmla="*/ 12977 h 195625"/>
                  <a:gd name="connsiteX3" fmla="*/ 188350 w 200332"/>
                  <a:gd name="connsiteY3" fmla="*/ 107858 h 195625"/>
                  <a:gd name="connsiteX4" fmla="*/ 190684 w 200332"/>
                  <a:gd name="connsiteY4" fmla="*/ 139904 h 195625"/>
                  <a:gd name="connsiteX5" fmla="*/ 102176 w 200332"/>
                  <a:gd name="connsiteY5" fmla="*/ 191428 h 195625"/>
                  <a:gd name="connsiteX6" fmla="*/ 24 w 200332"/>
                  <a:gd name="connsiteY6" fmla="*/ 113693 h 19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0332" h="195625">
                    <a:moveTo>
                      <a:pt x="24" y="113693"/>
                    </a:moveTo>
                    <a:cubicBezTo>
                      <a:pt x="1640" y="68182"/>
                      <a:pt x="30903" y="37573"/>
                      <a:pt x="59090" y="6873"/>
                    </a:cubicBezTo>
                    <a:cubicBezTo>
                      <a:pt x="72016" y="-7130"/>
                      <a:pt x="83236" y="3013"/>
                      <a:pt x="93200" y="12977"/>
                    </a:cubicBezTo>
                    <a:cubicBezTo>
                      <a:pt x="124976" y="44574"/>
                      <a:pt x="156663" y="76171"/>
                      <a:pt x="188350" y="107858"/>
                    </a:cubicBezTo>
                    <a:cubicBezTo>
                      <a:pt x="198314" y="117822"/>
                      <a:pt x="208278" y="127067"/>
                      <a:pt x="190684" y="139904"/>
                    </a:cubicBezTo>
                    <a:cubicBezTo>
                      <a:pt x="162947" y="160280"/>
                      <a:pt x="135389" y="181285"/>
                      <a:pt x="102176" y="191428"/>
                    </a:cubicBezTo>
                    <a:cubicBezTo>
                      <a:pt x="46074" y="208484"/>
                      <a:pt x="-1232" y="171770"/>
                      <a:pt x="24" y="113693"/>
                    </a:cubicBezTo>
                    <a:close/>
                  </a:path>
                </a:pathLst>
              </a:custGeom>
              <a:solidFill>
                <a:srgbClr val="FEF0E7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61" name="자유형: 도형 960">
                <a:extLst>
                  <a:ext uri="{FF2B5EF4-FFF2-40B4-BE49-F238E27FC236}">
                    <a16:creationId xmlns:a16="http://schemas.microsoft.com/office/drawing/2014/main" id="{B4B2E58B-86FF-417C-A264-2058FA3D31E6}"/>
                  </a:ext>
                </a:extLst>
              </p:cNvPr>
              <p:cNvSpPr/>
              <p:nvPr/>
            </p:nvSpPr>
            <p:spPr>
              <a:xfrm>
                <a:off x="7060603" y="4569973"/>
                <a:ext cx="1022044" cy="1095484"/>
              </a:xfrm>
              <a:custGeom>
                <a:avLst/>
                <a:gdLst>
                  <a:gd name="connsiteX0" fmla="*/ 1425010 w 1499065"/>
                  <a:gd name="connsiteY0" fmla="*/ 1606783 h 1606782"/>
                  <a:gd name="connsiteX1" fmla="*/ 74056 w 1499065"/>
                  <a:gd name="connsiteY1" fmla="*/ 1606783 h 1606782"/>
                  <a:gd name="connsiteX2" fmla="*/ 0 w 1499065"/>
                  <a:gd name="connsiteY2" fmla="*/ 1532727 h 1606782"/>
                  <a:gd name="connsiteX3" fmla="*/ 0 w 1499065"/>
                  <a:gd name="connsiteY3" fmla="*/ 74056 h 1606782"/>
                  <a:gd name="connsiteX4" fmla="*/ 74056 w 1499065"/>
                  <a:gd name="connsiteY4" fmla="*/ 0 h 1606782"/>
                  <a:gd name="connsiteX5" fmla="*/ 1425010 w 1499065"/>
                  <a:gd name="connsiteY5" fmla="*/ 0 h 1606782"/>
                  <a:gd name="connsiteX6" fmla="*/ 1499066 w 1499065"/>
                  <a:gd name="connsiteY6" fmla="*/ 74056 h 1606782"/>
                  <a:gd name="connsiteX7" fmla="*/ 1499066 w 1499065"/>
                  <a:gd name="connsiteY7" fmla="*/ 1532727 h 1606782"/>
                  <a:gd name="connsiteX8" fmla="*/ 1425010 w 1499065"/>
                  <a:gd name="connsiteY8" fmla="*/ 1606783 h 1606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99065" h="1606782">
                    <a:moveTo>
                      <a:pt x="1425010" y="1606783"/>
                    </a:moveTo>
                    <a:lnTo>
                      <a:pt x="74056" y="1606783"/>
                    </a:lnTo>
                    <a:cubicBezTo>
                      <a:pt x="33123" y="1606783"/>
                      <a:pt x="0" y="1573660"/>
                      <a:pt x="0" y="1532727"/>
                    </a:cubicBezTo>
                    <a:lnTo>
                      <a:pt x="0" y="74056"/>
                    </a:lnTo>
                    <a:cubicBezTo>
                      <a:pt x="0" y="33123"/>
                      <a:pt x="33123" y="0"/>
                      <a:pt x="74056" y="0"/>
                    </a:cubicBezTo>
                    <a:lnTo>
                      <a:pt x="1425010" y="0"/>
                    </a:lnTo>
                    <a:cubicBezTo>
                      <a:pt x="1465943" y="0"/>
                      <a:pt x="1499066" y="33123"/>
                      <a:pt x="1499066" y="74056"/>
                    </a:cubicBezTo>
                    <a:lnTo>
                      <a:pt x="1499066" y="1532727"/>
                    </a:lnTo>
                    <a:cubicBezTo>
                      <a:pt x="1499066" y="1573660"/>
                      <a:pt x="1465943" y="1606783"/>
                      <a:pt x="1425010" y="1606783"/>
                    </a:cubicBezTo>
                    <a:close/>
                  </a:path>
                </a:pathLst>
              </a:custGeom>
              <a:solidFill>
                <a:srgbClr val="EDFFFE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945" name="자유형: 도형 944">
              <a:extLst>
                <a:ext uri="{FF2B5EF4-FFF2-40B4-BE49-F238E27FC236}">
                  <a16:creationId xmlns:a16="http://schemas.microsoft.com/office/drawing/2014/main" id="{7A7FC162-2721-4E22-85D0-BBCA27FE7617}"/>
                </a:ext>
              </a:extLst>
            </p:cNvPr>
            <p:cNvSpPr/>
            <p:nvPr/>
          </p:nvSpPr>
          <p:spPr>
            <a:xfrm>
              <a:off x="6480670" y="4887603"/>
              <a:ext cx="78153" cy="37821"/>
            </a:xfrm>
            <a:custGeom>
              <a:avLst/>
              <a:gdLst>
                <a:gd name="connsiteX0" fmla="*/ 0 w 114629"/>
                <a:gd name="connsiteY0" fmla="*/ 55474 h 55474"/>
                <a:gd name="connsiteX1" fmla="*/ 114539 w 114629"/>
                <a:gd name="connsiteY1" fmla="*/ 45780 h 55474"/>
                <a:gd name="connsiteX2" fmla="*/ 114629 w 114629"/>
                <a:gd name="connsiteY2" fmla="*/ 0 h 5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629" h="55474">
                  <a:moveTo>
                    <a:pt x="0" y="55474"/>
                  </a:moveTo>
                  <a:cubicBezTo>
                    <a:pt x="23608" y="51884"/>
                    <a:pt x="91021" y="44344"/>
                    <a:pt x="114539" y="45780"/>
                  </a:cubicBezTo>
                  <a:cubicBezTo>
                    <a:pt x="114539" y="27827"/>
                    <a:pt x="114539" y="18850"/>
                    <a:pt x="114629" y="0"/>
                  </a:cubicBezTo>
                </a:path>
              </a:pathLst>
            </a:custGeom>
            <a:solidFill>
              <a:srgbClr val="FE0134"/>
            </a:solidFill>
            <a:ln w="8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946" name="그룹 945">
              <a:extLst>
                <a:ext uri="{FF2B5EF4-FFF2-40B4-BE49-F238E27FC236}">
                  <a16:creationId xmlns:a16="http://schemas.microsoft.com/office/drawing/2014/main" id="{236F3507-476B-429E-A34F-153C31226C9D}"/>
                </a:ext>
              </a:extLst>
            </p:cNvPr>
            <p:cNvGrpSpPr/>
            <p:nvPr/>
          </p:nvGrpSpPr>
          <p:grpSpPr>
            <a:xfrm>
              <a:off x="2088941" y="1535010"/>
              <a:ext cx="1897697" cy="2655521"/>
              <a:chOff x="2088941" y="1535010"/>
              <a:chExt cx="1897697" cy="2655521"/>
            </a:xfrm>
          </p:grpSpPr>
          <p:sp>
            <p:nvSpPr>
              <p:cNvPr id="950" name="자유형: 도형 949">
                <a:extLst>
                  <a:ext uri="{FF2B5EF4-FFF2-40B4-BE49-F238E27FC236}">
                    <a16:creationId xmlns:a16="http://schemas.microsoft.com/office/drawing/2014/main" id="{BFBDF6B3-EDD6-4F2F-9F9A-4AC1AAA10CCF}"/>
                  </a:ext>
                </a:extLst>
              </p:cNvPr>
              <p:cNvSpPr/>
              <p:nvPr/>
            </p:nvSpPr>
            <p:spPr>
              <a:xfrm>
                <a:off x="2332521" y="1627772"/>
                <a:ext cx="1512000" cy="122400"/>
              </a:xfrm>
              <a:custGeom>
                <a:avLst/>
                <a:gdLst>
                  <a:gd name="connsiteX0" fmla="*/ 4704822 w 4748626"/>
                  <a:gd name="connsiteY0" fmla="*/ 179529 h 179528"/>
                  <a:gd name="connsiteX1" fmla="*/ 0 w 4748626"/>
                  <a:gd name="connsiteY1" fmla="*/ 179529 h 179528"/>
                  <a:gd name="connsiteX2" fmla="*/ 0 w 4748626"/>
                  <a:gd name="connsiteY2" fmla="*/ 0 h 179528"/>
                  <a:gd name="connsiteX3" fmla="*/ 4704822 w 4748626"/>
                  <a:gd name="connsiteY3" fmla="*/ 0 h 179528"/>
                  <a:gd name="connsiteX4" fmla="*/ 4748627 w 4748626"/>
                  <a:gd name="connsiteY4" fmla="*/ 43805 h 179528"/>
                  <a:gd name="connsiteX5" fmla="*/ 4748627 w 4748626"/>
                  <a:gd name="connsiteY5" fmla="*/ 135814 h 179528"/>
                  <a:gd name="connsiteX6" fmla="*/ 4704822 w 4748626"/>
                  <a:gd name="connsiteY6" fmla="*/ 179529 h 179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48626" h="179528">
                    <a:moveTo>
                      <a:pt x="4704822" y="179529"/>
                    </a:moveTo>
                    <a:lnTo>
                      <a:pt x="0" y="179529"/>
                    </a:lnTo>
                    <a:lnTo>
                      <a:pt x="0" y="0"/>
                    </a:lnTo>
                    <a:lnTo>
                      <a:pt x="4704822" y="0"/>
                    </a:lnTo>
                    <a:cubicBezTo>
                      <a:pt x="4728968" y="0"/>
                      <a:pt x="4748627" y="19569"/>
                      <a:pt x="4748627" y="43805"/>
                    </a:cubicBezTo>
                    <a:lnTo>
                      <a:pt x="4748627" y="135814"/>
                    </a:lnTo>
                    <a:cubicBezTo>
                      <a:pt x="4748537" y="159960"/>
                      <a:pt x="4728968" y="179529"/>
                      <a:pt x="4704822" y="179529"/>
                    </a:cubicBezTo>
                    <a:close/>
                  </a:path>
                </a:pathLst>
              </a:custGeom>
              <a:solidFill>
                <a:srgbClr val="7C8A95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51" name="자유형: 도형 950">
                <a:extLst>
                  <a:ext uri="{FF2B5EF4-FFF2-40B4-BE49-F238E27FC236}">
                    <a16:creationId xmlns:a16="http://schemas.microsoft.com/office/drawing/2014/main" id="{15E7C208-93EB-4949-9817-CA7ED10FA9D3}"/>
                  </a:ext>
                </a:extLst>
              </p:cNvPr>
              <p:cNvSpPr/>
              <p:nvPr/>
            </p:nvSpPr>
            <p:spPr>
              <a:xfrm>
                <a:off x="2554063" y="1565793"/>
                <a:ext cx="1432575" cy="2336856"/>
              </a:xfrm>
              <a:custGeom>
                <a:avLst/>
                <a:gdLst>
                  <a:gd name="connsiteX0" fmla="*/ 2101205 w 2101205"/>
                  <a:gd name="connsiteY0" fmla="*/ 843761 h 3427544"/>
                  <a:gd name="connsiteX1" fmla="*/ 2045641 w 2101205"/>
                  <a:gd name="connsiteY1" fmla="*/ 787658 h 3427544"/>
                  <a:gd name="connsiteX2" fmla="*/ 1211281 w 2101205"/>
                  <a:gd name="connsiteY2" fmla="*/ 788646 h 3427544"/>
                  <a:gd name="connsiteX3" fmla="*/ 1168194 w 2101205"/>
                  <a:gd name="connsiteY3" fmla="*/ 761716 h 3427544"/>
                  <a:gd name="connsiteX4" fmla="*/ 1169002 w 2101205"/>
                  <a:gd name="connsiteY4" fmla="*/ 38754 h 3427544"/>
                  <a:gd name="connsiteX5" fmla="*/ 1132737 w 2101205"/>
                  <a:gd name="connsiteY5" fmla="*/ 65 h 3427544"/>
                  <a:gd name="connsiteX6" fmla="*/ 923048 w 2101205"/>
                  <a:gd name="connsiteY6" fmla="*/ 65 h 3427544"/>
                  <a:gd name="connsiteX7" fmla="*/ 886962 w 2101205"/>
                  <a:gd name="connsiteY7" fmla="*/ 38933 h 3427544"/>
                  <a:gd name="connsiteX8" fmla="*/ 888398 w 2101205"/>
                  <a:gd name="connsiteY8" fmla="*/ 743763 h 3427544"/>
                  <a:gd name="connsiteX9" fmla="*/ 840375 w 2101205"/>
                  <a:gd name="connsiteY9" fmla="*/ 789723 h 3427544"/>
                  <a:gd name="connsiteX10" fmla="*/ 50717 w 2101205"/>
                  <a:gd name="connsiteY10" fmla="*/ 788197 h 3427544"/>
                  <a:gd name="connsiteX11" fmla="*/ 0 w 2101205"/>
                  <a:gd name="connsiteY11" fmla="*/ 835772 h 3427544"/>
                  <a:gd name="connsiteX12" fmla="*/ 0 w 2101205"/>
                  <a:gd name="connsiteY12" fmla="*/ 3379336 h 3427544"/>
                  <a:gd name="connsiteX13" fmla="*/ 50807 w 2101205"/>
                  <a:gd name="connsiteY13" fmla="*/ 3427181 h 3427544"/>
                  <a:gd name="connsiteX14" fmla="*/ 2047257 w 2101205"/>
                  <a:gd name="connsiteY14" fmla="*/ 3427539 h 3427544"/>
                  <a:gd name="connsiteX15" fmla="*/ 2101116 w 2101205"/>
                  <a:gd name="connsiteY15" fmla="*/ 3373681 h 3427544"/>
                  <a:gd name="connsiteX16" fmla="*/ 2101205 w 2101205"/>
                  <a:gd name="connsiteY16" fmla="*/ 843761 h 3427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01205" h="3427544">
                    <a:moveTo>
                      <a:pt x="2101205" y="843761"/>
                    </a:moveTo>
                    <a:cubicBezTo>
                      <a:pt x="2101295" y="798969"/>
                      <a:pt x="2091331" y="787209"/>
                      <a:pt x="2045641" y="787658"/>
                    </a:cubicBezTo>
                    <a:cubicBezTo>
                      <a:pt x="1767551" y="790082"/>
                      <a:pt x="1489371" y="788915"/>
                      <a:pt x="1211281" y="788646"/>
                    </a:cubicBezTo>
                    <a:cubicBezTo>
                      <a:pt x="1192431" y="788646"/>
                      <a:pt x="1167835" y="797981"/>
                      <a:pt x="1168194" y="761716"/>
                    </a:cubicBezTo>
                    <a:cubicBezTo>
                      <a:pt x="1169810" y="606334"/>
                      <a:pt x="1167476" y="62362"/>
                      <a:pt x="1169002" y="38754"/>
                    </a:cubicBezTo>
                    <a:cubicBezTo>
                      <a:pt x="1170797" y="11196"/>
                      <a:pt x="1163975" y="-1012"/>
                      <a:pt x="1132737" y="65"/>
                    </a:cubicBezTo>
                    <a:cubicBezTo>
                      <a:pt x="1062900" y="2399"/>
                      <a:pt x="992884" y="2489"/>
                      <a:pt x="923048" y="65"/>
                    </a:cubicBezTo>
                    <a:cubicBezTo>
                      <a:pt x="891540" y="-1012"/>
                      <a:pt x="885167" y="11555"/>
                      <a:pt x="886962" y="38933"/>
                    </a:cubicBezTo>
                    <a:cubicBezTo>
                      <a:pt x="888488" y="62541"/>
                      <a:pt x="885346" y="594306"/>
                      <a:pt x="888398" y="743763"/>
                    </a:cubicBezTo>
                    <a:cubicBezTo>
                      <a:pt x="889207" y="782811"/>
                      <a:pt x="876191" y="789902"/>
                      <a:pt x="840375" y="789723"/>
                    </a:cubicBezTo>
                    <a:cubicBezTo>
                      <a:pt x="577185" y="788287"/>
                      <a:pt x="313996" y="789633"/>
                      <a:pt x="50717" y="788197"/>
                    </a:cubicBezTo>
                    <a:cubicBezTo>
                      <a:pt x="14004" y="788017"/>
                      <a:pt x="-89" y="793313"/>
                      <a:pt x="0" y="835772"/>
                    </a:cubicBezTo>
                    <a:cubicBezTo>
                      <a:pt x="1526" y="1683597"/>
                      <a:pt x="1526" y="2531511"/>
                      <a:pt x="0" y="3379336"/>
                    </a:cubicBezTo>
                    <a:cubicBezTo>
                      <a:pt x="-89" y="3421884"/>
                      <a:pt x="13914" y="3427450"/>
                      <a:pt x="50807" y="3427181"/>
                    </a:cubicBezTo>
                    <a:cubicBezTo>
                      <a:pt x="316959" y="3425744"/>
                      <a:pt x="1722759" y="3425565"/>
                      <a:pt x="2047257" y="3427539"/>
                    </a:cubicBezTo>
                    <a:cubicBezTo>
                      <a:pt x="2090524" y="3427809"/>
                      <a:pt x="2101205" y="3417127"/>
                      <a:pt x="2101116" y="3373681"/>
                    </a:cubicBezTo>
                    <a:cubicBezTo>
                      <a:pt x="2099679" y="2530344"/>
                      <a:pt x="2099679" y="1687008"/>
                      <a:pt x="2101205" y="843761"/>
                    </a:cubicBezTo>
                    <a:close/>
                  </a:path>
                </a:pathLst>
              </a:custGeom>
              <a:solidFill>
                <a:srgbClr val="CEFDFF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952" name="그래픽 106">
                <a:extLst>
                  <a:ext uri="{FF2B5EF4-FFF2-40B4-BE49-F238E27FC236}">
                    <a16:creationId xmlns:a16="http://schemas.microsoft.com/office/drawing/2014/main" id="{4D0326BC-6E68-4BC0-96B0-819BB85154BA}"/>
                  </a:ext>
                </a:extLst>
              </p:cNvPr>
              <p:cNvGrpSpPr/>
              <p:nvPr/>
            </p:nvGrpSpPr>
            <p:grpSpPr>
              <a:xfrm>
                <a:off x="2661409" y="2238245"/>
                <a:ext cx="1217884" cy="1481045"/>
                <a:chOff x="3880435" y="1043511"/>
                <a:chExt cx="1786311" cy="2172298"/>
              </a:xfrm>
            </p:grpSpPr>
            <p:sp>
              <p:nvSpPr>
                <p:cNvPr id="955" name="자유형: 도형 954">
                  <a:extLst>
                    <a:ext uri="{FF2B5EF4-FFF2-40B4-BE49-F238E27FC236}">
                      <a16:creationId xmlns:a16="http://schemas.microsoft.com/office/drawing/2014/main" id="{8FF5F4AA-88B0-40CE-922D-B2C025AF5212}"/>
                    </a:ext>
                  </a:extLst>
                </p:cNvPr>
                <p:cNvSpPr/>
                <p:nvPr/>
              </p:nvSpPr>
              <p:spPr>
                <a:xfrm>
                  <a:off x="3880435" y="1043511"/>
                  <a:ext cx="1786311" cy="2172298"/>
                </a:xfrm>
                <a:custGeom>
                  <a:avLst/>
                  <a:gdLst>
                    <a:gd name="connsiteX0" fmla="*/ 1288119 w 1786311"/>
                    <a:gd name="connsiteY0" fmla="*/ 2172299 h 2172298"/>
                    <a:gd name="connsiteX1" fmla="*/ 498192 w 1786311"/>
                    <a:gd name="connsiteY1" fmla="*/ 2172299 h 2172298"/>
                    <a:gd name="connsiteX2" fmla="*/ 0 w 1786311"/>
                    <a:gd name="connsiteY2" fmla="*/ 1674106 h 2172298"/>
                    <a:gd name="connsiteX3" fmla="*/ 0 w 1786311"/>
                    <a:gd name="connsiteY3" fmla="*/ 271537 h 2172298"/>
                    <a:gd name="connsiteX4" fmla="*/ 271537 w 1786311"/>
                    <a:gd name="connsiteY4" fmla="*/ 0 h 2172298"/>
                    <a:gd name="connsiteX5" fmla="*/ 1514774 w 1786311"/>
                    <a:gd name="connsiteY5" fmla="*/ 0 h 2172298"/>
                    <a:gd name="connsiteX6" fmla="*/ 1786312 w 1786311"/>
                    <a:gd name="connsiteY6" fmla="*/ 271537 h 2172298"/>
                    <a:gd name="connsiteX7" fmla="*/ 1786312 w 1786311"/>
                    <a:gd name="connsiteY7" fmla="*/ 1674106 h 2172298"/>
                    <a:gd name="connsiteX8" fmla="*/ 1288119 w 1786311"/>
                    <a:gd name="connsiteY8" fmla="*/ 2172299 h 21722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86311" h="2172298">
                      <a:moveTo>
                        <a:pt x="1288119" y="2172299"/>
                      </a:moveTo>
                      <a:lnTo>
                        <a:pt x="498192" y="2172299"/>
                      </a:lnTo>
                      <a:cubicBezTo>
                        <a:pt x="223065" y="2172299"/>
                        <a:pt x="0" y="1949234"/>
                        <a:pt x="0" y="1674106"/>
                      </a:cubicBezTo>
                      <a:lnTo>
                        <a:pt x="0" y="271537"/>
                      </a:lnTo>
                      <a:cubicBezTo>
                        <a:pt x="0" y="121541"/>
                        <a:pt x="121541" y="0"/>
                        <a:pt x="271537" y="0"/>
                      </a:cubicBezTo>
                      <a:lnTo>
                        <a:pt x="1514774" y="0"/>
                      </a:lnTo>
                      <a:cubicBezTo>
                        <a:pt x="1664771" y="0"/>
                        <a:pt x="1786312" y="121541"/>
                        <a:pt x="1786312" y="271537"/>
                      </a:cubicBezTo>
                      <a:lnTo>
                        <a:pt x="1786312" y="1674106"/>
                      </a:lnTo>
                      <a:cubicBezTo>
                        <a:pt x="1786312" y="1949234"/>
                        <a:pt x="1563247" y="2172299"/>
                        <a:pt x="1288119" y="2172299"/>
                      </a:cubicBezTo>
                      <a:close/>
                    </a:path>
                  </a:pathLst>
                </a:custGeom>
                <a:solidFill>
                  <a:srgbClr val="D1EDFE"/>
                </a:solidFill>
                <a:ln w="89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56" name="자유형: 도형 955">
                  <a:extLst>
                    <a:ext uri="{FF2B5EF4-FFF2-40B4-BE49-F238E27FC236}">
                      <a16:creationId xmlns:a16="http://schemas.microsoft.com/office/drawing/2014/main" id="{6F4ADD00-19AE-42C1-83C1-67A44350355D}"/>
                    </a:ext>
                  </a:extLst>
                </p:cNvPr>
                <p:cNvSpPr/>
                <p:nvPr/>
              </p:nvSpPr>
              <p:spPr>
                <a:xfrm>
                  <a:off x="3880435" y="1971764"/>
                  <a:ext cx="1786311" cy="1244044"/>
                </a:xfrm>
                <a:custGeom>
                  <a:avLst/>
                  <a:gdLst>
                    <a:gd name="connsiteX0" fmla="*/ 1434525 w 1786311"/>
                    <a:gd name="connsiteY0" fmla="*/ 60411 h 1244044"/>
                    <a:gd name="connsiteX1" fmla="*/ 769909 w 1786311"/>
                    <a:gd name="connsiteY1" fmla="*/ 274948 h 1244044"/>
                    <a:gd name="connsiteX2" fmla="*/ 0 w 1786311"/>
                    <a:gd name="connsiteY2" fmla="*/ 331949 h 1244044"/>
                    <a:gd name="connsiteX3" fmla="*/ 0 w 1786311"/>
                    <a:gd name="connsiteY3" fmla="*/ 745852 h 1244044"/>
                    <a:gd name="connsiteX4" fmla="*/ 498192 w 1786311"/>
                    <a:gd name="connsiteY4" fmla="*/ 1244045 h 1244044"/>
                    <a:gd name="connsiteX5" fmla="*/ 1288119 w 1786311"/>
                    <a:gd name="connsiteY5" fmla="*/ 1244045 h 1244044"/>
                    <a:gd name="connsiteX6" fmla="*/ 1786312 w 1786311"/>
                    <a:gd name="connsiteY6" fmla="*/ 745852 h 1244044"/>
                    <a:gd name="connsiteX7" fmla="*/ 1786312 w 1786311"/>
                    <a:gd name="connsiteY7" fmla="*/ 0 h 1244044"/>
                    <a:gd name="connsiteX8" fmla="*/ 1434525 w 1786311"/>
                    <a:gd name="connsiteY8" fmla="*/ 60411 h 1244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86311" h="1244044">
                      <a:moveTo>
                        <a:pt x="1434525" y="60411"/>
                      </a:moveTo>
                      <a:cubicBezTo>
                        <a:pt x="1172413" y="103319"/>
                        <a:pt x="938128" y="224680"/>
                        <a:pt x="769909" y="274948"/>
                      </a:cubicBezTo>
                      <a:cubicBezTo>
                        <a:pt x="574582" y="333295"/>
                        <a:pt x="196674" y="335360"/>
                        <a:pt x="0" y="331949"/>
                      </a:cubicBezTo>
                      <a:lnTo>
                        <a:pt x="0" y="745852"/>
                      </a:lnTo>
                      <a:cubicBezTo>
                        <a:pt x="0" y="1020980"/>
                        <a:pt x="223065" y="1244045"/>
                        <a:pt x="498192" y="1244045"/>
                      </a:cubicBezTo>
                      <a:lnTo>
                        <a:pt x="1288119" y="1244045"/>
                      </a:lnTo>
                      <a:cubicBezTo>
                        <a:pt x="1563247" y="1244045"/>
                        <a:pt x="1786312" y="1020980"/>
                        <a:pt x="1786312" y="745852"/>
                      </a:cubicBezTo>
                      <a:lnTo>
                        <a:pt x="1786312" y="0"/>
                      </a:lnTo>
                      <a:cubicBezTo>
                        <a:pt x="1786312" y="0"/>
                        <a:pt x="1606783" y="32225"/>
                        <a:pt x="1434525" y="60411"/>
                      </a:cubicBezTo>
                      <a:close/>
                    </a:path>
                  </a:pathLst>
                </a:custGeom>
                <a:solidFill>
                  <a:srgbClr val="FE0037"/>
                </a:solidFill>
                <a:ln w="89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57" name="자유형: 도형 956">
                  <a:extLst>
                    <a:ext uri="{FF2B5EF4-FFF2-40B4-BE49-F238E27FC236}">
                      <a16:creationId xmlns:a16="http://schemas.microsoft.com/office/drawing/2014/main" id="{640EE4E1-1078-4CF0-ADD8-9C44FA1AD894}"/>
                    </a:ext>
                  </a:extLst>
                </p:cNvPr>
                <p:cNvSpPr/>
                <p:nvPr/>
              </p:nvSpPr>
              <p:spPr>
                <a:xfrm>
                  <a:off x="4881308" y="1971764"/>
                  <a:ext cx="785438" cy="1244044"/>
                </a:xfrm>
                <a:custGeom>
                  <a:avLst/>
                  <a:gdLst>
                    <a:gd name="connsiteX0" fmla="*/ 498192 w 785438"/>
                    <a:gd name="connsiteY0" fmla="*/ 49729 h 1244044"/>
                    <a:gd name="connsiteX1" fmla="*/ 498192 w 785438"/>
                    <a:gd name="connsiteY1" fmla="*/ 745852 h 1244044"/>
                    <a:gd name="connsiteX2" fmla="*/ 0 w 785438"/>
                    <a:gd name="connsiteY2" fmla="*/ 1244045 h 1244044"/>
                    <a:gd name="connsiteX3" fmla="*/ 287246 w 785438"/>
                    <a:gd name="connsiteY3" fmla="*/ 1244045 h 1244044"/>
                    <a:gd name="connsiteX4" fmla="*/ 785439 w 785438"/>
                    <a:gd name="connsiteY4" fmla="*/ 745852 h 1244044"/>
                    <a:gd name="connsiteX5" fmla="*/ 785439 w 785438"/>
                    <a:gd name="connsiteY5" fmla="*/ 0 h 1244044"/>
                    <a:gd name="connsiteX6" fmla="*/ 498192 w 785438"/>
                    <a:gd name="connsiteY6" fmla="*/ 49729 h 1244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85438" h="1244044">
                      <a:moveTo>
                        <a:pt x="498192" y="49729"/>
                      </a:moveTo>
                      <a:lnTo>
                        <a:pt x="498192" y="745852"/>
                      </a:lnTo>
                      <a:cubicBezTo>
                        <a:pt x="498192" y="1020980"/>
                        <a:pt x="275128" y="1244045"/>
                        <a:pt x="0" y="1244045"/>
                      </a:cubicBezTo>
                      <a:lnTo>
                        <a:pt x="287246" y="1244045"/>
                      </a:lnTo>
                      <a:cubicBezTo>
                        <a:pt x="562374" y="1244045"/>
                        <a:pt x="785439" y="1020980"/>
                        <a:pt x="785439" y="745852"/>
                      </a:cubicBezTo>
                      <a:lnTo>
                        <a:pt x="785439" y="0"/>
                      </a:lnTo>
                      <a:cubicBezTo>
                        <a:pt x="785439" y="0"/>
                        <a:pt x="648009" y="24685"/>
                        <a:pt x="498192" y="49729"/>
                      </a:cubicBezTo>
                      <a:close/>
                    </a:path>
                  </a:pathLst>
                </a:custGeom>
                <a:solidFill>
                  <a:srgbClr val="FE335F"/>
                </a:solidFill>
                <a:ln w="89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953" name="자유형: 도형 952">
                <a:extLst>
                  <a:ext uri="{FF2B5EF4-FFF2-40B4-BE49-F238E27FC236}">
                    <a16:creationId xmlns:a16="http://schemas.microsoft.com/office/drawing/2014/main" id="{D2EBD9FB-568C-489E-A7A9-1B62F4E14F7B}"/>
                  </a:ext>
                </a:extLst>
              </p:cNvPr>
              <p:cNvSpPr/>
              <p:nvPr/>
            </p:nvSpPr>
            <p:spPr>
              <a:xfrm>
                <a:off x="3199236" y="3884531"/>
                <a:ext cx="85680" cy="306000"/>
              </a:xfrm>
              <a:custGeom>
                <a:avLst/>
                <a:gdLst>
                  <a:gd name="connsiteX0" fmla="*/ 103857 w 125670"/>
                  <a:gd name="connsiteY0" fmla="*/ 448822 h 448821"/>
                  <a:gd name="connsiteX1" fmla="*/ 21903 w 125670"/>
                  <a:gd name="connsiteY1" fmla="*/ 448822 h 448821"/>
                  <a:gd name="connsiteX2" fmla="*/ 0 w 125670"/>
                  <a:gd name="connsiteY2" fmla="*/ 426919 h 448821"/>
                  <a:gd name="connsiteX3" fmla="*/ 0 w 125670"/>
                  <a:gd name="connsiteY3" fmla="*/ 0 h 448821"/>
                  <a:gd name="connsiteX4" fmla="*/ 125670 w 125670"/>
                  <a:gd name="connsiteY4" fmla="*/ 0 h 448821"/>
                  <a:gd name="connsiteX5" fmla="*/ 125670 w 125670"/>
                  <a:gd name="connsiteY5" fmla="*/ 426919 h 448821"/>
                  <a:gd name="connsiteX6" fmla="*/ 103857 w 125670"/>
                  <a:gd name="connsiteY6" fmla="*/ 448822 h 448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5670" h="448821">
                    <a:moveTo>
                      <a:pt x="103857" y="448822"/>
                    </a:moveTo>
                    <a:lnTo>
                      <a:pt x="21903" y="448822"/>
                    </a:lnTo>
                    <a:cubicBezTo>
                      <a:pt x="9784" y="448822"/>
                      <a:pt x="0" y="439038"/>
                      <a:pt x="0" y="426919"/>
                    </a:cubicBezTo>
                    <a:lnTo>
                      <a:pt x="0" y="0"/>
                    </a:lnTo>
                    <a:lnTo>
                      <a:pt x="125670" y="0"/>
                    </a:lnTo>
                    <a:lnTo>
                      <a:pt x="125670" y="426919"/>
                    </a:lnTo>
                    <a:cubicBezTo>
                      <a:pt x="125760" y="439038"/>
                      <a:pt x="115976" y="448822"/>
                      <a:pt x="103857" y="448822"/>
                    </a:cubicBezTo>
                    <a:close/>
                  </a:path>
                </a:pathLst>
              </a:custGeom>
              <a:solidFill>
                <a:srgbClr val="CEFDFF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54" name="자유형: 도형 953">
                <a:extLst>
                  <a:ext uri="{FF2B5EF4-FFF2-40B4-BE49-F238E27FC236}">
                    <a16:creationId xmlns:a16="http://schemas.microsoft.com/office/drawing/2014/main" id="{6E79EDB2-336B-4068-B511-3ABBD4616302}"/>
                  </a:ext>
                </a:extLst>
              </p:cNvPr>
              <p:cNvSpPr/>
              <p:nvPr/>
            </p:nvSpPr>
            <p:spPr>
              <a:xfrm>
                <a:off x="2088941" y="1535010"/>
                <a:ext cx="318241" cy="324361"/>
              </a:xfrm>
              <a:custGeom>
                <a:avLst/>
                <a:gdLst>
                  <a:gd name="connsiteX0" fmla="*/ 406723 w 466774"/>
                  <a:gd name="connsiteY0" fmla="*/ 475751 h 475751"/>
                  <a:gd name="connsiteX1" fmla="*/ 60052 w 466774"/>
                  <a:gd name="connsiteY1" fmla="*/ 475751 h 475751"/>
                  <a:gd name="connsiteX2" fmla="*/ 0 w 466774"/>
                  <a:gd name="connsiteY2" fmla="*/ 415699 h 475751"/>
                  <a:gd name="connsiteX3" fmla="*/ 0 w 466774"/>
                  <a:gd name="connsiteY3" fmla="*/ 60052 h 475751"/>
                  <a:gd name="connsiteX4" fmla="*/ 60052 w 466774"/>
                  <a:gd name="connsiteY4" fmla="*/ 0 h 475751"/>
                  <a:gd name="connsiteX5" fmla="*/ 406812 w 466774"/>
                  <a:gd name="connsiteY5" fmla="*/ 0 h 475751"/>
                  <a:gd name="connsiteX6" fmla="*/ 466775 w 466774"/>
                  <a:gd name="connsiteY6" fmla="*/ 60052 h 475751"/>
                  <a:gd name="connsiteX7" fmla="*/ 466775 w 466774"/>
                  <a:gd name="connsiteY7" fmla="*/ 415789 h 475751"/>
                  <a:gd name="connsiteX8" fmla="*/ 406723 w 466774"/>
                  <a:gd name="connsiteY8" fmla="*/ 475751 h 475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6774" h="475751">
                    <a:moveTo>
                      <a:pt x="406723" y="475751"/>
                    </a:moveTo>
                    <a:lnTo>
                      <a:pt x="60052" y="475751"/>
                    </a:lnTo>
                    <a:cubicBezTo>
                      <a:pt x="26840" y="475751"/>
                      <a:pt x="0" y="448912"/>
                      <a:pt x="0" y="415699"/>
                    </a:cubicBezTo>
                    <a:lnTo>
                      <a:pt x="0" y="60052"/>
                    </a:lnTo>
                    <a:cubicBezTo>
                      <a:pt x="0" y="26840"/>
                      <a:pt x="26840" y="0"/>
                      <a:pt x="60052" y="0"/>
                    </a:cubicBezTo>
                    <a:lnTo>
                      <a:pt x="406812" y="0"/>
                    </a:lnTo>
                    <a:cubicBezTo>
                      <a:pt x="439935" y="0"/>
                      <a:pt x="466775" y="26840"/>
                      <a:pt x="466775" y="60052"/>
                    </a:cubicBezTo>
                    <a:lnTo>
                      <a:pt x="466775" y="415789"/>
                    </a:lnTo>
                    <a:cubicBezTo>
                      <a:pt x="466775" y="448912"/>
                      <a:pt x="439935" y="475751"/>
                      <a:pt x="406723" y="475751"/>
                    </a:cubicBezTo>
                    <a:close/>
                  </a:path>
                </a:pathLst>
              </a:custGeom>
              <a:solidFill>
                <a:srgbClr val="3C464F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947" name="그룹 946">
              <a:extLst>
                <a:ext uri="{FF2B5EF4-FFF2-40B4-BE49-F238E27FC236}">
                  <a16:creationId xmlns:a16="http://schemas.microsoft.com/office/drawing/2014/main" id="{44DDCBB5-A0A9-49F7-A241-8388B7B3AA38}"/>
                </a:ext>
              </a:extLst>
            </p:cNvPr>
            <p:cNvGrpSpPr/>
            <p:nvPr/>
          </p:nvGrpSpPr>
          <p:grpSpPr>
            <a:xfrm>
              <a:off x="3221390" y="4068619"/>
              <a:ext cx="3484313" cy="1593115"/>
              <a:chOff x="3221390" y="4068619"/>
              <a:chExt cx="3484313" cy="1593115"/>
            </a:xfrm>
          </p:grpSpPr>
          <p:sp>
            <p:nvSpPr>
              <p:cNvPr id="948" name="자유형: 도형 947">
                <a:extLst>
                  <a:ext uri="{FF2B5EF4-FFF2-40B4-BE49-F238E27FC236}">
                    <a16:creationId xmlns:a16="http://schemas.microsoft.com/office/drawing/2014/main" id="{7387E419-19A7-4A30-8F99-82B05B892DF0}"/>
                  </a:ext>
                </a:extLst>
              </p:cNvPr>
              <p:cNvSpPr/>
              <p:nvPr/>
            </p:nvSpPr>
            <p:spPr>
              <a:xfrm>
                <a:off x="6558761" y="4845313"/>
                <a:ext cx="146942" cy="110221"/>
              </a:xfrm>
              <a:custGeom>
                <a:avLst/>
                <a:gdLst>
                  <a:gd name="connsiteX0" fmla="*/ 196405 w 215524"/>
                  <a:gd name="connsiteY0" fmla="*/ 161666 h 161665"/>
                  <a:gd name="connsiteX1" fmla="*/ 19120 w 215524"/>
                  <a:gd name="connsiteY1" fmla="*/ 161666 h 161665"/>
                  <a:gd name="connsiteX2" fmla="*/ 0 w 215524"/>
                  <a:gd name="connsiteY2" fmla="*/ 142546 h 161665"/>
                  <a:gd name="connsiteX3" fmla="*/ 0 w 215524"/>
                  <a:gd name="connsiteY3" fmla="*/ 19120 h 161665"/>
                  <a:gd name="connsiteX4" fmla="*/ 19120 w 215524"/>
                  <a:gd name="connsiteY4" fmla="*/ 0 h 161665"/>
                  <a:gd name="connsiteX5" fmla="*/ 196405 w 215524"/>
                  <a:gd name="connsiteY5" fmla="*/ 0 h 161665"/>
                  <a:gd name="connsiteX6" fmla="*/ 215524 w 215524"/>
                  <a:gd name="connsiteY6" fmla="*/ 19120 h 161665"/>
                  <a:gd name="connsiteX7" fmla="*/ 215524 w 215524"/>
                  <a:gd name="connsiteY7" fmla="*/ 142546 h 161665"/>
                  <a:gd name="connsiteX8" fmla="*/ 196405 w 215524"/>
                  <a:gd name="connsiteY8" fmla="*/ 161666 h 161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5524" h="161665">
                    <a:moveTo>
                      <a:pt x="196405" y="161666"/>
                    </a:moveTo>
                    <a:lnTo>
                      <a:pt x="19120" y="161666"/>
                    </a:lnTo>
                    <a:cubicBezTo>
                      <a:pt x="8617" y="161666"/>
                      <a:pt x="0" y="153138"/>
                      <a:pt x="0" y="142546"/>
                    </a:cubicBezTo>
                    <a:lnTo>
                      <a:pt x="0" y="19120"/>
                    </a:lnTo>
                    <a:cubicBezTo>
                      <a:pt x="0" y="8618"/>
                      <a:pt x="8527" y="0"/>
                      <a:pt x="19120" y="0"/>
                    </a:cubicBezTo>
                    <a:lnTo>
                      <a:pt x="196405" y="0"/>
                    </a:lnTo>
                    <a:cubicBezTo>
                      <a:pt x="206907" y="0"/>
                      <a:pt x="215524" y="8528"/>
                      <a:pt x="215524" y="19120"/>
                    </a:cubicBezTo>
                    <a:lnTo>
                      <a:pt x="215524" y="142546"/>
                    </a:lnTo>
                    <a:cubicBezTo>
                      <a:pt x="215435" y="153138"/>
                      <a:pt x="206907" y="161666"/>
                      <a:pt x="196405" y="161666"/>
                    </a:cubicBezTo>
                    <a:close/>
                  </a:path>
                </a:pathLst>
              </a:custGeom>
              <a:solidFill>
                <a:srgbClr val="FEFDFD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49" name="자유형: 도형 948">
                <a:extLst>
                  <a:ext uri="{FF2B5EF4-FFF2-40B4-BE49-F238E27FC236}">
                    <a16:creationId xmlns:a16="http://schemas.microsoft.com/office/drawing/2014/main" id="{FFB3F57A-8367-4254-A131-D14DD7F226D8}"/>
                  </a:ext>
                </a:extLst>
              </p:cNvPr>
              <p:cNvSpPr/>
              <p:nvPr/>
            </p:nvSpPr>
            <p:spPr>
              <a:xfrm>
                <a:off x="3221390" y="4068619"/>
                <a:ext cx="3340080" cy="1593115"/>
              </a:xfrm>
              <a:custGeom>
                <a:avLst/>
                <a:gdLst>
                  <a:gd name="connsiteX0" fmla="*/ 4895122 w 4899005"/>
                  <a:gd name="connsiteY0" fmla="*/ 1201231 h 2336675"/>
                  <a:gd name="connsiteX1" fmla="*/ 4895122 w 4899005"/>
                  <a:gd name="connsiteY1" fmla="*/ 1201231 h 2336675"/>
                  <a:gd name="connsiteX2" fmla="*/ 4779326 w 4899005"/>
                  <a:gd name="connsiteY2" fmla="*/ 1210477 h 2336675"/>
                  <a:gd name="connsiteX3" fmla="*/ 4533102 w 4899005"/>
                  <a:gd name="connsiteY3" fmla="*/ 1458047 h 2336675"/>
                  <a:gd name="connsiteX4" fmla="*/ 4540643 w 4899005"/>
                  <a:gd name="connsiteY4" fmla="*/ 1716658 h 2336675"/>
                  <a:gd name="connsiteX5" fmla="*/ 4561288 w 4899005"/>
                  <a:gd name="connsiteY5" fmla="*/ 2010367 h 2336675"/>
                  <a:gd name="connsiteX6" fmla="*/ 4561288 w 4899005"/>
                  <a:gd name="connsiteY6" fmla="*/ 2010367 h 2336675"/>
                  <a:gd name="connsiteX7" fmla="*/ 4447108 w 4899005"/>
                  <a:gd name="connsiteY7" fmla="*/ 2112340 h 2336675"/>
                  <a:gd name="connsiteX8" fmla="*/ 3863639 w 4899005"/>
                  <a:gd name="connsiteY8" fmla="*/ 2089809 h 2336675"/>
                  <a:gd name="connsiteX9" fmla="*/ 3417511 w 4899005"/>
                  <a:gd name="connsiteY9" fmla="*/ 2184959 h 2336675"/>
                  <a:gd name="connsiteX10" fmla="*/ 2912945 w 4899005"/>
                  <a:gd name="connsiteY10" fmla="*/ 2283431 h 2336675"/>
                  <a:gd name="connsiteX11" fmla="*/ 2457301 w 4899005"/>
                  <a:gd name="connsiteY11" fmla="*/ 2175354 h 2336675"/>
                  <a:gd name="connsiteX12" fmla="*/ 2416278 w 4899005"/>
                  <a:gd name="connsiteY12" fmla="*/ 2134511 h 2336675"/>
                  <a:gd name="connsiteX13" fmla="*/ 2416278 w 4899005"/>
                  <a:gd name="connsiteY13" fmla="*/ 2134511 h 2336675"/>
                  <a:gd name="connsiteX14" fmla="*/ 2318974 w 4899005"/>
                  <a:gd name="connsiteY14" fmla="*/ 2022396 h 2336675"/>
                  <a:gd name="connsiteX15" fmla="*/ 2318974 w 4899005"/>
                  <a:gd name="connsiteY15" fmla="*/ 2022396 h 2336675"/>
                  <a:gd name="connsiteX16" fmla="*/ 2272925 w 4899005"/>
                  <a:gd name="connsiteY16" fmla="*/ 1967729 h 2336675"/>
                  <a:gd name="connsiteX17" fmla="*/ 2146626 w 4899005"/>
                  <a:gd name="connsiteY17" fmla="*/ 1822490 h 2336675"/>
                  <a:gd name="connsiteX18" fmla="*/ 1792864 w 4899005"/>
                  <a:gd name="connsiteY18" fmla="*/ 1644218 h 2336675"/>
                  <a:gd name="connsiteX19" fmla="*/ 1211281 w 4899005"/>
                  <a:gd name="connsiteY19" fmla="*/ 1613249 h 2336675"/>
                  <a:gd name="connsiteX20" fmla="*/ 894233 w 4899005"/>
                  <a:gd name="connsiteY20" fmla="*/ 1588474 h 2336675"/>
                  <a:gd name="connsiteX21" fmla="*/ 154754 w 4899005"/>
                  <a:gd name="connsiteY21" fmla="*/ 1000248 h 2336675"/>
                  <a:gd name="connsiteX22" fmla="*/ 49370 w 4899005"/>
                  <a:gd name="connsiteY22" fmla="*/ 179173 h 2336675"/>
                  <a:gd name="connsiteX23" fmla="*/ 48203 w 4899005"/>
                  <a:gd name="connsiteY23" fmla="*/ 31511 h 2336675"/>
                  <a:gd name="connsiteX24" fmla="*/ 24954 w 4899005"/>
                  <a:gd name="connsiteY24" fmla="*/ 4 h 2336675"/>
                  <a:gd name="connsiteX25" fmla="*/ 2155 w 4899005"/>
                  <a:gd name="connsiteY25" fmla="*/ 31332 h 2336675"/>
                  <a:gd name="connsiteX26" fmla="*/ 0 w 4899005"/>
                  <a:gd name="connsiteY26" fmla="*/ 178994 h 2336675"/>
                  <a:gd name="connsiteX27" fmla="*/ 2334 w 4899005"/>
                  <a:gd name="connsiteY27" fmla="*/ 286352 h 2336675"/>
                  <a:gd name="connsiteX28" fmla="*/ 66785 w 4899005"/>
                  <a:gd name="connsiteY28" fmla="*/ 881221 h 2336675"/>
                  <a:gd name="connsiteX29" fmla="*/ 803302 w 4899005"/>
                  <a:gd name="connsiteY29" fmla="*/ 1618366 h 2336675"/>
                  <a:gd name="connsiteX30" fmla="*/ 1243776 w 4899005"/>
                  <a:gd name="connsiteY30" fmla="*/ 1660286 h 2336675"/>
                  <a:gd name="connsiteX31" fmla="*/ 1766294 w 4899005"/>
                  <a:gd name="connsiteY31" fmla="*/ 1690536 h 2336675"/>
                  <a:gd name="connsiteX32" fmla="*/ 1892503 w 4899005"/>
                  <a:gd name="connsiteY32" fmla="*/ 1719351 h 2336675"/>
                  <a:gd name="connsiteX33" fmla="*/ 2253535 w 4899005"/>
                  <a:gd name="connsiteY33" fmla="*/ 2020870 h 2336675"/>
                  <a:gd name="connsiteX34" fmla="*/ 2418612 w 4899005"/>
                  <a:gd name="connsiteY34" fmla="*/ 2206323 h 2336675"/>
                  <a:gd name="connsiteX35" fmla="*/ 2682878 w 4899005"/>
                  <a:gd name="connsiteY35" fmla="*/ 2329390 h 2336675"/>
                  <a:gd name="connsiteX36" fmla="*/ 2933232 w 4899005"/>
                  <a:gd name="connsiteY36" fmla="*/ 2328043 h 2336675"/>
                  <a:gd name="connsiteX37" fmla="*/ 3585998 w 4899005"/>
                  <a:gd name="connsiteY37" fmla="*/ 2192768 h 2336675"/>
                  <a:gd name="connsiteX38" fmla="*/ 4197653 w 4899005"/>
                  <a:gd name="connsiteY38" fmla="*/ 2126792 h 2336675"/>
                  <a:gd name="connsiteX39" fmla="*/ 4464163 w 4899005"/>
                  <a:gd name="connsiteY39" fmla="*/ 2160633 h 2336675"/>
                  <a:gd name="connsiteX40" fmla="*/ 4609222 w 4899005"/>
                  <a:gd name="connsiteY40" fmla="*/ 2043939 h 2336675"/>
                  <a:gd name="connsiteX41" fmla="*/ 4601862 w 4899005"/>
                  <a:gd name="connsiteY41" fmla="*/ 1851933 h 2336675"/>
                  <a:gd name="connsiteX42" fmla="*/ 4578882 w 4899005"/>
                  <a:gd name="connsiteY42" fmla="*/ 1472858 h 2336675"/>
                  <a:gd name="connsiteX43" fmla="*/ 4780403 w 4899005"/>
                  <a:gd name="connsiteY43" fmla="*/ 1256885 h 2336675"/>
                  <a:gd name="connsiteX44" fmla="*/ 4894943 w 4899005"/>
                  <a:gd name="connsiteY44" fmla="*/ 1247190 h 2336675"/>
                  <a:gd name="connsiteX45" fmla="*/ 4895122 w 4899005"/>
                  <a:gd name="connsiteY45" fmla="*/ 1201231 h 233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899005" h="2336675">
                    <a:moveTo>
                      <a:pt x="4895122" y="1201231"/>
                    </a:moveTo>
                    <a:lnTo>
                      <a:pt x="4895122" y="1201231"/>
                    </a:lnTo>
                    <a:cubicBezTo>
                      <a:pt x="4856523" y="1204193"/>
                      <a:pt x="4817745" y="1206078"/>
                      <a:pt x="4779326" y="1210477"/>
                    </a:cubicBezTo>
                    <a:cubicBezTo>
                      <a:pt x="4630317" y="1227532"/>
                      <a:pt x="4550068" y="1309397"/>
                      <a:pt x="4533102" y="1458047"/>
                    </a:cubicBezTo>
                    <a:cubicBezTo>
                      <a:pt x="4523139" y="1544759"/>
                      <a:pt x="4534000" y="1630574"/>
                      <a:pt x="4540643" y="1716658"/>
                    </a:cubicBezTo>
                    <a:cubicBezTo>
                      <a:pt x="4548273" y="1814501"/>
                      <a:pt x="4567931" y="1911537"/>
                      <a:pt x="4561288" y="2010367"/>
                    </a:cubicBezTo>
                    <a:lnTo>
                      <a:pt x="4561288" y="2010367"/>
                    </a:lnTo>
                    <a:cubicBezTo>
                      <a:pt x="4564520" y="2102735"/>
                      <a:pt x="4538847" y="2126612"/>
                      <a:pt x="4447108" y="2112340"/>
                    </a:cubicBezTo>
                    <a:cubicBezTo>
                      <a:pt x="4253397" y="2082358"/>
                      <a:pt x="4059954" y="2057404"/>
                      <a:pt x="3863639" y="2089809"/>
                    </a:cubicBezTo>
                    <a:cubicBezTo>
                      <a:pt x="3713374" y="2114584"/>
                      <a:pt x="3565532" y="2149951"/>
                      <a:pt x="3417511" y="2184959"/>
                    </a:cubicBezTo>
                    <a:cubicBezTo>
                      <a:pt x="3250638" y="2224455"/>
                      <a:pt x="3083946" y="2265657"/>
                      <a:pt x="2912945" y="2283431"/>
                    </a:cubicBezTo>
                    <a:cubicBezTo>
                      <a:pt x="2748945" y="2300576"/>
                      <a:pt x="2589613" y="2293663"/>
                      <a:pt x="2457301" y="2175354"/>
                    </a:cubicBezTo>
                    <a:cubicBezTo>
                      <a:pt x="2442938" y="2162518"/>
                      <a:pt x="2429922" y="2148156"/>
                      <a:pt x="2416278" y="2134511"/>
                    </a:cubicBezTo>
                    <a:cubicBezTo>
                      <a:pt x="2416278" y="2134511"/>
                      <a:pt x="2416278" y="2134511"/>
                      <a:pt x="2416278" y="2134511"/>
                    </a:cubicBezTo>
                    <a:cubicBezTo>
                      <a:pt x="2378308" y="2101927"/>
                      <a:pt x="2347249" y="2063328"/>
                      <a:pt x="2318974" y="2022396"/>
                    </a:cubicBezTo>
                    <a:cubicBezTo>
                      <a:pt x="2318974" y="2022396"/>
                      <a:pt x="2318974" y="2022396"/>
                      <a:pt x="2318974" y="2022396"/>
                    </a:cubicBezTo>
                    <a:cubicBezTo>
                      <a:pt x="2303624" y="2004173"/>
                      <a:pt x="2287825" y="1986310"/>
                      <a:pt x="2272925" y="1967729"/>
                    </a:cubicBezTo>
                    <a:cubicBezTo>
                      <a:pt x="2232710" y="1917641"/>
                      <a:pt x="2191329" y="1868809"/>
                      <a:pt x="2146626" y="1822490"/>
                    </a:cubicBezTo>
                    <a:cubicBezTo>
                      <a:pt x="2049321" y="1721415"/>
                      <a:pt x="1926165" y="1673122"/>
                      <a:pt x="1792864" y="1644218"/>
                    </a:cubicBezTo>
                    <a:cubicBezTo>
                      <a:pt x="1599871" y="1617019"/>
                      <a:pt x="1405531" y="1616750"/>
                      <a:pt x="1211281" y="1613249"/>
                    </a:cubicBezTo>
                    <a:cubicBezTo>
                      <a:pt x="1105269" y="1611365"/>
                      <a:pt x="999257" y="1605709"/>
                      <a:pt x="894233" y="1588474"/>
                    </a:cubicBezTo>
                    <a:cubicBezTo>
                      <a:pt x="537958" y="1530127"/>
                      <a:pt x="286528" y="1338391"/>
                      <a:pt x="154754" y="1000248"/>
                    </a:cubicBezTo>
                    <a:cubicBezTo>
                      <a:pt x="51794" y="736072"/>
                      <a:pt x="47037" y="457712"/>
                      <a:pt x="49370" y="179173"/>
                    </a:cubicBezTo>
                    <a:cubicBezTo>
                      <a:pt x="48922" y="129983"/>
                      <a:pt x="48293" y="80702"/>
                      <a:pt x="48203" y="31511"/>
                    </a:cubicBezTo>
                    <a:cubicBezTo>
                      <a:pt x="48203" y="14815"/>
                      <a:pt x="43895" y="273"/>
                      <a:pt x="24954" y="4"/>
                    </a:cubicBezTo>
                    <a:cubicBezTo>
                      <a:pt x="5386" y="-266"/>
                      <a:pt x="2244" y="14815"/>
                      <a:pt x="2155" y="31332"/>
                    </a:cubicBezTo>
                    <a:cubicBezTo>
                      <a:pt x="1706" y="80522"/>
                      <a:pt x="718" y="129803"/>
                      <a:pt x="0" y="178994"/>
                    </a:cubicBezTo>
                    <a:cubicBezTo>
                      <a:pt x="808" y="214810"/>
                      <a:pt x="2155" y="250626"/>
                      <a:pt x="2334" y="286352"/>
                    </a:cubicBezTo>
                    <a:cubicBezTo>
                      <a:pt x="3770" y="486796"/>
                      <a:pt x="14542" y="686612"/>
                      <a:pt x="66785" y="881221"/>
                    </a:cubicBezTo>
                    <a:cubicBezTo>
                      <a:pt x="170463" y="1267746"/>
                      <a:pt x="408248" y="1522946"/>
                      <a:pt x="803302" y="1618366"/>
                    </a:cubicBezTo>
                    <a:cubicBezTo>
                      <a:pt x="947733" y="1653285"/>
                      <a:pt x="1095844" y="1657234"/>
                      <a:pt x="1243776" y="1660286"/>
                    </a:cubicBezTo>
                    <a:cubicBezTo>
                      <a:pt x="1418278" y="1663877"/>
                      <a:pt x="1593318" y="1660376"/>
                      <a:pt x="1766294" y="1690536"/>
                    </a:cubicBezTo>
                    <a:cubicBezTo>
                      <a:pt x="1809471" y="1695204"/>
                      <a:pt x="1851122" y="1706605"/>
                      <a:pt x="1892503" y="1719351"/>
                    </a:cubicBezTo>
                    <a:cubicBezTo>
                      <a:pt x="2055336" y="1769080"/>
                      <a:pt x="2156949" y="1891968"/>
                      <a:pt x="2253535" y="2020870"/>
                    </a:cubicBezTo>
                    <a:cubicBezTo>
                      <a:pt x="2306586" y="2084423"/>
                      <a:pt x="2358650" y="2148784"/>
                      <a:pt x="2418612" y="2206323"/>
                    </a:cubicBezTo>
                    <a:cubicBezTo>
                      <a:pt x="2496438" y="2269338"/>
                      <a:pt x="2582252" y="2315746"/>
                      <a:pt x="2682878" y="2329390"/>
                    </a:cubicBezTo>
                    <a:cubicBezTo>
                      <a:pt x="2766359" y="2340700"/>
                      <a:pt x="2849930" y="2337738"/>
                      <a:pt x="2933232" y="2328043"/>
                    </a:cubicBezTo>
                    <a:cubicBezTo>
                      <a:pt x="3154770" y="2302191"/>
                      <a:pt x="3369486" y="2242857"/>
                      <a:pt x="3585998" y="2192768"/>
                    </a:cubicBezTo>
                    <a:cubicBezTo>
                      <a:pt x="3787339" y="2146181"/>
                      <a:pt x="3989309" y="2105518"/>
                      <a:pt x="4197653" y="2126792"/>
                    </a:cubicBezTo>
                    <a:cubicBezTo>
                      <a:pt x="4286699" y="2135858"/>
                      <a:pt x="4375027" y="2152913"/>
                      <a:pt x="4464163" y="2160633"/>
                    </a:cubicBezTo>
                    <a:cubicBezTo>
                      <a:pt x="4560032" y="2168891"/>
                      <a:pt x="4594052" y="2138551"/>
                      <a:pt x="4609222" y="2043939"/>
                    </a:cubicBezTo>
                    <a:cubicBezTo>
                      <a:pt x="4608056" y="1979937"/>
                      <a:pt x="4608415" y="1916025"/>
                      <a:pt x="4601862" y="1851933"/>
                    </a:cubicBezTo>
                    <a:cubicBezTo>
                      <a:pt x="4589025" y="1725993"/>
                      <a:pt x="4568739" y="1600233"/>
                      <a:pt x="4578882" y="1472858"/>
                    </a:cubicBezTo>
                    <a:cubicBezTo>
                      <a:pt x="4589295" y="1341443"/>
                      <a:pt x="4649706" y="1276633"/>
                      <a:pt x="4780403" y="1256885"/>
                    </a:cubicBezTo>
                    <a:cubicBezTo>
                      <a:pt x="4804011" y="1253294"/>
                      <a:pt x="4871424" y="1245754"/>
                      <a:pt x="4894943" y="1247190"/>
                    </a:cubicBezTo>
                    <a:cubicBezTo>
                      <a:pt x="4895032" y="1229058"/>
                      <a:pt x="4903919" y="1238214"/>
                      <a:pt x="4895122" y="1201231"/>
                    </a:cubicBezTo>
                    <a:close/>
                  </a:path>
                </a:pathLst>
              </a:custGeom>
              <a:solidFill>
                <a:srgbClr val="FE0134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962" name="Group 67">
            <a:extLst>
              <a:ext uri="{FF2B5EF4-FFF2-40B4-BE49-F238E27FC236}">
                <a16:creationId xmlns:a16="http://schemas.microsoft.com/office/drawing/2014/main" id="{B21E8562-A046-4852-9AEC-1E67FA68ABBF}"/>
              </a:ext>
            </a:extLst>
          </p:cNvPr>
          <p:cNvGrpSpPr/>
          <p:nvPr/>
        </p:nvGrpSpPr>
        <p:grpSpPr>
          <a:xfrm>
            <a:off x="6749041" y="1885921"/>
            <a:ext cx="4995827" cy="1191037"/>
            <a:chOff x="4822352" y="1916832"/>
            <a:chExt cx="3422056" cy="1191037"/>
          </a:xfrm>
        </p:grpSpPr>
        <p:sp>
          <p:nvSpPr>
            <p:cNvPr id="963" name="Text Placeholder 10">
              <a:extLst>
                <a:ext uri="{FF2B5EF4-FFF2-40B4-BE49-F238E27FC236}">
                  <a16:creationId xmlns:a16="http://schemas.microsoft.com/office/drawing/2014/main" id="{360E10CC-A986-4E3D-AAE3-A8CFCA11F8F2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964" name="TextBox 963">
              <a:extLst>
                <a:ext uri="{FF2B5EF4-FFF2-40B4-BE49-F238E27FC236}">
                  <a16:creationId xmlns:a16="http://schemas.microsoft.com/office/drawing/2014/main" id="{2F5185F4-06AA-46E6-9931-51967EA3DCF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</p:grpSp>
      <p:sp>
        <p:nvSpPr>
          <p:cNvPr id="965" name="TextBox 964">
            <a:extLst>
              <a:ext uri="{FF2B5EF4-FFF2-40B4-BE49-F238E27FC236}">
                <a16:creationId xmlns:a16="http://schemas.microsoft.com/office/drawing/2014/main" id="{218164D4-A9FD-4BB9-97E1-99E085407D66}"/>
              </a:ext>
            </a:extLst>
          </p:cNvPr>
          <p:cNvSpPr txBox="1"/>
          <p:nvPr/>
        </p:nvSpPr>
        <p:spPr>
          <a:xfrm>
            <a:off x="6749040" y="3495735"/>
            <a:ext cx="2045041" cy="38951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/>
              <a:t>Content  Here</a:t>
            </a:r>
            <a:endParaRPr lang="ko-KR" altLang="en-US" dirty="0"/>
          </a:p>
        </p:txBody>
      </p:sp>
      <p:sp>
        <p:nvSpPr>
          <p:cNvPr id="966" name="TextBox 965">
            <a:extLst>
              <a:ext uri="{FF2B5EF4-FFF2-40B4-BE49-F238E27FC236}">
                <a16:creationId xmlns:a16="http://schemas.microsoft.com/office/drawing/2014/main" id="{A07F188D-625A-482F-913C-AE03B2CD9EBD}"/>
              </a:ext>
            </a:extLst>
          </p:cNvPr>
          <p:cNvSpPr txBox="1"/>
          <p:nvPr/>
        </p:nvSpPr>
        <p:spPr>
          <a:xfrm>
            <a:off x="6749041" y="3918203"/>
            <a:ext cx="2045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67" name="TextBox 966">
            <a:extLst>
              <a:ext uri="{FF2B5EF4-FFF2-40B4-BE49-F238E27FC236}">
                <a16:creationId xmlns:a16="http://schemas.microsoft.com/office/drawing/2014/main" id="{A2D3D524-6F8E-4FE0-BFFA-CEDA4DC66400}"/>
              </a:ext>
            </a:extLst>
          </p:cNvPr>
          <p:cNvSpPr txBox="1"/>
          <p:nvPr/>
        </p:nvSpPr>
        <p:spPr>
          <a:xfrm>
            <a:off x="9418700" y="3495735"/>
            <a:ext cx="2045041" cy="38951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dirty="0"/>
              <a:t>Content  Here</a:t>
            </a:r>
            <a:endParaRPr lang="ko-KR" altLang="en-US" dirty="0"/>
          </a:p>
        </p:txBody>
      </p:sp>
      <p:sp>
        <p:nvSpPr>
          <p:cNvPr id="968" name="TextBox 967">
            <a:extLst>
              <a:ext uri="{FF2B5EF4-FFF2-40B4-BE49-F238E27FC236}">
                <a16:creationId xmlns:a16="http://schemas.microsoft.com/office/drawing/2014/main" id="{0E776EF2-E4AF-4AE0-90BF-22E99CECFD1B}"/>
              </a:ext>
            </a:extLst>
          </p:cNvPr>
          <p:cNvSpPr txBox="1"/>
          <p:nvPr/>
        </p:nvSpPr>
        <p:spPr>
          <a:xfrm>
            <a:off x="9418701" y="3918203"/>
            <a:ext cx="2045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969" name="TextBox 968">
            <a:extLst>
              <a:ext uri="{FF2B5EF4-FFF2-40B4-BE49-F238E27FC236}">
                <a16:creationId xmlns:a16="http://schemas.microsoft.com/office/drawing/2014/main" id="{EBCED31A-CE6D-401A-A3DC-73D71101FFF2}"/>
              </a:ext>
            </a:extLst>
          </p:cNvPr>
          <p:cNvSpPr txBox="1"/>
          <p:nvPr/>
        </p:nvSpPr>
        <p:spPr>
          <a:xfrm>
            <a:off x="6749040" y="4965637"/>
            <a:ext cx="2045041" cy="38951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dirty="0"/>
              <a:t>Content  Here</a:t>
            </a:r>
            <a:endParaRPr lang="ko-KR" altLang="en-US" dirty="0"/>
          </a:p>
        </p:txBody>
      </p:sp>
      <p:sp>
        <p:nvSpPr>
          <p:cNvPr id="970" name="TextBox 969">
            <a:extLst>
              <a:ext uri="{FF2B5EF4-FFF2-40B4-BE49-F238E27FC236}">
                <a16:creationId xmlns:a16="http://schemas.microsoft.com/office/drawing/2014/main" id="{C4A4EAD7-3A24-4C8D-8503-3F1DBD6D08F2}"/>
              </a:ext>
            </a:extLst>
          </p:cNvPr>
          <p:cNvSpPr txBox="1"/>
          <p:nvPr/>
        </p:nvSpPr>
        <p:spPr>
          <a:xfrm>
            <a:off x="6749041" y="5388105"/>
            <a:ext cx="2045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971" name="TextBox 970">
            <a:extLst>
              <a:ext uri="{FF2B5EF4-FFF2-40B4-BE49-F238E27FC236}">
                <a16:creationId xmlns:a16="http://schemas.microsoft.com/office/drawing/2014/main" id="{0ED7F39E-D8EB-42F5-B1C2-4870F42F80AD}"/>
              </a:ext>
            </a:extLst>
          </p:cNvPr>
          <p:cNvSpPr txBox="1"/>
          <p:nvPr/>
        </p:nvSpPr>
        <p:spPr>
          <a:xfrm>
            <a:off x="9418700" y="4965637"/>
            <a:ext cx="2045041" cy="389513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dirty="0"/>
              <a:t>Content  Here</a:t>
            </a:r>
            <a:endParaRPr lang="ko-KR" altLang="en-US" dirty="0"/>
          </a:p>
        </p:txBody>
      </p:sp>
      <p:sp>
        <p:nvSpPr>
          <p:cNvPr id="972" name="TextBox 971">
            <a:extLst>
              <a:ext uri="{FF2B5EF4-FFF2-40B4-BE49-F238E27FC236}">
                <a16:creationId xmlns:a16="http://schemas.microsoft.com/office/drawing/2014/main" id="{FCFFEF33-A7A2-4C82-9565-AF67A202DE52}"/>
              </a:ext>
            </a:extLst>
          </p:cNvPr>
          <p:cNvSpPr txBox="1"/>
          <p:nvPr/>
        </p:nvSpPr>
        <p:spPr>
          <a:xfrm>
            <a:off x="9418701" y="5388105"/>
            <a:ext cx="2045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973" name="TextBox 972">
            <a:extLst>
              <a:ext uri="{FF2B5EF4-FFF2-40B4-BE49-F238E27FC236}">
                <a16:creationId xmlns:a16="http://schemas.microsoft.com/office/drawing/2014/main" id="{369349B0-8784-44F9-AD3C-F9C2C0DBC13D}"/>
              </a:ext>
            </a:extLst>
          </p:cNvPr>
          <p:cNvSpPr txBox="1"/>
          <p:nvPr/>
        </p:nvSpPr>
        <p:spPr>
          <a:xfrm>
            <a:off x="2994236" y="2707241"/>
            <a:ext cx="32448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b="1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74" name="TextBox 973">
            <a:extLst>
              <a:ext uri="{FF2B5EF4-FFF2-40B4-BE49-F238E27FC236}">
                <a16:creationId xmlns:a16="http://schemas.microsoft.com/office/drawing/2014/main" id="{8CE4215F-BC56-45BF-BB5A-FAD02894F0CD}"/>
              </a:ext>
            </a:extLst>
          </p:cNvPr>
          <p:cNvSpPr txBox="1"/>
          <p:nvPr/>
        </p:nvSpPr>
        <p:spPr>
          <a:xfrm>
            <a:off x="2994235" y="1961808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975" name="그룹 974">
            <a:extLst>
              <a:ext uri="{FF2B5EF4-FFF2-40B4-BE49-F238E27FC236}">
                <a16:creationId xmlns:a16="http://schemas.microsoft.com/office/drawing/2014/main" id="{E02749E4-8D47-4D79-921A-D97ED669C26E}"/>
              </a:ext>
            </a:extLst>
          </p:cNvPr>
          <p:cNvGrpSpPr/>
          <p:nvPr/>
        </p:nvGrpSpPr>
        <p:grpSpPr>
          <a:xfrm>
            <a:off x="3100770" y="3833278"/>
            <a:ext cx="1481957" cy="169218"/>
            <a:chOff x="3398761" y="3735995"/>
            <a:chExt cx="1481957" cy="169218"/>
          </a:xfrm>
        </p:grpSpPr>
        <p:sp>
          <p:nvSpPr>
            <p:cNvPr id="976" name="TextBox 975">
              <a:extLst>
                <a:ext uri="{FF2B5EF4-FFF2-40B4-BE49-F238E27FC236}">
                  <a16:creationId xmlns:a16="http://schemas.microsoft.com/office/drawing/2014/main" id="{47777FE4-9606-4179-8075-183CD632A53A}"/>
                </a:ext>
              </a:extLst>
            </p:cNvPr>
            <p:cNvSpPr txBox="1"/>
            <p:nvPr/>
          </p:nvSpPr>
          <p:spPr>
            <a:xfrm>
              <a:off x="4160055" y="3735995"/>
              <a:ext cx="720663" cy="169218"/>
            </a:xfrm>
            <a:custGeom>
              <a:avLst/>
              <a:gdLst/>
              <a:ahLst/>
              <a:cxnLst/>
              <a:rect l="l" t="t" r="r" b="b"/>
              <a:pathLst>
                <a:path w="720663" h="169218">
                  <a:moveTo>
                    <a:pt x="418989" y="2791"/>
                  </a:moveTo>
                  <a:lnTo>
                    <a:pt x="554497" y="2791"/>
                  </a:lnTo>
                  <a:lnTo>
                    <a:pt x="554497" y="37728"/>
                  </a:lnTo>
                  <a:lnTo>
                    <a:pt x="469665" y="37728"/>
                  </a:lnTo>
                  <a:lnTo>
                    <a:pt x="469665" y="63736"/>
                  </a:lnTo>
                  <a:lnTo>
                    <a:pt x="548358" y="63736"/>
                  </a:lnTo>
                  <a:lnTo>
                    <a:pt x="548358" y="97110"/>
                  </a:lnTo>
                  <a:lnTo>
                    <a:pt x="469665" y="97110"/>
                  </a:lnTo>
                  <a:lnTo>
                    <a:pt x="469665" y="129369"/>
                  </a:lnTo>
                  <a:lnTo>
                    <a:pt x="556952" y="129369"/>
                  </a:lnTo>
                  <a:lnTo>
                    <a:pt x="556952" y="166427"/>
                  </a:lnTo>
                  <a:lnTo>
                    <a:pt x="418989" y="166427"/>
                  </a:lnTo>
                  <a:close/>
                  <a:moveTo>
                    <a:pt x="222052" y="2791"/>
                  </a:moveTo>
                  <a:lnTo>
                    <a:pt x="274910" y="2791"/>
                  </a:lnTo>
                  <a:lnTo>
                    <a:pt x="311739" y="120551"/>
                  </a:lnTo>
                  <a:lnTo>
                    <a:pt x="348098" y="2791"/>
                  </a:lnTo>
                  <a:lnTo>
                    <a:pt x="399418" y="2791"/>
                  </a:lnTo>
                  <a:lnTo>
                    <a:pt x="338658" y="166427"/>
                  </a:lnTo>
                  <a:lnTo>
                    <a:pt x="283852" y="166427"/>
                  </a:lnTo>
                  <a:close/>
                  <a:moveTo>
                    <a:pt x="154410" y="2791"/>
                  </a:moveTo>
                  <a:lnTo>
                    <a:pt x="205086" y="2791"/>
                  </a:lnTo>
                  <a:lnTo>
                    <a:pt x="205086" y="166427"/>
                  </a:lnTo>
                  <a:lnTo>
                    <a:pt x="154410" y="166427"/>
                  </a:lnTo>
                  <a:close/>
                  <a:moveTo>
                    <a:pt x="0" y="2791"/>
                  </a:moveTo>
                  <a:lnTo>
                    <a:pt x="50565" y="2791"/>
                  </a:lnTo>
                  <a:lnTo>
                    <a:pt x="50565" y="126132"/>
                  </a:lnTo>
                  <a:lnTo>
                    <a:pt x="129481" y="126132"/>
                  </a:lnTo>
                  <a:lnTo>
                    <a:pt x="129481" y="166427"/>
                  </a:lnTo>
                  <a:lnTo>
                    <a:pt x="0" y="166427"/>
                  </a:lnTo>
                  <a:close/>
                  <a:moveTo>
                    <a:pt x="647886" y="0"/>
                  </a:moveTo>
                  <a:cubicBezTo>
                    <a:pt x="668797" y="0"/>
                    <a:pt x="684740" y="3888"/>
                    <a:pt x="695716" y="11664"/>
                  </a:cubicBezTo>
                  <a:cubicBezTo>
                    <a:pt x="706692" y="19441"/>
                    <a:pt x="713222" y="31812"/>
                    <a:pt x="715306" y="48779"/>
                  </a:cubicBezTo>
                  <a:lnTo>
                    <a:pt x="667643" y="51569"/>
                  </a:lnTo>
                  <a:cubicBezTo>
                    <a:pt x="666378" y="44202"/>
                    <a:pt x="663718" y="38844"/>
                    <a:pt x="659662" y="35496"/>
                  </a:cubicBezTo>
                  <a:cubicBezTo>
                    <a:pt x="655607" y="32147"/>
                    <a:pt x="650007" y="30473"/>
                    <a:pt x="642863" y="30473"/>
                  </a:cubicBezTo>
                  <a:cubicBezTo>
                    <a:pt x="636985" y="30473"/>
                    <a:pt x="632557" y="31719"/>
                    <a:pt x="629581" y="34212"/>
                  </a:cubicBezTo>
                  <a:cubicBezTo>
                    <a:pt x="626604" y="36705"/>
                    <a:pt x="625116" y="39737"/>
                    <a:pt x="625116" y="43309"/>
                  </a:cubicBezTo>
                  <a:cubicBezTo>
                    <a:pt x="625116" y="45914"/>
                    <a:pt x="626344" y="48258"/>
                    <a:pt x="628799" y="50341"/>
                  </a:cubicBezTo>
                  <a:cubicBezTo>
                    <a:pt x="631180" y="52499"/>
                    <a:pt x="636836" y="54508"/>
                    <a:pt x="645766" y="56369"/>
                  </a:cubicBezTo>
                  <a:cubicBezTo>
                    <a:pt x="667867" y="61131"/>
                    <a:pt x="683698" y="65950"/>
                    <a:pt x="693260" y="70824"/>
                  </a:cubicBezTo>
                  <a:cubicBezTo>
                    <a:pt x="702823" y="75698"/>
                    <a:pt x="709780" y="81744"/>
                    <a:pt x="714134" y="88962"/>
                  </a:cubicBezTo>
                  <a:cubicBezTo>
                    <a:pt x="718487" y="96180"/>
                    <a:pt x="720663" y="104254"/>
                    <a:pt x="720663" y="113184"/>
                  </a:cubicBezTo>
                  <a:cubicBezTo>
                    <a:pt x="720663" y="123676"/>
                    <a:pt x="717761" y="133350"/>
                    <a:pt x="711957" y="142205"/>
                  </a:cubicBezTo>
                  <a:cubicBezTo>
                    <a:pt x="706153" y="151061"/>
                    <a:pt x="698041" y="157776"/>
                    <a:pt x="687623" y="162353"/>
                  </a:cubicBezTo>
                  <a:cubicBezTo>
                    <a:pt x="677206" y="166929"/>
                    <a:pt x="664071" y="169218"/>
                    <a:pt x="648221" y="169218"/>
                  </a:cubicBezTo>
                  <a:cubicBezTo>
                    <a:pt x="620390" y="169218"/>
                    <a:pt x="601117" y="163860"/>
                    <a:pt x="590402" y="153144"/>
                  </a:cubicBezTo>
                  <a:cubicBezTo>
                    <a:pt x="579686" y="142429"/>
                    <a:pt x="573621" y="128811"/>
                    <a:pt x="572207" y="112291"/>
                  </a:cubicBezTo>
                  <a:lnTo>
                    <a:pt x="620316" y="109277"/>
                  </a:lnTo>
                  <a:cubicBezTo>
                    <a:pt x="621358" y="117091"/>
                    <a:pt x="623479" y="123044"/>
                    <a:pt x="626678" y="127137"/>
                  </a:cubicBezTo>
                  <a:cubicBezTo>
                    <a:pt x="631887" y="133759"/>
                    <a:pt x="639329" y="137071"/>
                    <a:pt x="649003" y="137071"/>
                  </a:cubicBezTo>
                  <a:cubicBezTo>
                    <a:pt x="656221" y="137071"/>
                    <a:pt x="661783" y="135378"/>
                    <a:pt x="665690" y="131992"/>
                  </a:cubicBezTo>
                  <a:cubicBezTo>
                    <a:pt x="669597" y="128606"/>
                    <a:pt x="671550" y="124681"/>
                    <a:pt x="671550" y="120216"/>
                  </a:cubicBezTo>
                  <a:cubicBezTo>
                    <a:pt x="671550" y="115974"/>
                    <a:pt x="669690" y="112179"/>
                    <a:pt x="665969" y="108831"/>
                  </a:cubicBezTo>
                  <a:cubicBezTo>
                    <a:pt x="662248" y="105482"/>
                    <a:pt x="653616" y="102319"/>
                    <a:pt x="640073" y="99343"/>
                  </a:cubicBezTo>
                  <a:cubicBezTo>
                    <a:pt x="617898" y="94357"/>
                    <a:pt x="602085" y="87734"/>
                    <a:pt x="592634" y="79474"/>
                  </a:cubicBezTo>
                  <a:cubicBezTo>
                    <a:pt x="583109" y="71214"/>
                    <a:pt x="578346" y="60685"/>
                    <a:pt x="578346" y="47886"/>
                  </a:cubicBezTo>
                  <a:cubicBezTo>
                    <a:pt x="578346" y="39477"/>
                    <a:pt x="580784" y="31533"/>
                    <a:pt x="585658" y="24054"/>
                  </a:cubicBezTo>
                  <a:cubicBezTo>
                    <a:pt x="590532" y="16576"/>
                    <a:pt x="597862" y="10697"/>
                    <a:pt x="607647" y="6418"/>
                  </a:cubicBezTo>
                  <a:cubicBezTo>
                    <a:pt x="617432" y="2139"/>
                    <a:pt x="630846" y="0"/>
                    <a:pt x="6478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rgbClr val="F7443C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977" name="TextBox 976">
              <a:extLst>
                <a:ext uri="{FF2B5EF4-FFF2-40B4-BE49-F238E27FC236}">
                  <a16:creationId xmlns:a16="http://schemas.microsoft.com/office/drawing/2014/main" id="{099F251C-F7B8-45F4-8339-FD31DCFDD70A}"/>
                </a:ext>
              </a:extLst>
            </p:cNvPr>
            <p:cNvSpPr txBox="1"/>
            <p:nvPr/>
          </p:nvSpPr>
          <p:spPr>
            <a:xfrm>
              <a:off x="3398761" y="3735995"/>
              <a:ext cx="661020" cy="169218"/>
            </a:xfrm>
            <a:custGeom>
              <a:avLst/>
              <a:gdLst/>
              <a:ahLst/>
              <a:cxnLst/>
              <a:rect l="l" t="t" r="r" b="b"/>
              <a:pathLst>
                <a:path w="661020" h="169218">
                  <a:moveTo>
                    <a:pt x="242795" y="45207"/>
                  </a:moveTo>
                  <a:lnTo>
                    <a:pt x="224921" y="104031"/>
                  </a:lnTo>
                  <a:lnTo>
                    <a:pt x="260856" y="104031"/>
                  </a:lnTo>
                  <a:close/>
                  <a:moveTo>
                    <a:pt x="523057" y="2791"/>
                  </a:moveTo>
                  <a:lnTo>
                    <a:pt x="658565" y="2791"/>
                  </a:lnTo>
                  <a:lnTo>
                    <a:pt x="658565" y="37728"/>
                  </a:lnTo>
                  <a:lnTo>
                    <a:pt x="573733" y="37728"/>
                  </a:lnTo>
                  <a:lnTo>
                    <a:pt x="573733" y="63736"/>
                  </a:lnTo>
                  <a:lnTo>
                    <a:pt x="652426" y="63736"/>
                  </a:lnTo>
                  <a:lnTo>
                    <a:pt x="652426" y="97110"/>
                  </a:lnTo>
                  <a:lnTo>
                    <a:pt x="573733" y="97110"/>
                  </a:lnTo>
                  <a:lnTo>
                    <a:pt x="573733" y="129369"/>
                  </a:lnTo>
                  <a:lnTo>
                    <a:pt x="661020" y="129369"/>
                  </a:lnTo>
                  <a:lnTo>
                    <a:pt x="661020" y="166427"/>
                  </a:lnTo>
                  <a:lnTo>
                    <a:pt x="523057" y="166427"/>
                  </a:lnTo>
                  <a:close/>
                  <a:moveTo>
                    <a:pt x="326120" y="2791"/>
                  </a:moveTo>
                  <a:lnTo>
                    <a:pt x="378978" y="2791"/>
                  </a:lnTo>
                  <a:lnTo>
                    <a:pt x="415807" y="120551"/>
                  </a:lnTo>
                  <a:lnTo>
                    <a:pt x="452166" y="2791"/>
                  </a:lnTo>
                  <a:lnTo>
                    <a:pt x="503486" y="2791"/>
                  </a:lnTo>
                  <a:lnTo>
                    <a:pt x="442726" y="166427"/>
                  </a:lnTo>
                  <a:lnTo>
                    <a:pt x="387920" y="166427"/>
                  </a:lnTo>
                  <a:close/>
                  <a:moveTo>
                    <a:pt x="215838" y="2791"/>
                  </a:moveTo>
                  <a:lnTo>
                    <a:pt x="270993" y="2791"/>
                  </a:lnTo>
                  <a:lnTo>
                    <a:pt x="332482" y="166427"/>
                  </a:lnTo>
                  <a:lnTo>
                    <a:pt x="279532" y="166427"/>
                  </a:lnTo>
                  <a:lnTo>
                    <a:pt x="271345" y="139415"/>
                  </a:lnTo>
                  <a:lnTo>
                    <a:pt x="213939" y="139415"/>
                  </a:lnTo>
                  <a:lnTo>
                    <a:pt x="205963" y="166427"/>
                  </a:lnTo>
                  <a:lnTo>
                    <a:pt x="154335" y="166427"/>
                  </a:lnTo>
                  <a:close/>
                  <a:moveTo>
                    <a:pt x="75679" y="0"/>
                  </a:moveTo>
                  <a:cubicBezTo>
                    <a:pt x="96590" y="0"/>
                    <a:pt x="112533" y="3888"/>
                    <a:pt x="123509" y="11664"/>
                  </a:cubicBezTo>
                  <a:cubicBezTo>
                    <a:pt x="134485" y="19441"/>
                    <a:pt x="141015" y="31812"/>
                    <a:pt x="143099" y="48779"/>
                  </a:cubicBezTo>
                  <a:lnTo>
                    <a:pt x="95436" y="51569"/>
                  </a:lnTo>
                  <a:cubicBezTo>
                    <a:pt x="94171" y="44202"/>
                    <a:pt x="91511" y="38844"/>
                    <a:pt x="87455" y="35496"/>
                  </a:cubicBezTo>
                  <a:cubicBezTo>
                    <a:pt x="83400" y="32147"/>
                    <a:pt x="77800" y="30473"/>
                    <a:pt x="70656" y="30473"/>
                  </a:cubicBezTo>
                  <a:cubicBezTo>
                    <a:pt x="64778" y="30473"/>
                    <a:pt x="60350" y="31719"/>
                    <a:pt x="57374" y="34212"/>
                  </a:cubicBezTo>
                  <a:cubicBezTo>
                    <a:pt x="54397" y="36705"/>
                    <a:pt x="52909" y="39737"/>
                    <a:pt x="52909" y="43309"/>
                  </a:cubicBezTo>
                  <a:cubicBezTo>
                    <a:pt x="52909" y="45914"/>
                    <a:pt x="54137" y="48258"/>
                    <a:pt x="56592" y="50341"/>
                  </a:cubicBezTo>
                  <a:cubicBezTo>
                    <a:pt x="58973" y="52499"/>
                    <a:pt x="64629" y="54508"/>
                    <a:pt x="73559" y="56369"/>
                  </a:cubicBezTo>
                  <a:cubicBezTo>
                    <a:pt x="95660" y="61131"/>
                    <a:pt x="111491" y="65950"/>
                    <a:pt x="121053" y="70824"/>
                  </a:cubicBezTo>
                  <a:cubicBezTo>
                    <a:pt x="130616" y="75698"/>
                    <a:pt x="137573" y="81744"/>
                    <a:pt x="141927" y="88962"/>
                  </a:cubicBezTo>
                  <a:cubicBezTo>
                    <a:pt x="146280" y="96180"/>
                    <a:pt x="148456" y="104254"/>
                    <a:pt x="148456" y="113184"/>
                  </a:cubicBezTo>
                  <a:cubicBezTo>
                    <a:pt x="148456" y="123676"/>
                    <a:pt x="145554" y="133350"/>
                    <a:pt x="139750" y="142205"/>
                  </a:cubicBezTo>
                  <a:cubicBezTo>
                    <a:pt x="133946" y="151061"/>
                    <a:pt x="125834" y="157776"/>
                    <a:pt x="115416" y="162353"/>
                  </a:cubicBezTo>
                  <a:cubicBezTo>
                    <a:pt x="104999" y="166929"/>
                    <a:pt x="91864" y="169218"/>
                    <a:pt x="76014" y="169218"/>
                  </a:cubicBezTo>
                  <a:cubicBezTo>
                    <a:pt x="48183" y="169218"/>
                    <a:pt x="28910" y="163860"/>
                    <a:pt x="18195" y="153144"/>
                  </a:cubicBezTo>
                  <a:cubicBezTo>
                    <a:pt x="7479" y="142429"/>
                    <a:pt x="1414" y="128811"/>
                    <a:pt x="0" y="112291"/>
                  </a:cubicBezTo>
                  <a:lnTo>
                    <a:pt x="48109" y="109277"/>
                  </a:lnTo>
                  <a:cubicBezTo>
                    <a:pt x="49151" y="117091"/>
                    <a:pt x="51272" y="123044"/>
                    <a:pt x="54471" y="127137"/>
                  </a:cubicBezTo>
                  <a:cubicBezTo>
                    <a:pt x="59680" y="133759"/>
                    <a:pt x="67122" y="137071"/>
                    <a:pt x="76796" y="137071"/>
                  </a:cubicBezTo>
                  <a:cubicBezTo>
                    <a:pt x="84014" y="137071"/>
                    <a:pt x="89576" y="135378"/>
                    <a:pt x="93483" y="131992"/>
                  </a:cubicBezTo>
                  <a:cubicBezTo>
                    <a:pt x="97390" y="128606"/>
                    <a:pt x="99343" y="124681"/>
                    <a:pt x="99343" y="120216"/>
                  </a:cubicBezTo>
                  <a:cubicBezTo>
                    <a:pt x="99343" y="115974"/>
                    <a:pt x="97483" y="112179"/>
                    <a:pt x="93762" y="108831"/>
                  </a:cubicBezTo>
                  <a:cubicBezTo>
                    <a:pt x="90041" y="105482"/>
                    <a:pt x="81409" y="102319"/>
                    <a:pt x="67866" y="99343"/>
                  </a:cubicBezTo>
                  <a:cubicBezTo>
                    <a:pt x="45691" y="94357"/>
                    <a:pt x="29878" y="87734"/>
                    <a:pt x="20427" y="79474"/>
                  </a:cubicBezTo>
                  <a:cubicBezTo>
                    <a:pt x="10902" y="71214"/>
                    <a:pt x="6139" y="60685"/>
                    <a:pt x="6139" y="47886"/>
                  </a:cubicBezTo>
                  <a:cubicBezTo>
                    <a:pt x="6139" y="39477"/>
                    <a:pt x="8577" y="31533"/>
                    <a:pt x="13451" y="24054"/>
                  </a:cubicBezTo>
                  <a:cubicBezTo>
                    <a:pt x="18325" y="16576"/>
                    <a:pt x="25655" y="10697"/>
                    <a:pt x="35440" y="6418"/>
                  </a:cubicBezTo>
                  <a:cubicBezTo>
                    <a:pt x="45225" y="2139"/>
                    <a:pt x="58639" y="0"/>
                    <a:pt x="756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rgbClr val="F7443C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978" name="그룹 977">
            <a:extLst>
              <a:ext uri="{FF2B5EF4-FFF2-40B4-BE49-F238E27FC236}">
                <a16:creationId xmlns:a16="http://schemas.microsoft.com/office/drawing/2014/main" id="{6DB6578B-BA54-4288-AD3A-A9A3A2B0B63F}"/>
              </a:ext>
            </a:extLst>
          </p:cNvPr>
          <p:cNvGrpSpPr/>
          <p:nvPr/>
        </p:nvGrpSpPr>
        <p:grpSpPr>
          <a:xfrm>
            <a:off x="3100770" y="3432972"/>
            <a:ext cx="1988901" cy="169218"/>
            <a:chOff x="3156017" y="3335689"/>
            <a:chExt cx="1988901" cy="169218"/>
          </a:xfrm>
        </p:grpSpPr>
        <p:sp>
          <p:nvSpPr>
            <p:cNvPr id="979" name="TextBox 978">
              <a:extLst>
                <a:ext uri="{FF2B5EF4-FFF2-40B4-BE49-F238E27FC236}">
                  <a16:creationId xmlns:a16="http://schemas.microsoft.com/office/drawing/2014/main" id="{AF849F25-8F5B-47D7-90C4-9F383A66EB59}"/>
                </a:ext>
              </a:extLst>
            </p:cNvPr>
            <p:cNvSpPr txBox="1"/>
            <p:nvPr/>
          </p:nvSpPr>
          <p:spPr>
            <a:xfrm>
              <a:off x="4279408" y="3335689"/>
              <a:ext cx="865510" cy="169218"/>
            </a:xfrm>
            <a:custGeom>
              <a:avLst/>
              <a:gdLst/>
              <a:ahLst/>
              <a:cxnLst/>
              <a:rect l="l" t="t" r="r" b="b"/>
              <a:pathLst>
                <a:path w="865510" h="169218">
                  <a:moveTo>
                    <a:pt x="51011" y="98115"/>
                  </a:moveTo>
                  <a:lnTo>
                    <a:pt x="51011" y="131266"/>
                  </a:lnTo>
                  <a:lnTo>
                    <a:pt x="76795" y="131266"/>
                  </a:lnTo>
                  <a:cubicBezTo>
                    <a:pt x="85502" y="131266"/>
                    <a:pt x="91641" y="129722"/>
                    <a:pt x="95213" y="126634"/>
                  </a:cubicBezTo>
                  <a:cubicBezTo>
                    <a:pt x="98785" y="123546"/>
                    <a:pt x="100571" y="119397"/>
                    <a:pt x="100571" y="114188"/>
                  </a:cubicBezTo>
                  <a:cubicBezTo>
                    <a:pt x="100571" y="109352"/>
                    <a:pt x="98803" y="105463"/>
                    <a:pt x="95269" y="102524"/>
                  </a:cubicBezTo>
                  <a:cubicBezTo>
                    <a:pt x="91734" y="99585"/>
                    <a:pt x="85539" y="98115"/>
                    <a:pt x="76684" y="98115"/>
                  </a:cubicBezTo>
                  <a:close/>
                  <a:moveTo>
                    <a:pt x="765497" y="39849"/>
                  </a:moveTo>
                  <a:lnTo>
                    <a:pt x="765497" y="129257"/>
                  </a:lnTo>
                  <a:lnTo>
                    <a:pt x="777887" y="129257"/>
                  </a:lnTo>
                  <a:cubicBezTo>
                    <a:pt x="788454" y="129257"/>
                    <a:pt x="795970" y="128085"/>
                    <a:pt x="800435" y="125741"/>
                  </a:cubicBezTo>
                  <a:cubicBezTo>
                    <a:pt x="804900" y="123397"/>
                    <a:pt x="808397" y="119304"/>
                    <a:pt x="810927" y="113463"/>
                  </a:cubicBezTo>
                  <a:cubicBezTo>
                    <a:pt x="813457" y="107621"/>
                    <a:pt x="814722" y="98152"/>
                    <a:pt x="814722" y="85055"/>
                  </a:cubicBezTo>
                  <a:cubicBezTo>
                    <a:pt x="814722" y="67717"/>
                    <a:pt x="811895" y="55848"/>
                    <a:pt x="806239" y="49448"/>
                  </a:cubicBezTo>
                  <a:cubicBezTo>
                    <a:pt x="800584" y="43049"/>
                    <a:pt x="791208" y="39849"/>
                    <a:pt x="778111" y="39849"/>
                  </a:cubicBezTo>
                  <a:close/>
                  <a:moveTo>
                    <a:pt x="601787" y="38286"/>
                  </a:moveTo>
                  <a:cubicBezTo>
                    <a:pt x="591592" y="38286"/>
                    <a:pt x="583406" y="41895"/>
                    <a:pt x="577230" y="49113"/>
                  </a:cubicBezTo>
                  <a:cubicBezTo>
                    <a:pt x="571054" y="56332"/>
                    <a:pt x="567965" y="68275"/>
                    <a:pt x="567965" y="84944"/>
                  </a:cubicBezTo>
                  <a:cubicBezTo>
                    <a:pt x="567965" y="101464"/>
                    <a:pt x="571035" y="113333"/>
                    <a:pt x="577174" y="120551"/>
                  </a:cubicBezTo>
                  <a:cubicBezTo>
                    <a:pt x="583313" y="127769"/>
                    <a:pt x="591666" y="131378"/>
                    <a:pt x="602233" y="131378"/>
                  </a:cubicBezTo>
                  <a:cubicBezTo>
                    <a:pt x="613097" y="131378"/>
                    <a:pt x="621506" y="127843"/>
                    <a:pt x="627459" y="120774"/>
                  </a:cubicBezTo>
                  <a:cubicBezTo>
                    <a:pt x="633413" y="113705"/>
                    <a:pt x="636389" y="101017"/>
                    <a:pt x="636389" y="82711"/>
                  </a:cubicBezTo>
                  <a:cubicBezTo>
                    <a:pt x="636389" y="67308"/>
                    <a:pt x="633282" y="56052"/>
                    <a:pt x="627069" y="48946"/>
                  </a:cubicBezTo>
                  <a:cubicBezTo>
                    <a:pt x="620855" y="41839"/>
                    <a:pt x="612428" y="38286"/>
                    <a:pt x="601787" y="38286"/>
                  </a:cubicBezTo>
                  <a:close/>
                  <a:moveTo>
                    <a:pt x="411287" y="38286"/>
                  </a:moveTo>
                  <a:cubicBezTo>
                    <a:pt x="401092" y="38286"/>
                    <a:pt x="392906" y="41895"/>
                    <a:pt x="386730" y="49113"/>
                  </a:cubicBezTo>
                  <a:cubicBezTo>
                    <a:pt x="380554" y="56332"/>
                    <a:pt x="377465" y="68275"/>
                    <a:pt x="377465" y="84944"/>
                  </a:cubicBezTo>
                  <a:cubicBezTo>
                    <a:pt x="377465" y="101464"/>
                    <a:pt x="380535" y="113333"/>
                    <a:pt x="386674" y="120551"/>
                  </a:cubicBezTo>
                  <a:cubicBezTo>
                    <a:pt x="392813" y="127769"/>
                    <a:pt x="401166" y="131378"/>
                    <a:pt x="411733" y="131378"/>
                  </a:cubicBezTo>
                  <a:cubicBezTo>
                    <a:pt x="422597" y="131378"/>
                    <a:pt x="431006" y="127843"/>
                    <a:pt x="436959" y="120774"/>
                  </a:cubicBezTo>
                  <a:cubicBezTo>
                    <a:pt x="442913" y="113705"/>
                    <a:pt x="445889" y="101017"/>
                    <a:pt x="445889" y="82711"/>
                  </a:cubicBezTo>
                  <a:cubicBezTo>
                    <a:pt x="445889" y="67308"/>
                    <a:pt x="442782" y="56052"/>
                    <a:pt x="436569" y="48946"/>
                  </a:cubicBezTo>
                  <a:cubicBezTo>
                    <a:pt x="430355" y="41839"/>
                    <a:pt x="421928" y="38286"/>
                    <a:pt x="411287" y="38286"/>
                  </a:cubicBezTo>
                  <a:close/>
                  <a:moveTo>
                    <a:pt x="51011" y="35942"/>
                  </a:moveTo>
                  <a:lnTo>
                    <a:pt x="51011" y="66973"/>
                  </a:lnTo>
                  <a:lnTo>
                    <a:pt x="73000" y="66973"/>
                  </a:lnTo>
                  <a:cubicBezTo>
                    <a:pt x="80888" y="66973"/>
                    <a:pt x="86376" y="65615"/>
                    <a:pt x="89464" y="62899"/>
                  </a:cubicBezTo>
                  <a:cubicBezTo>
                    <a:pt x="92553" y="60182"/>
                    <a:pt x="94097" y="56257"/>
                    <a:pt x="94097" y="51123"/>
                  </a:cubicBezTo>
                  <a:cubicBezTo>
                    <a:pt x="94097" y="46360"/>
                    <a:pt x="92553" y="42639"/>
                    <a:pt x="89464" y="39960"/>
                  </a:cubicBezTo>
                  <a:cubicBezTo>
                    <a:pt x="86376" y="37282"/>
                    <a:pt x="81000" y="35942"/>
                    <a:pt x="73335" y="35942"/>
                  </a:cubicBezTo>
                  <a:close/>
                  <a:moveTo>
                    <a:pt x="714933" y="2791"/>
                  </a:moveTo>
                  <a:lnTo>
                    <a:pt x="790054" y="2791"/>
                  </a:lnTo>
                  <a:cubicBezTo>
                    <a:pt x="804863" y="2791"/>
                    <a:pt x="816825" y="4800"/>
                    <a:pt x="825940" y="8818"/>
                  </a:cubicBezTo>
                  <a:cubicBezTo>
                    <a:pt x="835056" y="12837"/>
                    <a:pt x="842590" y="18604"/>
                    <a:pt x="848544" y="26119"/>
                  </a:cubicBezTo>
                  <a:cubicBezTo>
                    <a:pt x="854497" y="33635"/>
                    <a:pt x="858813" y="42379"/>
                    <a:pt x="861492" y="52350"/>
                  </a:cubicBezTo>
                  <a:cubicBezTo>
                    <a:pt x="864171" y="62322"/>
                    <a:pt x="865510" y="72889"/>
                    <a:pt x="865510" y="84051"/>
                  </a:cubicBezTo>
                  <a:cubicBezTo>
                    <a:pt x="865510" y="101538"/>
                    <a:pt x="863519" y="115100"/>
                    <a:pt x="859538" y="124737"/>
                  </a:cubicBezTo>
                  <a:cubicBezTo>
                    <a:pt x="855557" y="134373"/>
                    <a:pt x="850032" y="142447"/>
                    <a:pt x="842963" y="148958"/>
                  </a:cubicBezTo>
                  <a:cubicBezTo>
                    <a:pt x="835893" y="155470"/>
                    <a:pt x="828303" y="159804"/>
                    <a:pt x="820192" y="161962"/>
                  </a:cubicBezTo>
                  <a:cubicBezTo>
                    <a:pt x="809104" y="164939"/>
                    <a:pt x="799058" y="166427"/>
                    <a:pt x="790054" y="166427"/>
                  </a:cubicBezTo>
                  <a:lnTo>
                    <a:pt x="714933" y="166427"/>
                  </a:lnTo>
                  <a:close/>
                  <a:moveTo>
                    <a:pt x="180863" y="2791"/>
                  </a:moveTo>
                  <a:lnTo>
                    <a:pt x="231428" y="2791"/>
                  </a:lnTo>
                  <a:lnTo>
                    <a:pt x="231428" y="126132"/>
                  </a:lnTo>
                  <a:lnTo>
                    <a:pt x="310344" y="126132"/>
                  </a:lnTo>
                  <a:lnTo>
                    <a:pt x="310344" y="166427"/>
                  </a:lnTo>
                  <a:lnTo>
                    <a:pt x="180863" y="166427"/>
                  </a:lnTo>
                  <a:close/>
                  <a:moveTo>
                    <a:pt x="0" y="2791"/>
                  </a:moveTo>
                  <a:lnTo>
                    <a:pt x="94655" y="2791"/>
                  </a:lnTo>
                  <a:cubicBezTo>
                    <a:pt x="110430" y="2791"/>
                    <a:pt x="122541" y="6697"/>
                    <a:pt x="130987" y="14511"/>
                  </a:cubicBezTo>
                  <a:cubicBezTo>
                    <a:pt x="139433" y="22324"/>
                    <a:pt x="143656" y="31998"/>
                    <a:pt x="143656" y="43532"/>
                  </a:cubicBezTo>
                  <a:cubicBezTo>
                    <a:pt x="143656" y="53206"/>
                    <a:pt x="140643" y="61503"/>
                    <a:pt x="134615" y="68424"/>
                  </a:cubicBezTo>
                  <a:cubicBezTo>
                    <a:pt x="130597" y="73037"/>
                    <a:pt x="124718" y="76684"/>
                    <a:pt x="116979" y="79363"/>
                  </a:cubicBezTo>
                  <a:cubicBezTo>
                    <a:pt x="128736" y="82190"/>
                    <a:pt x="137387" y="87046"/>
                    <a:pt x="142931" y="93929"/>
                  </a:cubicBezTo>
                  <a:cubicBezTo>
                    <a:pt x="148475" y="100813"/>
                    <a:pt x="151247" y="109463"/>
                    <a:pt x="151247" y="119881"/>
                  </a:cubicBezTo>
                  <a:cubicBezTo>
                    <a:pt x="151247" y="128364"/>
                    <a:pt x="149275" y="135992"/>
                    <a:pt x="145331" y="142763"/>
                  </a:cubicBezTo>
                  <a:cubicBezTo>
                    <a:pt x="141387" y="149535"/>
                    <a:pt x="135992" y="154893"/>
                    <a:pt x="129146" y="158837"/>
                  </a:cubicBezTo>
                  <a:cubicBezTo>
                    <a:pt x="124904" y="161293"/>
                    <a:pt x="118504" y="163078"/>
                    <a:pt x="109947" y="164195"/>
                  </a:cubicBezTo>
                  <a:cubicBezTo>
                    <a:pt x="98561" y="165683"/>
                    <a:pt x="91008" y="166427"/>
                    <a:pt x="87288" y="166427"/>
                  </a:cubicBezTo>
                  <a:lnTo>
                    <a:pt x="0" y="166427"/>
                  </a:lnTo>
                  <a:close/>
                  <a:moveTo>
                    <a:pt x="601898" y="0"/>
                  </a:moveTo>
                  <a:cubicBezTo>
                    <a:pt x="629134" y="0"/>
                    <a:pt x="650118" y="7311"/>
                    <a:pt x="664852" y="21934"/>
                  </a:cubicBezTo>
                  <a:cubicBezTo>
                    <a:pt x="679586" y="36556"/>
                    <a:pt x="686953" y="57038"/>
                    <a:pt x="686953" y="83381"/>
                  </a:cubicBezTo>
                  <a:cubicBezTo>
                    <a:pt x="686953" y="102505"/>
                    <a:pt x="683735" y="118188"/>
                    <a:pt x="677298" y="130429"/>
                  </a:cubicBezTo>
                  <a:cubicBezTo>
                    <a:pt x="670861" y="142670"/>
                    <a:pt x="661560" y="152195"/>
                    <a:pt x="649393" y="159004"/>
                  </a:cubicBezTo>
                  <a:cubicBezTo>
                    <a:pt x="637226" y="165813"/>
                    <a:pt x="622064" y="169218"/>
                    <a:pt x="603907" y="169218"/>
                  </a:cubicBezTo>
                  <a:cubicBezTo>
                    <a:pt x="585453" y="169218"/>
                    <a:pt x="570179" y="166278"/>
                    <a:pt x="558087" y="160400"/>
                  </a:cubicBezTo>
                  <a:cubicBezTo>
                    <a:pt x="545995" y="154521"/>
                    <a:pt x="536191" y="145219"/>
                    <a:pt x="528675" y="132494"/>
                  </a:cubicBezTo>
                  <a:cubicBezTo>
                    <a:pt x="521159" y="119770"/>
                    <a:pt x="517401" y="103845"/>
                    <a:pt x="517401" y="84720"/>
                  </a:cubicBezTo>
                  <a:cubicBezTo>
                    <a:pt x="517401" y="58006"/>
                    <a:pt x="524842" y="37207"/>
                    <a:pt x="539725" y="22324"/>
                  </a:cubicBezTo>
                  <a:cubicBezTo>
                    <a:pt x="554608" y="7441"/>
                    <a:pt x="575332" y="0"/>
                    <a:pt x="601898" y="0"/>
                  </a:cubicBezTo>
                  <a:close/>
                  <a:moveTo>
                    <a:pt x="411398" y="0"/>
                  </a:moveTo>
                  <a:cubicBezTo>
                    <a:pt x="438634" y="0"/>
                    <a:pt x="459618" y="7311"/>
                    <a:pt x="474352" y="21934"/>
                  </a:cubicBezTo>
                  <a:cubicBezTo>
                    <a:pt x="489086" y="36556"/>
                    <a:pt x="496453" y="57038"/>
                    <a:pt x="496453" y="83381"/>
                  </a:cubicBezTo>
                  <a:cubicBezTo>
                    <a:pt x="496453" y="102505"/>
                    <a:pt x="493235" y="118188"/>
                    <a:pt x="486798" y="130429"/>
                  </a:cubicBezTo>
                  <a:cubicBezTo>
                    <a:pt x="480361" y="142670"/>
                    <a:pt x="471060" y="152195"/>
                    <a:pt x="458893" y="159004"/>
                  </a:cubicBezTo>
                  <a:cubicBezTo>
                    <a:pt x="446726" y="165813"/>
                    <a:pt x="431564" y="169218"/>
                    <a:pt x="413407" y="169218"/>
                  </a:cubicBezTo>
                  <a:cubicBezTo>
                    <a:pt x="394953" y="169218"/>
                    <a:pt x="379679" y="166278"/>
                    <a:pt x="367587" y="160400"/>
                  </a:cubicBezTo>
                  <a:cubicBezTo>
                    <a:pt x="355495" y="154521"/>
                    <a:pt x="345691" y="145219"/>
                    <a:pt x="338175" y="132494"/>
                  </a:cubicBezTo>
                  <a:cubicBezTo>
                    <a:pt x="330659" y="119770"/>
                    <a:pt x="326901" y="103845"/>
                    <a:pt x="326901" y="84720"/>
                  </a:cubicBezTo>
                  <a:cubicBezTo>
                    <a:pt x="326901" y="58006"/>
                    <a:pt x="334342" y="37207"/>
                    <a:pt x="349225" y="22324"/>
                  </a:cubicBezTo>
                  <a:cubicBezTo>
                    <a:pt x="364108" y="7441"/>
                    <a:pt x="384832" y="0"/>
                    <a:pt x="4113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rgbClr val="F7443C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980" name="TextBox 979">
              <a:extLst>
                <a:ext uri="{FF2B5EF4-FFF2-40B4-BE49-F238E27FC236}">
                  <a16:creationId xmlns:a16="http://schemas.microsoft.com/office/drawing/2014/main" id="{841AB0B6-6B32-4EFD-A217-8DECA99007F8}"/>
                </a:ext>
              </a:extLst>
            </p:cNvPr>
            <p:cNvSpPr txBox="1"/>
            <p:nvPr/>
          </p:nvSpPr>
          <p:spPr>
            <a:xfrm>
              <a:off x="3156017" y="3335689"/>
              <a:ext cx="1023007" cy="169218"/>
            </a:xfrm>
            <a:custGeom>
              <a:avLst/>
              <a:gdLst/>
              <a:ahLst/>
              <a:cxnLst/>
              <a:rect l="l" t="t" r="r" b="b"/>
              <a:pathLst>
                <a:path w="1023007" h="169218">
                  <a:moveTo>
                    <a:pt x="633357" y="45207"/>
                  </a:moveTo>
                  <a:lnTo>
                    <a:pt x="615483" y="104031"/>
                  </a:lnTo>
                  <a:lnTo>
                    <a:pt x="651418" y="104031"/>
                  </a:lnTo>
                  <a:close/>
                  <a:moveTo>
                    <a:pt x="50564" y="39849"/>
                  </a:moveTo>
                  <a:lnTo>
                    <a:pt x="50564" y="129257"/>
                  </a:lnTo>
                  <a:lnTo>
                    <a:pt x="62954" y="129257"/>
                  </a:lnTo>
                  <a:cubicBezTo>
                    <a:pt x="73521" y="129257"/>
                    <a:pt x="81037" y="128085"/>
                    <a:pt x="85502" y="125741"/>
                  </a:cubicBezTo>
                  <a:cubicBezTo>
                    <a:pt x="89967" y="123397"/>
                    <a:pt x="93464" y="119304"/>
                    <a:pt x="95994" y="113463"/>
                  </a:cubicBezTo>
                  <a:cubicBezTo>
                    <a:pt x="98524" y="107621"/>
                    <a:pt x="99789" y="98152"/>
                    <a:pt x="99789" y="85055"/>
                  </a:cubicBezTo>
                  <a:cubicBezTo>
                    <a:pt x="99789" y="67717"/>
                    <a:pt x="96962" y="55848"/>
                    <a:pt x="91306" y="49448"/>
                  </a:cubicBezTo>
                  <a:cubicBezTo>
                    <a:pt x="85651" y="43049"/>
                    <a:pt x="76274" y="39849"/>
                    <a:pt x="63178" y="39849"/>
                  </a:cubicBezTo>
                  <a:close/>
                  <a:moveTo>
                    <a:pt x="258328" y="38286"/>
                  </a:moveTo>
                  <a:cubicBezTo>
                    <a:pt x="248134" y="38286"/>
                    <a:pt x="239948" y="41895"/>
                    <a:pt x="233772" y="49113"/>
                  </a:cubicBezTo>
                  <a:cubicBezTo>
                    <a:pt x="227595" y="56332"/>
                    <a:pt x="224507" y="68275"/>
                    <a:pt x="224507" y="84944"/>
                  </a:cubicBezTo>
                  <a:cubicBezTo>
                    <a:pt x="224507" y="101464"/>
                    <a:pt x="227577" y="113333"/>
                    <a:pt x="233716" y="120551"/>
                  </a:cubicBezTo>
                  <a:cubicBezTo>
                    <a:pt x="239855" y="127769"/>
                    <a:pt x="248208" y="131378"/>
                    <a:pt x="258775" y="131378"/>
                  </a:cubicBezTo>
                  <a:cubicBezTo>
                    <a:pt x="269639" y="131378"/>
                    <a:pt x="278048" y="127843"/>
                    <a:pt x="284001" y="120774"/>
                  </a:cubicBezTo>
                  <a:cubicBezTo>
                    <a:pt x="289954" y="113705"/>
                    <a:pt x="292931" y="101017"/>
                    <a:pt x="292931" y="82711"/>
                  </a:cubicBezTo>
                  <a:cubicBezTo>
                    <a:pt x="292931" y="67308"/>
                    <a:pt x="289824" y="56052"/>
                    <a:pt x="283611" y="48946"/>
                  </a:cubicBezTo>
                  <a:cubicBezTo>
                    <a:pt x="277397" y="41839"/>
                    <a:pt x="268970" y="38286"/>
                    <a:pt x="258328" y="38286"/>
                  </a:cubicBezTo>
                  <a:close/>
                  <a:moveTo>
                    <a:pt x="885044" y="2791"/>
                  </a:moveTo>
                  <a:lnTo>
                    <a:pt x="1020552" y="2791"/>
                  </a:lnTo>
                  <a:lnTo>
                    <a:pt x="1020552" y="37728"/>
                  </a:lnTo>
                  <a:lnTo>
                    <a:pt x="935720" y="37728"/>
                  </a:lnTo>
                  <a:lnTo>
                    <a:pt x="935720" y="63736"/>
                  </a:lnTo>
                  <a:lnTo>
                    <a:pt x="1014413" y="63736"/>
                  </a:lnTo>
                  <a:lnTo>
                    <a:pt x="1014413" y="97110"/>
                  </a:lnTo>
                  <a:lnTo>
                    <a:pt x="935720" y="97110"/>
                  </a:lnTo>
                  <a:lnTo>
                    <a:pt x="935720" y="129369"/>
                  </a:lnTo>
                  <a:lnTo>
                    <a:pt x="1023007" y="129369"/>
                  </a:lnTo>
                  <a:lnTo>
                    <a:pt x="1023007" y="166427"/>
                  </a:lnTo>
                  <a:lnTo>
                    <a:pt x="885044" y="166427"/>
                  </a:lnTo>
                  <a:close/>
                  <a:moveTo>
                    <a:pt x="711733" y="2791"/>
                  </a:moveTo>
                  <a:lnTo>
                    <a:pt x="865436" y="2791"/>
                  </a:lnTo>
                  <a:lnTo>
                    <a:pt x="865436" y="43197"/>
                  </a:lnTo>
                  <a:lnTo>
                    <a:pt x="813867" y="43197"/>
                  </a:lnTo>
                  <a:lnTo>
                    <a:pt x="813867" y="166427"/>
                  </a:lnTo>
                  <a:lnTo>
                    <a:pt x="763302" y="166427"/>
                  </a:lnTo>
                  <a:lnTo>
                    <a:pt x="763302" y="43197"/>
                  </a:lnTo>
                  <a:lnTo>
                    <a:pt x="711733" y="43197"/>
                  </a:lnTo>
                  <a:close/>
                  <a:moveTo>
                    <a:pt x="606400" y="2791"/>
                  </a:moveTo>
                  <a:lnTo>
                    <a:pt x="661555" y="2791"/>
                  </a:lnTo>
                  <a:lnTo>
                    <a:pt x="723044" y="166427"/>
                  </a:lnTo>
                  <a:lnTo>
                    <a:pt x="670094" y="166427"/>
                  </a:lnTo>
                  <a:lnTo>
                    <a:pt x="661907" y="139415"/>
                  </a:lnTo>
                  <a:lnTo>
                    <a:pt x="604501" y="139415"/>
                  </a:lnTo>
                  <a:lnTo>
                    <a:pt x="596525" y="166427"/>
                  </a:lnTo>
                  <a:lnTo>
                    <a:pt x="544897" y="166427"/>
                  </a:lnTo>
                  <a:close/>
                  <a:moveTo>
                    <a:pt x="371140" y="2791"/>
                  </a:moveTo>
                  <a:lnTo>
                    <a:pt x="418356" y="2791"/>
                  </a:lnTo>
                  <a:lnTo>
                    <a:pt x="479971" y="93322"/>
                  </a:lnTo>
                  <a:lnTo>
                    <a:pt x="479971" y="2791"/>
                  </a:lnTo>
                  <a:lnTo>
                    <a:pt x="527633" y="2791"/>
                  </a:lnTo>
                  <a:lnTo>
                    <a:pt x="527633" y="166427"/>
                  </a:lnTo>
                  <a:lnTo>
                    <a:pt x="479971" y="166427"/>
                  </a:lnTo>
                  <a:lnTo>
                    <a:pt x="418691" y="76579"/>
                  </a:lnTo>
                  <a:lnTo>
                    <a:pt x="418691" y="166427"/>
                  </a:lnTo>
                  <a:lnTo>
                    <a:pt x="371140" y="166427"/>
                  </a:lnTo>
                  <a:close/>
                  <a:moveTo>
                    <a:pt x="0" y="2791"/>
                  </a:moveTo>
                  <a:lnTo>
                    <a:pt x="75121" y="2791"/>
                  </a:lnTo>
                  <a:cubicBezTo>
                    <a:pt x="89929" y="2791"/>
                    <a:pt x="101892" y="4800"/>
                    <a:pt x="111007" y="8818"/>
                  </a:cubicBezTo>
                  <a:cubicBezTo>
                    <a:pt x="120123" y="12837"/>
                    <a:pt x="127657" y="18604"/>
                    <a:pt x="133610" y="26119"/>
                  </a:cubicBezTo>
                  <a:cubicBezTo>
                    <a:pt x="139564" y="33635"/>
                    <a:pt x="143880" y="42379"/>
                    <a:pt x="146559" y="52350"/>
                  </a:cubicBezTo>
                  <a:cubicBezTo>
                    <a:pt x="149237" y="62322"/>
                    <a:pt x="150577" y="72889"/>
                    <a:pt x="150577" y="84051"/>
                  </a:cubicBezTo>
                  <a:cubicBezTo>
                    <a:pt x="150577" y="101538"/>
                    <a:pt x="148586" y="115100"/>
                    <a:pt x="144605" y="124737"/>
                  </a:cubicBezTo>
                  <a:cubicBezTo>
                    <a:pt x="140624" y="134373"/>
                    <a:pt x="135099" y="142447"/>
                    <a:pt x="128029" y="148958"/>
                  </a:cubicBezTo>
                  <a:cubicBezTo>
                    <a:pt x="120960" y="155470"/>
                    <a:pt x="113370" y="159804"/>
                    <a:pt x="105259" y="161962"/>
                  </a:cubicBezTo>
                  <a:cubicBezTo>
                    <a:pt x="94171" y="164939"/>
                    <a:pt x="84125" y="166427"/>
                    <a:pt x="75121" y="166427"/>
                  </a:cubicBezTo>
                  <a:lnTo>
                    <a:pt x="0" y="166427"/>
                  </a:lnTo>
                  <a:close/>
                  <a:moveTo>
                    <a:pt x="258440" y="0"/>
                  </a:moveTo>
                  <a:cubicBezTo>
                    <a:pt x="285676" y="0"/>
                    <a:pt x="306660" y="7311"/>
                    <a:pt x="321394" y="21934"/>
                  </a:cubicBezTo>
                  <a:cubicBezTo>
                    <a:pt x="336128" y="36556"/>
                    <a:pt x="343495" y="57038"/>
                    <a:pt x="343495" y="83381"/>
                  </a:cubicBezTo>
                  <a:cubicBezTo>
                    <a:pt x="343495" y="102505"/>
                    <a:pt x="340277" y="118188"/>
                    <a:pt x="333840" y="130429"/>
                  </a:cubicBezTo>
                  <a:cubicBezTo>
                    <a:pt x="327403" y="142670"/>
                    <a:pt x="318102" y="152195"/>
                    <a:pt x="305935" y="159004"/>
                  </a:cubicBezTo>
                  <a:cubicBezTo>
                    <a:pt x="293768" y="165813"/>
                    <a:pt x="278606" y="169218"/>
                    <a:pt x="260449" y="169218"/>
                  </a:cubicBezTo>
                  <a:cubicBezTo>
                    <a:pt x="241995" y="169218"/>
                    <a:pt x="226721" y="166278"/>
                    <a:pt x="214629" y="160400"/>
                  </a:cubicBezTo>
                  <a:cubicBezTo>
                    <a:pt x="202537" y="154521"/>
                    <a:pt x="192732" y="145219"/>
                    <a:pt x="185217" y="132494"/>
                  </a:cubicBezTo>
                  <a:cubicBezTo>
                    <a:pt x="177701" y="119770"/>
                    <a:pt x="173943" y="103845"/>
                    <a:pt x="173943" y="84720"/>
                  </a:cubicBezTo>
                  <a:cubicBezTo>
                    <a:pt x="173943" y="58006"/>
                    <a:pt x="181384" y="37207"/>
                    <a:pt x="196267" y="22324"/>
                  </a:cubicBezTo>
                  <a:cubicBezTo>
                    <a:pt x="211150" y="7441"/>
                    <a:pt x="231874" y="0"/>
                    <a:pt x="2584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rgbClr val="F7443C"/>
                </a:soli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161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Arial Black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26</cp:revision>
  <dcterms:created xsi:type="dcterms:W3CDTF">2018-02-18T19:39:47Z</dcterms:created>
  <dcterms:modified xsi:type="dcterms:W3CDTF">2023-11-27T14:59:35Z</dcterms:modified>
</cp:coreProperties>
</file>