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E2C3B2F0-6F0F-4FF4-A2B4-86C3DF18106D}"/>
              </a:ext>
            </a:extLst>
          </p:cNvPr>
          <p:cNvGrpSpPr/>
          <p:nvPr/>
        </p:nvGrpSpPr>
        <p:grpSpPr>
          <a:xfrm>
            <a:off x="994281" y="1900241"/>
            <a:ext cx="3877147" cy="4208770"/>
            <a:chOff x="683568" y="1609362"/>
            <a:chExt cx="3114333" cy="3380707"/>
          </a:xfrm>
        </p:grpSpPr>
        <p:sp>
          <p:nvSpPr>
            <p:cNvPr id="84" name="Hexagon 5">
              <a:extLst>
                <a:ext uri="{FF2B5EF4-FFF2-40B4-BE49-F238E27FC236}">
                  <a16:creationId xmlns:a16="http://schemas.microsoft.com/office/drawing/2014/main" id="{EE53D403-B06D-4712-9982-ECB6586BB5F9}"/>
                </a:ext>
              </a:extLst>
            </p:cNvPr>
            <p:cNvSpPr/>
            <p:nvPr/>
          </p:nvSpPr>
          <p:spPr>
            <a:xfrm rot="5400000">
              <a:off x="69754" y="2223176"/>
              <a:ext cx="2482016" cy="1254388"/>
            </a:xfrm>
            <a:custGeom>
              <a:avLst/>
              <a:gdLst/>
              <a:ahLst/>
              <a:cxnLst/>
              <a:rect l="l" t="t" r="r" b="b"/>
              <a:pathLst>
                <a:path w="2482016" h="1254388">
                  <a:moveTo>
                    <a:pt x="73811" y="627154"/>
                  </a:moveTo>
                  <a:cubicBezTo>
                    <a:pt x="73811" y="662637"/>
                    <a:pt x="102575" y="691401"/>
                    <a:pt x="138058" y="691401"/>
                  </a:cubicBezTo>
                  <a:cubicBezTo>
                    <a:pt x="173541" y="691401"/>
                    <a:pt x="202305" y="662637"/>
                    <a:pt x="202305" y="627154"/>
                  </a:cubicBezTo>
                  <a:cubicBezTo>
                    <a:pt x="202305" y="591671"/>
                    <a:pt x="173541" y="562907"/>
                    <a:pt x="138058" y="562907"/>
                  </a:cubicBezTo>
                  <a:cubicBezTo>
                    <a:pt x="102575" y="562907"/>
                    <a:pt x="73811" y="591671"/>
                    <a:pt x="73811" y="627154"/>
                  </a:cubicBezTo>
                  <a:close/>
                  <a:moveTo>
                    <a:pt x="0" y="654488"/>
                  </a:moveTo>
                  <a:lnTo>
                    <a:pt x="0" y="599899"/>
                  </a:lnTo>
                  <a:cubicBezTo>
                    <a:pt x="0" y="539602"/>
                    <a:pt x="48881" y="490721"/>
                    <a:pt x="109178" y="490721"/>
                  </a:cubicBezTo>
                  <a:lnTo>
                    <a:pt x="218356" y="490721"/>
                  </a:lnTo>
                  <a:lnTo>
                    <a:pt x="218356" y="281518"/>
                  </a:lnTo>
                  <a:cubicBezTo>
                    <a:pt x="223714" y="170565"/>
                    <a:pt x="275524" y="3377"/>
                    <a:pt x="359114" y="0"/>
                  </a:cubicBezTo>
                  <a:lnTo>
                    <a:pt x="1848999" y="0"/>
                  </a:lnTo>
                  <a:cubicBezTo>
                    <a:pt x="1937484" y="931"/>
                    <a:pt x="1986847" y="170560"/>
                    <a:pt x="1989755" y="281513"/>
                  </a:cubicBezTo>
                  <a:lnTo>
                    <a:pt x="1989755" y="519142"/>
                  </a:lnTo>
                  <a:lnTo>
                    <a:pt x="2428773" y="519142"/>
                  </a:lnTo>
                  <a:cubicBezTo>
                    <a:pt x="2494792" y="522692"/>
                    <a:pt x="2504568" y="731616"/>
                    <a:pt x="2428773" y="735166"/>
                  </a:cubicBezTo>
                  <a:lnTo>
                    <a:pt x="1989755" y="735166"/>
                  </a:lnTo>
                  <a:lnTo>
                    <a:pt x="1989755" y="858265"/>
                  </a:lnTo>
                  <a:lnTo>
                    <a:pt x="2230287" y="858265"/>
                  </a:lnTo>
                  <a:cubicBezTo>
                    <a:pt x="2262074" y="855150"/>
                    <a:pt x="2266964" y="966947"/>
                    <a:pt x="2230287" y="966277"/>
                  </a:cubicBezTo>
                  <a:lnTo>
                    <a:pt x="1989755" y="972796"/>
                  </a:lnTo>
                  <a:cubicBezTo>
                    <a:pt x="1977067" y="1069078"/>
                    <a:pt x="1927705" y="1250933"/>
                    <a:pt x="1848999" y="1254309"/>
                  </a:cubicBezTo>
                  <a:lnTo>
                    <a:pt x="359114" y="1254309"/>
                  </a:lnTo>
                  <a:cubicBezTo>
                    <a:pt x="277966" y="1258267"/>
                    <a:pt x="223711" y="1113085"/>
                    <a:pt x="218356" y="972792"/>
                  </a:cubicBezTo>
                  <a:lnTo>
                    <a:pt x="218356" y="763666"/>
                  </a:lnTo>
                  <a:lnTo>
                    <a:pt x="109178" y="763666"/>
                  </a:lnTo>
                  <a:cubicBezTo>
                    <a:pt x="48881" y="763666"/>
                    <a:pt x="0" y="714785"/>
                    <a:pt x="0" y="654488"/>
                  </a:cubicBezTo>
                  <a:close/>
                </a:path>
              </a:pathLst>
            </a:cu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9E68E7BC-E805-4D6A-9371-3DDFAD9AC76E}"/>
                </a:ext>
              </a:extLst>
            </p:cNvPr>
            <p:cNvGrpSpPr/>
            <p:nvPr/>
          </p:nvGrpSpPr>
          <p:grpSpPr>
            <a:xfrm>
              <a:off x="806746" y="2640019"/>
              <a:ext cx="2991155" cy="2350050"/>
              <a:chOff x="2966907" y="2640019"/>
              <a:chExt cx="2991155" cy="2350050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25007E9E-0FD5-4FCF-922D-B01299C14AA7}"/>
                  </a:ext>
                </a:extLst>
              </p:cNvPr>
              <p:cNvSpPr/>
              <p:nvPr/>
            </p:nvSpPr>
            <p:spPr>
              <a:xfrm>
                <a:off x="3427547" y="3463976"/>
                <a:ext cx="86751" cy="89493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2" name="Hexagon 5">
                <a:extLst>
                  <a:ext uri="{FF2B5EF4-FFF2-40B4-BE49-F238E27FC236}">
                    <a16:creationId xmlns:a16="http://schemas.microsoft.com/office/drawing/2014/main" id="{0D4DA8F8-8317-474D-B197-1C13427E97CF}"/>
                  </a:ext>
                </a:extLst>
              </p:cNvPr>
              <p:cNvSpPr/>
              <p:nvPr/>
            </p:nvSpPr>
            <p:spPr>
              <a:xfrm rot="5400000">
                <a:off x="3038347" y="2568579"/>
                <a:ext cx="865232" cy="1008112"/>
              </a:xfrm>
              <a:custGeom>
                <a:avLst/>
                <a:gdLst>
                  <a:gd name="connsiteX0" fmla="*/ 0 w 865232"/>
                  <a:gd name="connsiteY0" fmla="*/ 1008112 h 1008112"/>
                  <a:gd name="connsiteX1" fmla="*/ 0 w 865232"/>
                  <a:gd name="connsiteY1" fmla="*/ 0 h 1008112"/>
                  <a:gd name="connsiteX2" fmla="*/ 752103 w 865232"/>
                  <a:gd name="connsiteY2" fmla="*/ 0 h 1008112"/>
                  <a:gd name="connsiteX3" fmla="*/ 865232 w 865232"/>
                  <a:gd name="connsiteY3" fmla="*/ 226258 h 1008112"/>
                  <a:gd name="connsiteX4" fmla="*/ 865232 w 865232"/>
                  <a:gd name="connsiteY4" fmla="*/ 781855 h 1008112"/>
                  <a:gd name="connsiteX5" fmla="*/ 752103 w 865232"/>
                  <a:gd name="connsiteY5" fmla="*/ 1008112 h 1008112"/>
                  <a:gd name="connsiteX6" fmla="*/ 0 w 865232"/>
                  <a:gd name="connsiteY6" fmla="*/ 1008112 h 1008112"/>
                  <a:gd name="connsiteX0" fmla="*/ 0 w 865232"/>
                  <a:gd name="connsiteY0" fmla="*/ 1008112 h 1008112"/>
                  <a:gd name="connsiteX1" fmla="*/ 0 w 865232"/>
                  <a:gd name="connsiteY1" fmla="*/ 0 h 1008112"/>
                  <a:gd name="connsiteX2" fmla="*/ 752103 w 865232"/>
                  <a:gd name="connsiteY2" fmla="*/ 0 h 1008112"/>
                  <a:gd name="connsiteX3" fmla="*/ 865232 w 865232"/>
                  <a:gd name="connsiteY3" fmla="*/ 226258 h 1008112"/>
                  <a:gd name="connsiteX4" fmla="*/ 865232 w 865232"/>
                  <a:gd name="connsiteY4" fmla="*/ 781855 h 1008112"/>
                  <a:gd name="connsiteX5" fmla="*/ 752103 w 865232"/>
                  <a:gd name="connsiteY5" fmla="*/ 1008112 h 1008112"/>
                  <a:gd name="connsiteX6" fmla="*/ 0 w 865232"/>
                  <a:gd name="connsiteY6" fmla="*/ 1008112 h 1008112"/>
                  <a:gd name="connsiteX0" fmla="*/ 0 w 865232"/>
                  <a:gd name="connsiteY0" fmla="*/ 1008112 h 1008112"/>
                  <a:gd name="connsiteX1" fmla="*/ 0 w 865232"/>
                  <a:gd name="connsiteY1" fmla="*/ 0 h 1008112"/>
                  <a:gd name="connsiteX2" fmla="*/ 752103 w 865232"/>
                  <a:gd name="connsiteY2" fmla="*/ 0 h 1008112"/>
                  <a:gd name="connsiteX3" fmla="*/ 865232 w 865232"/>
                  <a:gd name="connsiteY3" fmla="*/ 226258 h 1008112"/>
                  <a:gd name="connsiteX4" fmla="*/ 865232 w 865232"/>
                  <a:gd name="connsiteY4" fmla="*/ 781855 h 1008112"/>
                  <a:gd name="connsiteX5" fmla="*/ 752103 w 865232"/>
                  <a:gd name="connsiteY5" fmla="*/ 1008112 h 1008112"/>
                  <a:gd name="connsiteX6" fmla="*/ 0 w 865232"/>
                  <a:gd name="connsiteY6" fmla="*/ 1008112 h 1008112"/>
                  <a:gd name="connsiteX0" fmla="*/ 0 w 865232"/>
                  <a:gd name="connsiteY0" fmla="*/ 1008112 h 1008112"/>
                  <a:gd name="connsiteX1" fmla="*/ 0 w 865232"/>
                  <a:gd name="connsiteY1" fmla="*/ 0 h 1008112"/>
                  <a:gd name="connsiteX2" fmla="*/ 752103 w 865232"/>
                  <a:gd name="connsiteY2" fmla="*/ 0 h 1008112"/>
                  <a:gd name="connsiteX3" fmla="*/ 865232 w 865232"/>
                  <a:gd name="connsiteY3" fmla="*/ 226258 h 1008112"/>
                  <a:gd name="connsiteX4" fmla="*/ 865232 w 865232"/>
                  <a:gd name="connsiteY4" fmla="*/ 781855 h 1008112"/>
                  <a:gd name="connsiteX5" fmla="*/ 752103 w 865232"/>
                  <a:gd name="connsiteY5" fmla="*/ 1008112 h 1008112"/>
                  <a:gd name="connsiteX6" fmla="*/ 0 w 865232"/>
                  <a:gd name="connsiteY6" fmla="*/ 1008112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cubicBezTo>
                      <a:pt x="816707" y="2071"/>
                      <a:pt x="861751" y="138614"/>
                      <a:pt x="865232" y="226258"/>
                    </a:cubicBezTo>
                    <a:lnTo>
                      <a:pt x="865232" y="781855"/>
                    </a:lnTo>
                    <a:cubicBezTo>
                      <a:pt x="861751" y="862164"/>
                      <a:pt x="814263" y="1003595"/>
                      <a:pt x="752103" y="1008112"/>
                    </a:cubicBezTo>
                    <a:lnTo>
                      <a:pt x="0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DEEDC23D-7782-46E7-8F2E-7A8E226BA4EA}"/>
                  </a:ext>
                </a:extLst>
              </p:cNvPr>
              <p:cNvSpPr/>
              <p:nvPr/>
            </p:nvSpPr>
            <p:spPr>
              <a:xfrm>
                <a:off x="4649429" y="3813909"/>
                <a:ext cx="86751" cy="55266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94" name="Block Arc 93">
                <a:extLst>
                  <a:ext uri="{FF2B5EF4-FFF2-40B4-BE49-F238E27FC236}">
                    <a16:creationId xmlns:a16="http://schemas.microsoft.com/office/drawing/2014/main" id="{87CF692E-D451-41A9-ABF5-C8DD37253935}"/>
                  </a:ext>
                </a:extLst>
              </p:cNvPr>
              <p:cNvSpPr/>
              <p:nvPr/>
            </p:nvSpPr>
            <p:spPr>
              <a:xfrm rot="10800000">
                <a:off x="3427547" y="3721316"/>
                <a:ext cx="1308633" cy="1268753"/>
              </a:xfrm>
              <a:prstGeom prst="blockArc">
                <a:avLst>
                  <a:gd name="adj1" fmla="val 10800000"/>
                  <a:gd name="adj2" fmla="val 22514"/>
                  <a:gd name="adj3" fmla="val 6725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5" name="Block Arc 2">
                <a:extLst>
                  <a:ext uri="{FF2B5EF4-FFF2-40B4-BE49-F238E27FC236}">
                    <a16:creationId xmlns:a16="http://schemas.microsoft.com/office/drawing/2014/main" id="{F13C1996-B0FA-4D21-8833-6370DFC7D2B6}"/>
                  </a:ext>
                </a:extLst>
              </p:cNvPr>
              <p:cNvSpPr/>
              <p:nvPr/>
            </p:nvSpPr>
            <p:spPr>
              <a:xfrm>
                <a:off x="4649429" y="3187985"/>
                <a:ext cx="1308633" cy="1268753"/>
              </a:xfrm>
              <a:prstGeom prst="blockArc">
                <a:avLst>
                  <a:gd name="adj1" fmla="val 10800000"/>
                  <a:gd name="adj2" fmla="val 16553861"/>
                  <a:gd name="adj3" fmla="val 685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B12FDE22-886E-40EA-88B1-803F47F7DF28}"/>
                </a:ext>
              </a:extLst>
            </p:cNvPr>
            <p:cNvGrpSpPr/>
            <p:nvPr/>
          </p:nvGrpSpPr>
          <p:grpSpPr>
            <a:xfrm>
              <a:off x="1058734" y="2316142"/>
              <a:ext cx="504056" cy="792088"/>
              <a:chOff x="3218895" y="2316142"/>
              <a:chExt cx="504056" cy="792088"/>
            </a:xfrm>
          </p:grpSpPr>
          <p:sp>
            <p:nvSpPr>
              <p:cNvPr id="87" name="Rounded Rectangle 20">
                <a:extLst>
                  <a:ext uri="{FF2B5EF4-FFF2-40B4-BE49-F238E27FC236}">
                    <a16:creationId xmlns:a16="http://schemas.microsoft.com/office/drawing/2014/main" id="{0479D2B2-72A2-48A1-9976-5EB6BD22C88E}"/>
                  </a:ext>
                </a:extLst>
              </p:cNvPr>
              <p:cNvSpPr/>
              <p:nvPr/>
            </p:nvSpPr>
            <p:spPr>
              <a:xfrm>
                <a:off x="3218895" y="2316142"/>
                <a:ext cx="504056" cy="792088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8" name="Teardrop 87">
                <a:extLst>
                  <a:ext uri="{FF2B5EF4-FFF2-40B4-BE49-F238E27FC236}">
                    <a16:creationId xmlns:a16="http://schemas.microsoft.com/office/drawing/2014/main" id="{1B050145-E96C-4742-B007-1A7954C3E6A0}"/>
                  </a:ext>
                </a:extLst>
              </p:cNvPr>
              <p:cNvSpPr/>
              <p:nvPr/>
            </p:nvSpPr>
            <p:spPr>
              <a:xfrm rot="18900000">
                <a:off x="3342392" y="2506632"/>
                <a:ext cx="257062" cy="257062"/>
              </a:xfrm>
              <a:prstGeom prst="teardrop">
                <a:avLst>
                  <a:gd name="adj" fmla="val 14164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1F5B5E78-C7F1-441E-9C07-76E6D74009ED}"/>
                  </a:ext>
                </a:extLst>
              </p:cNvPr>
              <p:cNvSpPr/>
              <p:nvPr/>
            </p:nvSpPr>
            <p:spPr>
              <a:xfrm>
                <a:off x="3308923" y="2846306"/>
                <a:ext cx="324000" cy="36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D4BFA68A-A25F-4A01-A661-D575AD820883}"/>
                  </a:ext>
                </a:extLst>
              </p:cNvPr>
              <p:cNvSpPr/>
              <p:nvPr/>
            </p:nvSpPr>
            <p:spPr>
              <a:xfrm>
                <a:off x="3308923" y="2944832"/>
                <a:ext cx="324000" cy="36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96" name="Freeform 18">
            <a:extLst>
              <a:ext uri="{FF2B5EF4-FFF2-40B4-BE49-F238E27FC236}">
                <a16:creationId xmlns:a16="http://schemas.microsoft.com/office/drawing/2014/main" id="{F202C104-F25E-4885-B414-54209533921F}"/>
              </a:ext>
            </a:extLst>
          </p:cNvPr>
          <p:cNvSpPr>
            <a:spLocks/>
          </p:cNvSpPr>
          <p:nvPr/>
        </p:nvSpPr>
        <p:spPr bwMode="auto">
          <a:xfrm>
            <a:off x="4068306" y="1805622"/>
            <a:ext cx="1170597" cy="4314549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BD80C63C-3ECF-411F-8EA9-3E2CDCE65B92}"/>
              </a:ext>
            </a:extLst>
          </p:cNvPr>
          <p:cNvGrpSpPr/>
          <p:nvPr/>
        </p:nvGrpSpPr>
        <p:grpSpPr>
          <a:xfrm>
            <a:off x="6013274" y="1859456"/>
            <a:ext cx="3987976" cy="775862"/>
            <a:chOff x="6324699" y="2356411"/>
            <a:chExt cx="2736305" cy="775862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0141476F-15B7-4DCE-9F8F-AE25A14F70DE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5BAC3368-2F3E-4DD7-AF33-3A191C3960E4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3A0A78DD-0531-42E0-8A65-61719ADB2DBD}"/>
              </a:ext>
            </a:extLst>
          </p:cNvPr>
          <p:cNvGrpSpPr/>
          <p:nvPr/>
        </p:nvGrpSpPr>
        <p:grpSpPr>
          <a:xfrm>
            <a:off x="6013276" y="2598650"/>
            <a:ext cx="5412200" cy="1121329"/>
            <a:chOff x="4932040" y="3959634"/>
            <a:chExt cx="3456384" cy="1121329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E1A3F94A-B67E-4C5C-9E30-159674B19DBB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119861F0-DB5D-4E4A-BB84-503BB2E2C6C3}"/>
                </a:ext>
              </a:extLst>
            </p:cNvPr>
            <p:cNvSpPr txBox="1"/>
            <p:nvPr/>
          </p:nvSpPr>
          <p:spPr>
            <a:xfrm>
              <a:off x="4932040" y="3959634"/>
              <a:ext cx="34563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3" name="Heart 3">
            <a:extLst>
              <a:ext uri="{FF2B5EF4-FFF2-40B4-BE49-F238E27FC236}">
                <a16:creationId xmlns:a16="http://schemas.microsoft.com/office/drawing/2014/main" id="{08709116-254E-4904-B897-CD2C7BEC6723}"/>
              </a:ext>
            </a:extLst>
          </p:cNvPr>
          <p:cNvSpPr>
            <a:spLocks noChangeAspect="1"/>
          </p:cNvSpPr>
          <p:nvPr/>
        </p:nvSpPr>
        <p:spPr>
          <a:xfrm>
            <a:off x="4408691" y="2675984"/>
            <a:ext cx="489822" cy="4432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cs typeface="Arial" pitchFamily="34" charset="0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26CC19E7-ECED-4AB6-8EBB-7704CCC1982C}"/>
              </a:ext>
            </a:extLst>
          </p:cNvPr>
          <p:cNvSpPr/>
          <p:nvPr/>
        </p:nvSpPr>
        <p:spPr>
          <a:xfrm>
            <a:off x="5895832" y="4155062"/>
            <a:ext cx="720000" cy="720000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03B657D4-E7BF-4159-B0D3-A6B07BA615DD}"/>
              </a:ext>
            </a:extLst>
          </p:cNvPr>
          <p:cNvSpPr/>
          <p:nvPr/>
        </p:nvSpPr>
        <p:spPr>
          <a:xfrm>
            <a:off x="5895832" y="5366088"/>
            <a:ext cx="720000" cy="720000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8784021-2483-454C-B431-C1E9C40F15CC}"/>
              </a:ext>
            </a:extLst>
          </p:cNvPr>
          <p:cNvGrpSpPr/>
          <p:nvPr/>
        </p:nvGrpSpPr>
        <p:grpSpPr>
          <a:xfrm>
            <a:off x="6793524" y="4094518"/>
            <a:ext cx="4559525" cy="856490"/>
            <a:chOff x="-475010" y="1129567"/>
            <a:chExt cx="3859356" cy="856490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A4D0C35C-6DC0-4A0C-9ABF-B01CE8F81B0F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46659B36-2315-4A6C-9912-4A4B0B4C07F2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A00F2632-0CC7-4587-BC74-34113B0DC8BE}"/>
              </a:ext>
            </a:extLst>
          </p:cNvPr>
          <p:cNvGrpSpPr/>
          <p:nvPr/>
        </p:nvGrpSpPr>
        <p:grpSpPr>
          <a:xfrm>
            <a:off x="6793524" y="5305543"/>
            <a:ext cx="4559525" cy="856490"/>
            <a:chOff x="-475010" y="1129567"/>
            <a:chExt cx="3859356" cy="856490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A95614C4-B278-401F-8019-C725E8057728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76AEF79B-8D5E-44BE-9962-AC67A85A1D52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112" name="Freeform 9">
            <a:extLst>
              <a:ext uri="{FF2B5EF4-FFF2-40B4-BE49-F238E27FC236}">
                <a16:creationId xmlns:a16="http://schemas.microsoft.com/office/drawing/2014/main" id="{DF78B7FA-60DC-4D55-92EF-F07202EC2A20}"/>
              </a:ext>
            </a:extLst>
          </p:cNvPr>
          <p:cNvSpPr>
            <a:spLocks noEditPoints="1"/>
          </p:cNvSpPr>
          <p:nvPr/>
        </p:nvSpPr>
        <p:spPr bwMode="auto">
          <a:xfrm>
            <a:off x="6041751" y="4340675"/>
            <a:ext cx="480486" cy="348783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13" name="Freeform 9">
            <a:extLst>
              <a:ext uri="{FF2B5EF4-FFF2-40B4-BE49-F238E27FC236}">
                <a16:creationId xmlns:a16="http://schemas.microsoft.com/office/drawing/2014/main" id="{6EE8BE8B-18C9-46AD-86C2-83B9AF0783C0}"/>
              </a:ext>
            </a:extLst>
          </p:cNvPr>
          <p:cNvSpPr>
            <a:spLocks noEditPoints="1"/>
          </p:cNvSpPr>
          <p:nvPr/>
        </p:nvSpPr>
        <p:spPr bwMode="auto">
          <a:xfrm>
            <a:off x="6106408" y="5515873"/>
            <a:ext cx="298854" cy="420437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128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2019-01-04T06:46:43Z</dcterms:modified>
</cp:coreProperties>
</file>