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46572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70979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5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397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2015-01-20T09:38:26Z</dcterms:modified>
</cp:coreProperties>
</file>