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01" name="Group 1100">
            <a:extLst>
              <a:ext uri="{FF2B5EF4-FFF2-40B4-BE49-F238E27FC236}">
                <a16:creationId xmlns:a16="http://schemas.microsoft.com/office/drawing/2014/main" id="{64A834FD-5F92-4AC0-95B6-553D9AADA05F}"/>
              </a:ext>
            </a:extLst>
          </p:cNvPr>
          <p:cNvGrpSpPr/>
          <p:nvPr/>
        </p:nvGrpSpPr>
        <p:grpSpPr>
          <a:xfrm>
            <a:off x="6909438" y="1315040"/>
            <a:ext cx="4614010" cy="4883088"/>
            <a:chOff x="346191" y="519809"/>
            <a:chExt cx="5018840" cy="5311527"/>
          </a:xfrm>
          <a:solidFill>
            <a:schemeClr val="accent3"/>
          </a:solidFill>
        </p:grpSpPr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D2B683D3-CA5F-47D2-B129-FAE78C46D3C3}"/>
                </a:ext>
              </a:extLst>
            </p:cNvPr>
            <p:cNvSpPr/>
            <p:nvPr/>
          </p:nvSpPr>
          <p:spPr>
            <a:xfrm>
              <a:off x="2259877" y="2441740"/>
              <a:ext cx="1812048" cy="1359036"/>
            </a:xfrm>
            <a:custGeom>
              <a:avLst/>
              <a:gdLst>
                <a:gd name="connsiteX0" fmla="*/ 1709343 w 1812048"/>
                <a:gd name="connsiteY0" fmla="*/ 115651 h 1359035"/>
                <a:gd name="connsiteX1" fmla="*/ 1812204 w 1812048"/>
                <a:gd name="connsiteY1" fmla="*/ 15989 h 1359035"/>
                <a:gd name="connsiteX2" fmla="*/ 1498826 w 1812048"/>
                <a:gd name="connsiteY2" fmla="*/ 20785 h 1359035"/>
                <a:gd name="connsiteX3" fmla="*/ 1223288 w 1812048"/>
                <a:gd name="connsiteY3" fmla="*/ 79410 h 1359035"/>
                <a:gd name="connsiteX4" fmla="*/ 1099109 w 1812048"/>
                <a:gd name="connsiteY4" fmla="*/ 54361 h 1359035"/>
                <a:gd name="connsiteX5" fmla="*/ 797457 w 1812048"/>
                <a:gd name="connsiteY5" fmla="*/ 0 h 1359035"/>
                <a:gd name="connsiteX6" fmla="*/ 715382 w 1812048"/>
                <a:gd name="connsiteY6" fmla="*/ 36774 h 1359035"/>
                <a:gd name="connsiteX7" fmla="*/ 34265 w 1812048"/>
                <a:gd name="connsiteY7" fmla="*/ 789840 h 1359035"/>
                <a:gd name="connsiteX8" fmla="*/ 63044 w 1812048"/>
                <a:gd name="connsiteY8" fmla="*/ 953457 h 1359035"/>
                <a:gd name="connsiteX9" fmla="*/ 449970 w 1812048"/>
                <a:gd name="connsiteY9" fmla="*/ 1302543 h 1359035"/>
                <a:gd name="connsiteX10" fmla="*/ 619450 w 1812048"/>
                <a:gd name="connsiteY10" fmla="*/ 1318531 h 1359035"/>
                <a:gd name="connsiteX11" fmla="*/ 1709343 w 1812048"/>
                <a:gd name="connsiteY11" fmla="*/ 115651 h 135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12048" h="1359035">
                  <a:moveTo>
                    <a:pt x="1709343" y="115651"/>
                  </a:moveTo>
                  <a:cubicBezTo>
                    <a:pt x="1738656" y="86872"/>
                    <a:pt x="1782358" y="38906"/>
                    <a:pt x="1812204" y="15989"/>
                  </a:cubicBezTo>
                  <a:cubicBezTo>
                    <a:pt x="1761573" y="7461"/>
                    <a:pt x="1627801" y="533"/>
                    <a:pt x="1498826" y="20785"/>
                  </a:cubicBezTo>
                  <a:cubicBezTo>
                    <a:pt x="1457788" y="28780"/>
                    <a:pt x="1384774" y="69284"/>
                    <a:pt x="1223288" y="79410"/>
                  </a:cubicBezTo>
                  <a:cubicBezTo>
                    <a:pt x="1180652" y="78877"/>
                    <a:pt x="1139081" y="70350"/>
                    <a:pt x="1099109" y="54361"/>
                  </a:cubicBezTo>
                  <a:cubicBezTo>
                    <a:pt x="1002112" y="14923"/>
                    <a:pt x="901383" y="0"/>
                    <a:pt x="797457" y="0"/>
                  </a:cubicBezTo>
                  <a:cubicBezTo>
                    <a:pt x="763348" y="0"/>
                    <a:pt x="738299" y="11725"/>
                    <a:pt x="715382" y="36774"/>
                  </a:cubicBezTo>
                  <a:cubicBezTo>
                    <a:pt x="488343" y="287796"/>
                    <a:pt x="261304" y="538818"/>
                    <a:pt x="34265" y="789840"/>
                  </a:cubicBezTo>
                  <a:cubicBezTo>
                    <a:pt x="-19564" y="848998"/>
                    <a:pt x="-9970" y="898563"/>
                    <a:pt x="63044" y="953457"/>
                  </a:cubicBezTo>
                  <a:cubicBezTo>
                    <a:pt x="202146" y="1058449"/>
                    <a:pt x="333786" y="1173035"/>
                    <a:pt x="449970" y="1302543"/>
                  </a:cubicBezTo>
                  <a:cubicBezTo>
                    <a:pt x="512859" y="1373426"/>
                    <a:pt x="565088" y="1378755"/>
                    <a:pt x="619450" y="1318531"/>
                  </a:cubicBezTo>
                  <a:cubicBezTo>
                    <a:pt x="678608" y="1254044"/>
                    <a:pt x="1693355" y="133239"/>
                    <a:pt x="1709343" y="115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6C4AC4D2-3FD1-4D9A-ABF3-98F4E2E24D95}"/>
                </a:ext>
              </a:extLst>
            </p:cNvPr>
            <p:cNvSpPr/>
            <p:nvPr/>
          </p:nvSpPr>
          <p:spPr>
            <a:xfrm>
              <a:off x="346191" y="519809"/>
              <a:ext cx="5018840" cy="5311527"/>
            </a:xfrm>
            <a:custGeom>
              <a:avLst/>
              <a:gdLst>
                <a:gd name="connsiteX0" fmla="*/ 1363501 w 5018840"/>
                <a:gd name="connsiteY0" fmla="*/ 3844634 h 5311527"/>
                <a:gd name="connsiteX1" fmla="*/ 1377691 w 5018840"/>
                <a:gd name="connsiteY1" fmla="*/ 3851229 h 5311527"/>
                <a:gd name="connsiteX2" fmla="*/ 1378224 w 5018840"/>
                <a:gd name="connsiteY2" fmla="*/ 3875212 h 5311527"/>
                <a:gd name="connsiteX3" fmla="*/ 987567 w 5018840"/>
                <a:gd name="connsiteY3" fmla="*/ 4294649 h 5311527"/>
                <a:gd name="connsiteX4" fmla="*/ 229171 w 5018840"/>
                <a:gd name="connsiteY4" fmla="*/ 5109538 h 5311527"/>
                <a:gd name="connsiteX5" fmla="*/ 31977 w 5018840"/>
                <a:gd name="connsiteY5" fmla="*/ 5285946 h 5311527"/>
                <a:gd name="connsiteX6" fmla="*/ 2665 w 5018840"/>
                <a:gd name="connsiteY6" fmla="*/ 5311527 h 5311527"/>
                <a:gd name="connsiteX7" fmla="*/ 0 w 5018840"/>
                <a:gd name="connsiteY7" fmla="*/ 5308863 h 5311527"/>
                <a:gd name="connsiteX8" fmla="*/ 151359 w 5018840"/>
                <a:gd name="connsiteY8" fmla="*/ 5145779 h 5311527"/>
                <a:gd name="connsiteX9" fmla="*/ 1352109 w 5018840"/>
                <a:gd name="connsiteY9" fmla="*/ 3854427 h 5311527"/>
                <a:gd name="connsiteX10" fmla="*/ 1363501 w 5018840"/>
                <a:gd name="connsiteY10" fmla="*/ 3844634 h 5311527"/>
                <a:gd name="connsiteX11" fmla="*/ 1625514 w 5018840"/>
                <a:gd name="connsiteY11" fmla="*/ 3319871 h 5311527"/>
                <a:gd name="connsiteX12" fmla="*/ 1614855 w 5018840"/>
                <a:gd name="connsiteY12" fmla="*/ 3332129 h 5311527"/>
                <a:gd name="connsiteX13" fmla="*/ 1461364 w 5018840"/>
                <a:gd name="connsiteY13" fmla="*/ 3608201 h 5311527"/>
                <a:gd name="connsiteX14" fmla="*/ 1457633 w 5018840"/>
                <a:gd name="connsiteY14" fmla="*/ 3622058 h 5311527"/>
                <a:gd name="connsiteX15" fmla="*/ 1467760 w 5018840"/>
                <a:gd name="connsiteY15" fmla="*/ 3609800 h 5311527"/>
                <a:gd name="connsiteX16" fmla="*/ 1645767 w 5018840"/>
                <a:gd name="connsiteY16" fmla="*/ 3371568 h 5311527"/>
                <a:gd name="connsiteX17" fmla="*/ 1640970 w 5018840"/>
                <a:gd name="connsiteY17" fmla="*/ 3326800 h 5311527"/>
                <a:gd name="connsiteX18" fmla="*/ 1625514 w 5018840"/>
                <a:gd name="connsiteY18" fmla="*/ 3319871 h 5311527"/>
                <a:gd name="connsiteX19" fmla="*/ 1651230 w 5018840"/>
                <a:gd name="connsiteY19" fmla="*/ 3238396 h 5311527"/>
                <a:gd name="connsiteX20" fmla="*/ 1664953 w 5018840"/>
                <a:gd name="connsiteY20" fmla="*/ 3245791 h 5311527"/>
                <a:gd name="connsiteX21" fmla="*/ 1983126 w 5018840"/>
                <a:gd name="connsiteY21" fmla="*/ 3530922 h 5311527"/>
                <a:gd name="connsiteX22" fmla="*/ 1980461 w 5018840"/>
                <a:gd name="connsiteY22" fmla="*/ 3557037 h 5311527"/>
                <a:gd name="connsiteX23" fmla="*/ 1526918 w 5018840"/>
                <a:gd name="connsiteY23" fmla="*/ 3852294 h 5311527"/>
                <a:gd name="connsiteX24" fmla="*/ 1476820 w 5018840"/>
                <a:gd name="connsiteY24" fmla="*/ 3867750 h 5311527"/>
                <a:gd name="connsiteX25" fmla="*/ 1380888 w 5018840"/>
                <a:gd name="connsiteY25" fmla="*/ 3712127 h 5311527"/>
                <a:gd name="connsiteX26" fmla="*/ 1639904 w 5018840"/>
                <a:gd name="connsiteY26" fmla="*/ 3248988 h 5311527"/>
                <a:gd name="connsiteX27" fmla="*/ 1651230 w 5018840"/>
                <a:gd name="connsiteY27" fmla="*/ 3238396 h 5311527"/>
                <a:gd name="connsiteX28" fmla="*/ 1909644 w 5018840"/>
                <a:gd name="connsiteY28" fmla="*/ 3080042 h 5311527"/>
                <a:gd name="connsiteX29" fmla="*/ 1920236 w 5018840"/>
                <a:gd name="connsiteY29" fmla="*/ 3085905 h 5311527"/>
                <a:gd name="connsiteX30" fmla="*/ 2130221 w 5018840"/>
                <a:gd name="connsiteY30" fmla="*/ 3275637 h 5311527"/>
                <a:gd name="connsiteX31" fmla="*/ 2140880 w 5018840"/>
                <a:gd name="connsiteY31" fmla="*/ 3283098 h 5311527"/>
                <a:gd name="connsiteX32" fmla="*/ 2131287 w 5018840"/>
                <a:gd name="connsiteY32" fmla="*/ 3294823 h 5311527"/>
                <a:gd name="connsiteX33" fmla="*/ 2006042 w 5018840"/>
                <a:gd name="connsiteY33" fmla="*/ 3433924 h 5311527"/>
                <a:gd name="connsiteX34" fmla="*/ 1984724 w 5018840"/>
                <a:gd name="connsiteY34" fmla="*/ 3434990 h 5311527"/>
                <a:gd name="connsiteX35" fmla="*/ 1775806 w 5018840"/>
                <a:gd name="connsiteY35" fmla="*/ 3246857 h 5311527"/>
                <a:gd name="connsiteX36" fmla="*/ 1775273 w 5018840"/>
                <a:gd name="connsiteY36" fmla="*/ 3224473 h 5311527"/>
                <a:gd name="connsiteX37" fmla="*/ 1899451 w 5018840"/>
                <a:gd name="connsiteY37" fmla="*/ 3086971 h 5311527"/>
                <a:gd name="connsiteX38" fmla="*/ 1909644 w 5018840"/>
                <a:gd name="connsiteY38" fmla="*/ 3080042 h 5311527"/>
                <a:gd name="connsiteX39" fmla="*/ 2638128 w 5018840"/>
                <a:gd name="connsiteY39" fmla="*/ 2708040 h 5311527"/>
                <a:gd name="connsiteX40" fmla="*/ 2657847 w 5018840"/>
                <a:gd name="connsiteY40" fmla="*/ 2719232 h 5311527"/>
                <a:gd name="connsiteX41" fmla="*/ 2852377 w 5018840"/>
                <a:gd name="connsiteY41" fmla="*/ 2888180 h 5311527"/>
                <a:gd name="connsiteX42" fmla="*/ 2849179 w 5018840"/>
                <a:gd name="connsiteY42" fmla="*/ 2928684 h 5311527"/>
                <a:gd name="connsiteX43" fmla="*/ 2808142 w 5018840"/>
                <a:gd name="connsiteY43" fmla="*/ 2936679 h 5311527"/>
                <a:gd name="connsiteX44" fmla="*/ 2612013 w 5018840"/>
                <a:gd name="connsiteY44" fmla="*/ 2766132 h 5311527"/>
                <a:gd name="connsiteX45" fmla="*/ 2601887 w 5018840"/>
                <a:gd name="connsiteY45" fmla="*/ 2725627 h 5311527"/>
                <a:gd name="connsiteX46" fmla="*/ 2638128 w 5018840"/>
                <a:gd name="connsiteY46" fmla="*/ 2708040 h 5311527"/>
                <a:gd name="connsiteX47" fmla="*/ 2348467 w 5018840"/>
                <a:gd name="connsiteY47" fmla="*/ 2661939 h 5311527"/>
                <a:gd name="connsiteX48" fmla="*/ 2373249 w 5018840"/>
                <a:gd name="connsiteY48" fmla="*/ 2670733 h 5311527"/>
                <a:gd name="connsiteX49" fmla="*/ 2441467 w 5018840"/>
                <a:gd name="connsiteY49" fmla="*/ 2728825 h 5311527"/>
                <a:gd name="connsiteX50" fmla="*/ 2752714 w 5018840"/>
                <a:gd name="connsiteY50" fmla="*/ 2999034 h 5311527"/>
                <a:gd name="connsiteX51" fmla="*/ 2709012 w 5018840"/>
                <a:gd name="connsiteY51" fmla="*/ 3047533 h 5311527"/>
                <a:gd name="connsiteX52" fmla="*/ 2456923 w 5018840"/>
                <a:gd name="connsiteY52" fmla="*/ 2830087 h 5311527"/>
                <a:gd name="connsiteX53" fmla="*/ 2341805 w 5018840"/>
                <a:gd name="connsiteY53" fmla="*/ 2730423 h 5311527"/>
                <a:gd name="connsiteX54" fmla="*/ 2331146 w 5018840"/>
                <a:gd name="connsiteY54" fmla="*/ 2720830 h 5311527"/>
                <a:gd name="connsiteX55" fmla="*/ 2326882 w 5018840"/>
                <a:gd name="connsiteY55" fmla="*/ 2673930 h 5311527"/>
                <a:gd name="connsiteX56" fmla="*/ 2348467 w 5018840"/>
                <a:gd name="connsiteY56" fmla="*/ 2661939 h 5311527"/>
                <a:gd name="connsiteX57" fmla="*/ 2706879 w 5018840"/>
                <a:gd name="connsiteY57" fmla="*/ 2613640 h 5311527"/>
                <a:gd name="connsiteX58" fmla="*/ 2731395 w 5018840"/>
                <a:gd name="connsiteY58" fmla="*/ 2620102 h 5311527"/>
                <a:gd name="connsiteX59" fmla="*/ 2934985 w 5018840"/>
                <a:gd name="connsiteY59" fmla="*/ 2797577 h 5311527"/>
                <a:gd name="connsiteX60" fmla="*/ 2891815 w 5018840"/>
                <a:gd name="connsiteY60" fmla="*/ 2844477 h 5311527"/>
                <a:gd name="connsiteX61" fmla="*/ 2693555 w 5018840"/>
                <a:gd name="connsiteY61" fmla="*/ 2673397 h 5311527"/>
                <a:gd name="connsiteX62" fmla="*/ 2685560 w 5018840"/>
                <a:gd name="connsiteY62" fmla="*/ 2627563 h 5311527"/>
                <a:gd name="connsiteX63" fmla="*/ 2706879 w 5018840"/>
                <a:gd name="connsiteY63" fmla="*/ 2613640 h 5311527"/>
                <a:gd name="connsiteX64" fmla="*/ 2806542 w 5018840"/>
                <a:gd name="connsiteY64" fmla="*/ 2503386 h 5311527"/>
                <a:gd name="connsiteX65" fmla="*/ 2833190 w 5018840"/>
                <a:gd name="connsiteY65" fmla="*/ 2514044 h 5311527"/>
                <a:gd name="connsiteX66" fmla="*/ 3017060 w 5018840"/>
                <a:gd name="connsiteY66" fmla="*/ 2673399 h 5311527"/>
                <a:gd name="connsiteX67" fmla="*/ 3032516 w 5018840"/>
                <a:gd name="connsiteY67" fmla="*/ 2689921 h 5311527"/>
                <a:gd name="connsiteX68" fmla="*/ 2990946 w 5018840"/>
                <a:gd name="connsiteY68" fmla="*/ 2735755 h 5311527"/>
                <a:gd name="connsiteX69" fmla="*/ 2867299 w 5018840"/>
                <a:gd name="connsiteY69" fmla="*/ 2630763 h 5311527"/>
                <a:gd name="connsiteX70" fmla="*/ 2788954 w 5018840"/>
                <a:gd name="connsiteY70" fmla="*/ 2562543 h 5311527"/>
                <a:gd name="connsiteX71" fmla="*/ 2783092 w 5018840"/>
                <a:gd name="connsiteY71" fmla="*/ 2515110 h 5311527"/>
                <a:gd name="connsiteX72" fmla="*/ 2806542 w 5018840"/>
                <a:gd name="connsiteY72" fmla="*/ 2503386 h 5311527"/>
                <a:gd name="connsiteX73" fmla="*/ 2975955 w 5018840"/>
                <a:gd name="connsiteY73" fmla="*/ 2325178 h 5311527"/>
                <a:gd name="connsiteX74" fmla="*/ 3003735 w 5018840"/>
                <a:gd name="connsiteY74" fmla="*/ 2337636 h 5311527"/>
                <a:gd name="connsiteX75" fmla="*/ 3198797 w 5018840"/>
                <a:gd name="connsiteY75" fmla="*/ 2506583 h 5311527"/>
                <a:gd name="connsiteX76" fmla="*/ 3195067 w 5018840"/>
                <a:gd name="connsiteY76" fmla="*/ 2547621 h 5311527"/>
                <a:gd name="connsiteX77" fmla="*/ 3155095 w 5018840"/>
                <a:gd name="connsiteY77" fmla="*/ 2555082 h 5311527"/>
                <a:gd name="connsiteX78" fmla="*/ 2960033 w 5018840"/>
                <a:gd name="connsiteY78" fmla="*/ 2386667 h 5311527"/>
                <a:gd name="connsiteX79" fmla="*/ 2952571 w 5018840"/>
                <a:gd name="connsiteY79" fmla="*/ 2337103 h 5311527"/>
                <a:gd name="connsiteX80" fmla="*/ 2975955 w 5018840"/>
                <a:gd name="connsiteY80" fmla="*/ 2325178 h 5311527"/>
                <a:gd name="connsiteX81" fmla="*/ 2720003 w 5018840"/>
                <a:gd name="connsiteY81" fmla="*/ 2277678 h 5311527"/>
                <a:gd name="connsiteX82" fmla="*/ 2750049 w 5018840"/>
                <a:gd name="connsiteY82" fmla="*/ 2292334 h 5311527"/>
                <a:gd name="connsiteX83" fmla="*/ 3103931 w 5018840"/>
                <a:gd name="connsiteY83" fmla="*/ 2599318 h 5311527"/>
                <a:gd name="connsiteX84" fmla="*/ 3110860 w 5018840"/>
                <a:gd name="connsiteY84" fmla="*/ 2603581 h 5311527"/>
                <a:gd name="connsiteX85" fmla="*/ 3101266 w 5018840"/>
                <a:gd name="connsiteY85" fmla="*/ 2663805 h 5311527"/>
                <a:gd name="connsiteX86" fmla="*/ 3064492 w 5018840"/>
                <a:gd name="connsiteY86" fmla="*/ 2653679 h 5311527"/>
                <a:gd name="connsiteX87" fmla="*/ 2824130 w 5018840"/>
                <a:gd name="connsiteY87" fmla="*/ 2444228 h 5311527"/>
                <a:gd name="connsiteX88" fmla="*/ 2706346 w 5018840"/>
                <a:gd name="connsiteY88" fmla="*/ 2341899 h 5311527"/>
                <a:gd name="connsiteX89" fmla="*/ 2695154 w 5018840"/>
                <a:gd name="connsiteY89" fmla="*/ 2288604 h 5311527"/>
                <a:gd name="connsiteX90" fmla="*/ 2720003 w 5018840"/>
                <a:gd name="connsiteY90" fmla="*/ 2277678 h 5311527"/>
                <a:gd name="connsiteX91" fmla="*/ 3064159 w 5018840"/>
                <a:gd name="connsiteY91" fmla="*/ 2222052 h 5311527"/>
                <a:gd name="connsiteX92" fmla="*/ 3089541 w 5018840"/>
                <a:gd name="connsiteY92" fmla="*/ 2231045 h 5311527"/>
                <a:gd name="connsiteX93" fmla="*/ 3284071 w 5018840"/>
                <a:gd name="connsiteY93" fmla="*/ 2399993 h 5311527"/>
                <a:gd name="connsiteX94" fmla="*/ 3289400 w 5018840"/>
                <a:gd name="connsiteY94" fmla="*/ 2406388 h 5311527"/>
                <a:gd name="connsiteX95" fmla="*/ 3246231 w 5018840"/>
                <a:gd name="connsiteY95" fmla="*/ 2452755 h 5311527"/>
                <a:gd name="connsiteX96" fmla="*/ 3049569 w 5018840"/>
                <a:gd name="connsiteY96" fmla="*/ 2283275 h 5311527"/>
                <a:gd name="connsiteX97" fmla="*/ 3041575 w 5018840"/>
                <a:gd name="connsiteY97" fmla="*/ 2234243 h 5311527"/>
                <a:gd name="connsiteX98" fmla="*/ 3064159 w 5018840"/>
                <a:gd name="connsiteY98" fmla="*/ 2222052 h 5311527"/>
                <a:gd name="connsiteX99" fmla="*/ 3160224 w 5018840"/>
                <a:gd name="connsiteY99" fmla="*/ 2111130 h 5311527"/>
                <a:gd name="connsiteX100" fmla="*/ 3184407 w 5018840"/>
                <a:gd name="connsiteY100" fmla="*/ 2119657 h 5311527"/>
                <a:gd name="connsiteX101" fmla="*/ 3377871 w 5018840"/>
                <a:gd name="connsiteY101" fmla="*/ 2287006 h 5311527"/>
                <a:gd name="connsiteX102" fmla="*/ 3387464 w 5018840"/>
                <a:gd name="connsiteY102" fmla="*/ 2298198 h 5311527"/>
                <a:gd name="connsiteX103" fmla="*/ 3345361 w 5018840"/>
                <a:gd name="connsiteY103" fmla="*/ 2344032 h 5311527"/>
                <a:gd name="connsiteX104" fmla="*/ 3186006 w 5018840"/>
                <a:gd name="connsiteY104" fmla="*/ 2207595 h 5311527"/>
                <a:gd name="connsiteX105" fmla="*/ 3142304 w 5018840"/>
                <a:gd name="connsiteY105" fmla="*/ 2169222 h 5311527"/>
                <a:gd name="connsiteX106" fmla="*/ 3138040 w 5018840"/>
                <a:gd name="connsiteY106" fmla="*/ 2123387 h 5311527"/>
                <a:gd name="connsiteX107" fmla="*/ 3160224 w 5018840"/>
                <a:gd name="connsiteY107" fmla="*/ 2111130 h 5311527"/>
                <a:gd name="connsiteX108" fmla="*/ 3361482 w 5018840"/>
                <a:gd name="connsiteY108" fmla="*/ 1912537 h 5311527"/>
                <a:gd name="connsiteX109" fmla="*/ 3382666 w 5018840"/>
                <a:gd name="connsiteY109" fmla="*/ 1925128 h 5311527"/>
                <a:gd name="connsiteX110" fmla="*/ 3406649 w 5018840"/>
                <a:gd name="connsiteY110" fmla="*/ 1944847 h 5311527"/>
                <a:gd name="connsiteX111" fmla="*/ 3471138 w 5018840"/>
                <a:gd name="connsiteY111" fmla="*/ 1995478 h 5311527"/>
                <a:gd name="connsiteX112" fmla="*/ 3559075 w 5018840"/>
                <a:gd name="connsiteY112" fmla="*/ 2070626 h 5311527"/>
                <a:gd name="connsiteX113" fmla="*/ 3575064 w 5018840"/>
                <a:gd name="connsiteY113" fmla="*/ 2091411 h 5311527"/>
                <a:gd name="connsiteX114" fmla="*/ 3573465 w 5018840"/>
                <a:gd name="connsiteY114" fmla="*/ 2133515 h 5311527"/>
                <a:gd name="connsiteX115" fmla="*/ 3529763 w 5018840"/>
                <a:gd name="connsiteY115" fmla="*/ 2140443 h 5311527"/>
                <a:gd name="connsiteX116" fmla="*/ 3363480 w 5018840"/>
                <a:gd name="connsiteY116" fmla="*/ 1995478 h 5311527"/>
                <a:gd name="connsiteX117" fmla="*/ 3326173 w 5018840"/>
                <a:gd name="connsiteY117" fmla="*/ 1962435 h 5311527"/>
                <a:gd name="connsiteX118" fmla="*/ 3337898 w 5018840"/>
                <a:gd name="connsiteY118" fmla="*/ 1917134 h 5311527"/>
                <a:gd name="connsiteX119" fmla="*/ 3361482 w 5018840"/>
                <a:gd name="connsiteY119" fmla="*/ 1912537 h 5311527"/>
                <a:gd name="connsiteX120" fmla="*/ 3072619 w 5018840"/>
                <a:gd name="connsiteY120" fmla="*/ 1868302 h 5311527"/>
                <a:gd name="connsiteX121" fmla="*/ 3100200 w 5018840"/>
                <a:gd name="connsiteY121" fmla="*/ 1880360 h 5311527"/>
                <a:gd name="connsiteX122" fmla="*/ 3230774 w 5018840"/>
                <a:gd name="connsiteY122" fmla="*/ 1993347 h 5311527"/>
                <a:gd name="connsiteX123" fmla="*/ 3270746 w 5018840"/>
                <a:gd name="connsiteY123" fmla="*/ 2021594 h 5311527"/>
                <a:gd name="connsiteX124" fmla="*/ 3463675 w 5018840"/>
                <a:gd name="connsiteY124" fmla="*/ 2187876 h 5311527"/>
                <a:gd name="connsiteX125" fmla="*/ 3473269 w 5018840"/>
                <a:gd name="connsiteY125" fmla="*/ 2203332 h 5311527"/>
                <a:gd name="connsiteX126" fmla="*/ 3470071 w 5018840"/>
                <a:gd name="connsiteY126" fmla="*/ 2245435 h 5311527"/>
                <a:gd name="connsiteX127" fmla="*/ 3428500 w 5018840"/>
                <a:gd name="connsiteY127" fmla="*/ 2252364 h 5311527"/>
                <a:gd name="connsiteX128" fmla="*/ 3144435 w 5018840"/>
                <a:gd name="connsiteY128" fmla="*/ 2005072 h 5311527"/>
                <a:gd name="connsiteX129" fmla="*/ 3137507 w 5018840"/>
                <a:gd name="connsiteY129" fmla="*/ 2000808 h 5311527"/>
                <a:gd name="connsiteX130" fmla="*/ 3058096 w 5018840"/>
                <a:gd name="connsiteY130" fmla="*/ 1930458 h 5311527"/>
                <a:gd name="connsiteX131" fmla="*/ 3049036 w 5018840"/>
                <a:gd name="connsiteY131" fmla="*/ 1879827 h 5311527"/>
                <a:gd name="connsiteX132" fmla="*/ 3072619 w 5018840"/>
                <a:gd name="connsiteY132" fmla="*/ 1868302 h 5311527"/>
                <a:gd name="connsiteX133" fmla="*/ 3444089 w 5018840"/>
                <a:gd name="connsiteY133" fmla="*/ 1807346 h 5311527"/>
                <a:gd name="connsiteX134" fmla="*/ 3471670 w 5018840"/>
                <a:gd name="connsiteY134" fmla="*/ 1820136 h 5311527"/>
                <a:gd name="connsiteX135" fmla="*/ 3651810 w 5018840"/>
                <a:gd name="connsiteY135" fmla="*/ 1974694 h 5311527"/>
                <a:gd name="connsiteX136" fmla="*/ 3666732 w 5018840"/>
                <a:gd name="connsiteY136" fmla="*/ 2022127 h 5311527"/>
                <a:gd name="connsiteX137" fmla="*/ 3622497 w 5018840"/>
                <a:gd name="connsiteY137" fmla="*/ 2037050 h 5311527"/>
                <a:gd name="connsiteX138" fmla="*/ 3596915 w 5018840"/>
                <a:gd name="connsiteY138" fmla="*/ 2022127 h 5311527"/>
                <a:gd name="connsiteX139" fmla="*/ 3520170 w 5018840"/>
                <a:gd name="connsiteY139" fmla="*/ 1956574 h 5311527"/>
                <a:gd name="connsiteX140" fmla="*/ 3507379 w 5018840"/>
                <a:gd name="connsiteY140" fmla="*/ 1939519 h 5311527"/>
                <a:gd name="connsiteX141" fmla="*/ 3429566 w 5018840"/>
                <a:gd name="connsiteY141" fmla="*/ 1870767 h 5311527"/>
                <a:gd name="connsiteX142" fmla="*/ 3420506 w 5018840"/>
                <a:gd name="connsiteY142" fmla="*/ 1818537 h 5311527"/>
                <a:gd name="connsiteX143" fmla="*/ 3444089 w 5018840"/>
                <a:gd name="connsiteY143" fmla="*/ 1807346 h 5311527"/>
                <a:gd name="connsiteX144" fmla="*/ 3538622 w 5018840"/>
                <a:gd name="connsiteY144" fmla="*/ 1697690 h 5311527"/>
                <a:gd name="connsiteX145" fmla="*/ 3567602 w 5018840"/>
                <a:gd name="connsiteY145" fmla="*/ 1710881 h 5311527"/>
                <a:gd name="connsiteX146" fmla="*/ 3748808 w 5018840"/>
                <a:gd name="connsiteY146" fmla="*/ 1867570 h 5311527"/>
                <a:gd name="connsiteX147" fmla="*/ 3766395 w 5018840"/>
                <a:gd name="connsiteY147" fmla="*/ 1900081 h 5311527"/>
                <a:gd name="connsiteX148" fmla="*/ 3747742 w 5018840"/>
                <a:gd name="connsiteY148" fmla="*/ 1927261 h 5311527"/>
                <a:gd name="connsiteX149" fmla="*/ 3712567 w 5018840"/>
                <a:gd name="connsiteY149" fmla="*/ 1923531 h 5311527"/>
                <a:gd name="connsiteX150" fmla="*/ 3665134 w 5018840"/>
                <a:gd name="connsiteY150" fmla="*/ 1883026 h 5311527"/>
                <a:gd name="connsiteX151" fmla="*/ 3525498 w 5018840"/>
                <a:gd name="connsiteY151" fmla="*/ 1761511 h 5311527"/>
                <a:gd name="connsiteX152" fmla="*/ 3514839 w 5018840"/>
                <a:gd name="connsiteY152" fmla="*/ 1709282 h 5311527"/>
                <a:gd name="connsiteX153" fmla="*/ 3538622 w 5018840"/>
                <a:gd name="connsiteY153" fmla="*/ 1697690 h 5311527"/>
                <a:gd name="connsiteX154" fmla="*/ 3467606 w 5018840"/>
                <a:gd name="connsiteY154" fmla="*/ 1451865 h 5311527"/>
                <a:gd name="connsiteX155" fmla="*/ 3499383 w 5018840"/>
                <a:gd name="connsiteY155" fmla="*/ 1469453 h 5311527"/>
                <a:gd name="connsiteX156" fmla="*/ 3837811 w 5018840"/>
                <a:gd name="connsiteY156" fmla="*/ 1775369 h 5311527"/>
                <a:gd name="connsiteX157" fmla="*/ 3856998 w 5018840"/>
                <a:gd name="connsiteY157" fmla="*/ 1811077 h 5311527"/>
                <a:gd name="connsiteX158" fmla="*/ 3841542 w 5018840"/>
                <a:gd name="connsiteY158" fmla="*/ 1832928 h 5311527"/>
                <a:gd name="connsiteX159" fmla="*/ 3810098 w 5018840"/>
                <a:gd name="connsiteY159" fmla="*/ 1831862 h 5311527"/>
                <a:gd name="connsiteX160" fmla="*/ 3787713 w 5018840"/>
                <a:gd name="connsiteY160" fmla="*/ 1813209 h 5311527"/>
                <a:gd name="connsiteX161" fmla="*/ 3458346 w 5018840"/>
                <a:gd name="connsiteY161" fmla="*/ 1515820 h 5311527"/>
                <a:gd name="connsiteX162" fmla="*/ 3443423 w 5018840"/>
                <a:gd name="connsiteY162" fmla="*/ 1461458 h 5311527"/>
                <a:gd name="connsiteX163" fmla="*/ 3467606 w 5018840"/>
                <a:gd name="connsiteY163" fmla="*/ 1451865 h 5311527"/>
                <a:gd name="connsiteX164" fmla="*/ 3419707 w 5018840"/>
                <a:gd name="connsiteY164" fmla="*/ 1000785 h 5311527"/>
                <a:gd name="connsiteX165" fmla="*/ 3403985 w 5018840"/>
                <a:gd name="connsiteY165" fmla="*/ 1011110 h 5311527"/>
                <a:gd name="connsiteX166" fmla="*/ 2562448 w 5018840"/>
                <a:gd name="connsiteY166" fmla="*/ 1942182 h 5311527"/>
                <a:gd name="connsiteX167" fmla="*/ 1920770 w 5018840"/>
                <a:gd name="connsiteY167" fmla="*/ 2652078 h 5311527"/>
                <a:gd name="connsiteX168" fmla="*/ 1871738 w 5018840"/>
                <a:gd name="connsiteY168" fmla="*/ 2775191 h 5311527"/>
                <a:gd name="connsiteX169" fmla="*/ 1933028 w 5018840"/>
                <a:gd name="connsiteY169" fmla="*/ 2907364 h 5311527"/>
                <a:gd name="connsiteX170" fmla="*/ 2332211 w 5018840"/>
                <a:gd name="connsiteY170" fmla="*/ 3267642 h 5311527"/>
                <a:gd name="connsiteX171" fmla="*/ 2593892 w 5018840"/>
                <a:gd name="connsiteY171" fmla="*/ 3254851 h 5311527"/>
                <a:gd name="connsiteX172" fmla="*/ 2884887 w 5018840"/>
                <a:gd name="connsiteY172" fmla="*/ 2932946 h 5311527"/>
                <a:gd name="connsiteX173" fmla="*/ 4076575 w 5018840"/>
                <a:gd name="connsiteY173" fmla="*/ 1615480 h 5311527"/>
                <a:gd name="connsiteX174" fmla="*/ 4076042 w 5018840"/>
                <a:gd name="connsiteY174" fmla="*/ 1588300 h 5311527"/>
                <a:gd name="connsiteX175" fmla="*/ 3435429 w 5018840"/>
                <a:gd name="connsiteY175" fmla="*/ 1010045 h 5311527"/>
                <a:gd name="connsiteX176" fmla="*/ 3419707 w 5018840"/>
                <a:gd name="connsiteY176" fmla="*/ 1000785 h 5311527"/>
                <a:gd name="connsiteX177" fmla="*/ 3413644 w 5018840"/>
                <a:gd name="connsiteY177" fmla="*/ 901588 h 5311527"/>
                <a:gd name="connsiteX178" fmla="*/ 3429567 w 5018840"/>
                <a:gd name="connsiteY178" fmla="*/ 910383 h 5311527"/>
                <a:gd name="connsiteX179" fmla="*/ 4175171 w 5018840"/>
                <a:gd name="connsiteY179" fmla="*/ 1583503 h 5311527"/>
                <a:gd name="connsiteX180" fmla="*/ 4175704 w 5018840"/>
                <a:gd name="connsiteY180" fmla="*/ 1610684 h 5311527"/>
                <a:gd name="connsiteX181" fmla="*/ 2642924 w 5018840"/>
                <a:gd name="connsiteY181" fmla="*/ 3305482 h 5311527"/>
                <a:gd name="connsiteX182" fmla="*/ 2287976 w 5018840"/>
                <a:gd name="connsiteY182" fmla="*/ 3324135 h 5311527"/>
                <a:gd name="connsiteX183" fmla="*/ 1883996 w 5018840"/>
                <a:gd name="connsiteY183" fmla="*/ 2959594 h 5311527"/>
                <a:gd name="connsiteX184" fmla="*/ 1800855 w 5018840"/>
                <a:gd name="connsiteY184" fmla="*/ 2760269 h 5311527"/>
                <a:gd name="connsiteX185" fmla="*/ 1866409 w 5018840"/>
                <a:gd name="connsiteY185" fmla="*/ 2606778 h 5311527"/>
                <a:gd name="connsiteX186" fmla="*/ 2826794 w 5018840"/>
                <a:gd name="connsiteY186" fmla="*/ 1544600 h 5311527"/>
                <a:gd name="connsiteX187" fmla="*/ 3398122 w 5018840"/>
                <a:gd name="connsiteY187" fmla="*/ 911982 h 5311527"/>
                <a:gd name="connsiteX188" fmla="*/ 3413644 w 5018840"/>
                <a:gd name="connsiteY188" fmla="*/ 901588 h 5311527"/>
                <a:gd name="connsiteX189" fmla="*/ 3446622 w 5018840"/>
                <a:gd name="connsiteY189" fmla="*/ 577819 h 5311527"/>
                <a:gd name="connsiteX190" fmla="*/ 3478066 w 5018840"/>
                <a:gd name="connsiteY190" fmla="*/ 593807 h 5311527"/>
                <a:gd name="connsiteX191" fmla="*/ 3971582 w 5018840"/>
                <a:gd name="connsiteY191" fmla="*/ 1039359 h 5311527"/>
                <a:gd name="connsiteX192" fmla="*/ 4485351 w 5018840"/>
                <a:gd name="connsiteY192" fmla="*/ 1503031 h 5311527"/>
                <a:gd name="connsiteX193" fmla="*/ 4507735 w 5018840"/>
                <a:gd name="connsiteY193" fmla="*/ 1539805 h 5311527"/>
                <a:gd name="connsiteX194" fmla="*/ 4495477 w 5018840"/>
                <a:gd name="connsiteY194" fmla="*/ 1563788 h 5311527"/>
                <a:gd name="connsiteX195" fmla="*/ 4428325 w 5018840"/>
                <a:gd name="connsiteY195" fmla="*/ 1637866 h 5311527"/>
                <a:gd name="connsiteX196" fmla="*/ 4368634 w 5018840"/>
                <a:gd name="connsiteY196" fmla="*/ 1640531 h 5311527"/>
                <a:gd name="connsiteX197" fmla="*/ 3933742 w 5018840"/>
                <a:gd name="connsiteY197" fmla="*/ 1247744 h 5311527"/>
                <a:gd name="connsiteX198" fmla="*/ 3359750 w 5018840"/>
                <a:gd name="connsiteY198" fmla="*/ 729179 h 5311527"/>
                <a:gd name="connsiteX199" fmla="*/ 3356552 w 5018840"/>
                <a:gd name="connsiteY199" fmla="*/ 663624 h 5311527"/>
                <a:gd name="connsiteX200" fmla="*/ 3416776 w 5018840"/>
                <a:gd name="connsiteY200" fmla="*/ 597005 h 5311527"/>
                <a:gd name="connsiteX201" fmla="*/ 3446622 w 5018840"/>
                <a:gd name="connsiteY201" fmla="*/ 577819 h 5311527"/>
                <a:gd name="connsiteX202" fmla="*/ 4352179 w 5018840"/>
                <a:gd name="connsiteY202" fmla="*/ 270038 h 5311527"/>
                <a:gd name="connsiteX203" fmla="*/ 4367568 w 5018840"/>
                <a:gd name="connsiteY203" fmla="*/ 278299 h 5311527"/>
                <a:gd name="connsiteX204" fmla="*/ 4743302 w 5018840"/>
                <a:gd name="connsiteY204" fmla="*/ 617790 h 5311527"/>
                <a:gd name="connsiteX205" fmla="*/ 4745434 w 5018840"/>
                <a:gd name="connsiteY205" fmla="*/ 646571 h 5311527"/>
                <a:gd name="connsiteX206" fmla="*/ 4251917 w 5018840"/>
                <a:gd name="connsiteY206" fmla="*/ 1192318 h 5311527"/>
                <a:gd name="connsiteX207" fmla="*/ 4234329 w 5018840"/>
                <a:gd name="connsiteY207" fmla="*/ 1204576 h 5311527"/>
                <a:gd name="connsiteX208" fmla="*/ 4223137 w 5018840"/>
                <a:gd name="connsiteY208" fmla="*/ 1196049 h 5311527"/>
                <a:gd name="connsiteX209" fmla="*/ 3844206 w 5018840"/>
                <a:gd name="connsiteY209" fmla="*/ 853891 h 5311527"/>
                <a:gd name="connsiteX210" fmla="*/ 3843673 w 5018840"/>
                <a:gd name="connsiteY210" fmla="*/ 825111 h 5311527"/>
                <a:gd name="connsiteX211" fmla="*/ 4337190 w 5018840"/>
                <a:gd name="connsiteY211" fmla="*/ 279364 h 5311527"/>
                <a:gd name="connsiteX212" fmla="*/ 4352179 w 5018840"/>
                <a:gd name="connsiteY212" fmla="*/ 270038 h 5311527"/>
                <a:gd name="connsiteX213" fmla="*/ 4381958 w 5018840"/>
                <a:gd name="connsiteY213" fmla="*/ 29 h 5311527"/>
                <a:gd name="connsiteX214" fmla="*/ 4411803 w 5018840"/>
                <a:gd name="connsiteY214" fmla="*/ 15018 h 5311527"/>
                <a:gd name="connsiteX215" fmla="*/ 4891464 w 5018840"/>
                <a:gd name="connsiteY215" fmla="*/ 447779 h 5311527"/>
                <a:gd name="connsiteX216" fmla="*/ 4996989 w 5018840"/>
                <a:gd name="connsiteY216" fmla="*/ 542645 h 5311527"/>
                <a:gd name="connsiteX217" fmla="*/ 5018840 w 5018840"/>
                <a:gd name="connsiteY217" fmla="*/ 567694 h 5311527"/>
                <a:gd name="connsiteX218" fmla="*/ 5018307 w 5018840"/>
                <a:gd name="connsiteY218" fmla="*/ 589012 h 5311527"/>
                <a:gd name="connsiteX219" fmla="*/ 4936232 w 5018840"/>
                <a:gd name="connsiteY219" fmla="*/ 679614 h 5311527"/>
                <a:gd name="connsiteX220" fmla="*/ 4882404 w 5018840"/>
                <a:gd name="connsiteY220" fmla="*/ 682812 h 5311527"/>
                <a:gd name="connsiteX221" fmla="*/ 4288690 w 5018840"/>
                <a:gd name="connsiteY221" fmla="*/ 146126 h 5311527"/>
                <a:gd name="connsiteX222" fmla="*/ 4286559 w 5018840"/>
                <a:gd name="connsiteY222" fmla="*/ 92297 h 5311527"/>
                <a:gd name="connsiteX223" fmla="*/ 4353711 w 5018840"/>
                <a:gd name="connsiteY223" fmla="*/ 18217 h 5311527"/>
                <a:gd name="connsiteX224" fmla="*/ 4381958 w 5018840"/>
                <a:gd name="connsiteY224" fmla="*/ 29 h 531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</a:cxnLst>
              <a:rect l="l" t="t" r="r" b="b"/>
              <a:pathLst>
                <a:path w="5018840" h="5311527">
                  <a:moveTo>
                    <a:pt x="1363501" y="3844634"/>
                  </a:moveTo>
                  <a:cubicBezTo>
                    <a:pt x="1367298" y="3843368"/>
                    <a:pt x="1371562" y="3844834"/>
                    <a:pt x="1377691" y="3851229"/>
                  </a:cubicBezTo>
                  <a:cubicBezTo>
                    <a:pt x="1386751" y="3860822"/>
                    <a:pt x="1387284" y="3865619"/>
                    <a:pt x="1378224" y="3875212"/>
                  </a:cubicBezTo>
                  <a:cubicBezTo>
                    <a:pt x="1247649" y="4014846"/>
                    <a:pt x="1117608" y="4155014"/>
                    <a:pt x="987567" y="4294649"/>
                  </a:cubicBezTo>
                  <a:cubicBezTo>
                    <a:pt x="734945" y="4566456"/>
                    <a:pt x="482858" y="4838796"/>
                    <a:pt x="229171" y="5109538"/>
                  </a:cubicBezTo>
                  <a:cubicBezTo>
                    <a:pt x="168947" y="5174025"/>
                    <a:pt x="97531" y="5226788"/>
                    <a:pt x="31977" y="5285946"/>
                  </a:cubicBezTo>
                  <a:cubicBezTo>
                    <a:pt x="22384" y="5294473"/>
                    <a:pt x="12258" y="5303000"/>
                    <a:pt x="2665" y="5311527"/>
                  </a:cubicBezTo>
                  <a:cubicBezTo>
                    <a:pt x="2132" y="5310462"/>
                    <a:pt x="1066" y="5309929"/>
                    <a:pt x="0" y="5308863"/>
                  </a:cubicBezTo>
                  <a:cubicBezTo>
                    <a:pt x="50631" y="5254502"/>
                    <a:pt x="101262" y="5200140"/>
                    <a:pt x="151359" y="5145779"/>
                  </a:cubicBezTo>
                  <a:cubicBezTo>
                    <a:pt x="551609" y="4715151"/>
                    <a:pt x="951859" y="4285056"/>
                    <a:pt x="1352109" y="3854427"/>
                  </a:cubicBezTo>
                  <a:cubicBezTo>
                    <a:pt x="1356372" y="3849897"/>
                    <a:pt x="1359703" y="3845900"/>
                    <a:pt x="1363501" y="3844634"/>
                  </a:cubicBezTo>
                  <a:close/>
                  <a:moveTo>
                    <a:pt x="1625514" y="3319871"/>
                  </a:moveTo>
                  <a:cubicBezTo>
                    <a:pt x="1621651" y="3321070"/>
                    <a:pt x="1618586" y="3325467"/>
                    <a:pt x="1614855" y="3332129"/>
                  </a:cubicBezTo>
                  <a:cubicBezTo>
                    <a:pt x="1563691" y="3424330"/>
                    <a:pt x="1512528" y="3516000"/>
                    <a:pt x="1461364" y="3608201"/>
                  </a:cubicBezTo>
                  <a:cubicBezTo>
                    <a:pt x="1459232" y="3611932"/>
                    <a:pt x="1454436" y="3615129"/>
                    <a:pt x="1457633" y="3622058"/>
                  </a:cubicBezTo>
                  <a:cubicBezTo>
                    <a:pt x="1461364" y="3617261"/>
                    <a:pt x="1465095" y="3613531"/>
                    <a:pt x="1467760" y="3609800"/>
                  </a:cubicBezTo>
                  <a:cubicBezTo>
                    <a:pt x="1527451" y="3530390"/>
                    <a:pt x="1586609" y="3450979"/>
                    <a:pt x="1645767" y="3371568"/>
                  </a:cubicBezTo>
                  <a:cubicBezTo>
                    <a:pt x="1664953" y="3346519"/>
                    <a:pt x="1663887" y="3347585"/>
                    <a:pt x="1640970" y="3326800"/>
                  </a:cubicBezTo>
                  <a:cubicBezTo>
                    <a:pt x="1634042" y="3320671"/>
                    <a:pt x="1629378" y="3318672"/>
                    <a:pt x="1625514" y="3319871"/>
                  </a:cubicBezTo>
                  <a:close/>
                  <a:moveTo>
                    <a:pt x="1651230" y="3238396"/>
                  </a:moveTo>
                  <a:cubicBezTo>
                    <a:pt x="1655094" y="3238063"/>
                    <a:pt x="1659357" y="3240728"/>
                    <a:pt x="1664953" y="3245791"/>
                  </a:cubicBezTo>
                  <a:cubicBezTo>
                    <a:pt x="1771009" y="3341190"/>
                    <a:pt x="1877067" y="3436056"/>
                    <a:pt x="1983126" y="3530922"/>
                  </a:cubicBezTo>
                  <a:cubicBezTo>
                    <a:pt x="1995916" y="3542647"/>
                    <a:pt x="1994318" y="3547976"/>
                    <a:pt x="1980461" y="3557037"/>
                  </a:cubicBezTo>
                  <a:cubicBezTo>
                    <a:pt x="1829101" y="3655100"/>
                    <a:pt x="1677744" y="3753697"/>
                    <a:pt x="1526918" y="3852294"/>
                  </a:cubicBezTo>
                  <a:cubicBezTo>
                    <a:pt x="1512528" y="3861354"/>
                    <a:pt x="1496006" y="3868282"/>
                    <a:pt x="1476820" y="3867750"/>
                  </a:cubicBezTo>
                  <a:cubicBezTo>
                    <a:pt x="1401140" y="3867750"/>
                    <a:pt x="1344647" y="3777680"/>
                    <a:pt x="1380888" y="3712127"/>
                  </a:cubicBezTo>
                  <a:cubicBezTo>
                    <a:pt x="1466694" y="3557570"/>
                    <a:pt x="1554098" y="3403545"/>
                    <a:pt x="1639904" y="3248988"/>
                  </a:cubicBezTo>
                  <a:cubicBezTo>
                    <a:pt x="1643902" y="3242060"/>
                    <a:pt x="1647366" y="3238729"/>
                    <a:pt x="1651230" y="3238396"/>
                  </a:cubicBezTo>
                  <a:close/>
                  <a:moveTo>
                    <a:pt x="1909644" y="3080042"/>
                  </a:moveTo>
                  <a:cubicBezTo>
                    <a:pt x="1912775" y="3079909"/>
                    <a:pt x="1915973" y="3081908"/>
                    <a:pt x="1920236" y="3085905"/>
                  </a:cubicBezTo>
                  <a:cubicBezTo>
                    <a:pt x="1990054" y="3149327"/>
                    <a:pt x="2060404" y="3212748"/>
                    <a:pt x="2130221" y="3275637"/>
                  </a:cubicBezTo>
                  <a:cubicBezTo>
                    <a:pt x="2133952" y="3278835"/>
                    <a:pt x="2137682" y="3280966"/>
                    <a:pt x="2140880" y="3283098"/>
                  </a:cubicBezTo>
                  <a:cubicBezTo>
                    <a:pt x="2136616" y="3288428"/>
                    <a:pt x="2133952" y="3291625"/>
                    <a:pt x="2131287" y="3294823"/>
                  </a:cubicBezTo>
                  <a:cubicBezTo>
                    <a:pt x="2089183" y="3341190"/>
                    <a:pt x="2047080" y="3387557"/>
                    <a:pt x="2006042" y="3433924"/>
                  </a:cubicBezTo>
                  <a:cubicBezTo>
                    <a:pt x="1998048" y="3442985"/>
                    <a:pt x="1993784" y="3442985"/>
                    <a:pt x="1984724" y="3434990"/>
                  </a:cubicBezTo>
                  <a:cubicBezTo>
                    <a:pt x="1915440" y="3371569"/>
                    <a:pt x="1846156" y="3309213"/>
                    <a:pt x="1775806" y="3246857"/>
                  </a:cubicBezTo>
                  <a:cubicBezTo>
                    <a:pt x="1766212" y="3238330"/>
                    <a:pt x="1766745" y="3233533"/>
                    <a:pt x="1775273" y="3224473"/>
                  </a:cubicBezTo>
                  <a:cubicBezTo>
                    <a:pt x="1817376" y="3179172"/>
                    <a:pt x="1858414" y="3133338"/>
                    <a:pt x="1899451" y="3086971"/>
                  </a:cubicBezTo>
                  <a:cubicBezTo>
                    <a:pt x="1903449" y="3082441"/>
                    <a:pt x="1906513" y="3080175"/>
                    <a:pt x="1909644" y="3080042"/>
                  </a:cubicBezTo>
                  <a:close/>
                  <a:moveTo>
                    <a:pt x="2638128" y="2708040"/>
                  </a:moveTo>
                  <a:cubicBezTo>
                    <a:pt x="2646122" y="2709106"/>
                    <a:pt x="2651985" y="2713903"/>
                    <a:pt x="2657847" y="2719232"/>
                  </a:cubicBezTo>
                  <a:cubicBezTo>
                    <a:pt x="2722869" y="2775725"/>
                    <a:pt x="2787889" y="2831686"/>
                    <a:pt x="2852377" y="2888180"/>
                  </a:cubicBezTo>
                  <a:cubicBezTo>
                    <a:pt x="2858239" y="2902037"/>
                    <a:pt x="2860371" y="2915893"/>
                    <a:pt x="2849179" y="2928684"/>
                  </a:cubicBezTo>
                  <a:cubicBezTo>
                    <a:pt x="2837987" y="2941475"/>
                    <a:pt x="2823597" y="2942008"/>
                    <a:pt x="2808142" y="2936679"/>
                  </a:cubicBezTo>
                  <a:cubicBezTo>
                    <a:pt x="2742588" y="2879652"/>
                    <a:pt x="2677567" y="2823159"/>
                    <a:pt x="2612013" y="2766132"/>
                  </a:cubicBezTo>
                  <a:cubicBezTo>
                    <a:pt x="2598689" y="2754940"/>
                    <a:pt x="2594426" y="2741083"/>
                    <a:pt x="2601887" y="2725627"/>
                  </a:cubicBezTo>
                  <a:cubicBezTo>
                    <a:pt x="2608815" y="2710705"/>
                    <a:pt x="2622139" y="2705375"/>
                    <a:pt x="2638128" y="2708040"/>
                  </a:cubicBezTo>
                  <a:close/>
                  <a:moveTo>
                    <a:pt x="2348467" y="2661939"/>
                  </a:moveTo>
                  <a:cubicBezTo>
                    <a:pt x="2356461" y="2661273"/>
                    <a:pt x="2364989" y="2664071"/>
                    <a:pt x="2373249" y="2670733"/>
                  </a:cubicBezTo>
                  <a:cubicBezTo>
                    <a:pt x="2396699" y="2689386"/>
                    <a:pt x="2418550" y="2709105"/>
                    <a:pt x="2441467" y="2728825"/>
                  </a:cubicBezTo>
                  <a:cubicBezTo>
                    <a:pt x="2545395" y="2818895"/>
                    <a:pt x="2648788" y="2908964"/>
                    <a:pt x="2752714" y="2999034"/>
                  </a:cubicBezTo>
                  <a:cubicBezTo>
                    <a:pt x="2763373" y="3035275"/>
                    <a:pt x="2745253" y="3055527"/>
                    <a:pt x="2709012" y="3047533"/>
                  </a:cubicBezTo>
                  <a:cubicBezTo>
                    <a:pt x="2624805" y="2975051"/>
                    <a:pt x="2540598" y="2902569"/>
                    <a:pt x="2456923" y="2830087"/>
                  </a:cubicBezTo>
                  <a:cubicBezTo>
                    <a:pt x="2418550" y="2797043"/>
                    <a:pt x="2380178" y="2764000"/>
                    <a:pt x="2341805" y="2730423"/>
                  </a:cubicBezTo>
                  <a:cubicBezTo>
                    <a:pt x="2338074" y="2727226"/>
                    <a:pt x="2334343" y="2724028"/>
                    <a:pt x="2331146" y="2720830"/>
                  </a:cubicBezTo>
                  <a:cubicBezTo>
                    <a:pt x="2317289" y="2706440"/>
                    <a:pt x="2315690" y="2687787"/>
                    <a:pt x="2326882" y="2673930"/>
                  </a:cubicBezTo>
                  <a:cubicBezTo>
                    <a:pt x="2333011" y="2666735"/>
                    <a:pt x="2340473" y="2662605"/>
                    <a:pt x="2348467" y="2661939"/>
                  </a:cubicBezTo>
                  <a:close/>
                  <a:moveTo>
                    <a:pt x="2706879" y="2613640"/>
                  </a:moveTo>
                  <a:cubicBezTo>
                    <a:pt x="2715140" y="2612108"/>
                    <a:pt x="2723934" y="2613973"/>
                    <a:pt x="2731395" y="2620102"/>
                  </a:cubicBezTo>
                  <a:cubicBezTo>
                    <a:pt x="2800147" y="2678194"/>
                    <a:pt x="2869431" y="2735754"/>
                    <a:pt x="2934985" y="2797577"/>
                  </a:cubicBezTo>
                  <a:cubicBezTo>
                    <a:pt x="2943512" y="2832752"/>
                    <a:pt x="2929122" y="2848741"/>
                    <a:pt x="2891815" y="2844477"/>
                  </a:cubicBezTo>
                  <a:cubicBezTo>
                    <a:pt x="2825729" y="2787451"/>
                    <a:pt x="2759641" y="2730424"/>
                    <a:pt x="2693555" y="2673397"/>
                  </a:cubicBezTo>
                  <a:cubicBezTo>
                    <a:pt x="2677566" y="2659541"/>
                    <a:pt x="2674901" y="2642486"/>
                    <a:pt x="2685560" y="2627563"/>
                  </a:cubicBezTo>
                  <a:cubicBezTo>
                    <a:pt x="2690890" y="2620102"/>
                    <a:pt x="2698618" y="2615172"/>
                    <a:pt x="2706879" y="2613640"/>
                  </a:cubicBezTo>
                  <a:close/>
                  <a:moveTo>
                    <a:pt x="2806542" y="2503386"/>
                  </a:moveTo>
                  <a:cubicBezTo>
                    <a:pt x="2815336" y="2503119"/>
                    <a:pt x="2824663" y="2506583"/>
                    <a:pt x="2833190" y="2514044"/>
                  </a:cubicBezTo>
                  <a:cubicBezTo>
                    <a:pt x="2894481" y="2566807"/>
                    <a:pt x="2956304" y="2620103"/>
                    <a:pt x="3017060" y="2673399"/>
                  </a:cubicBezTo>
                  <a:cubicBezTo>
                    <a:pt x="3022923" y="2678196"/>
                    <a:pt x="3027187" y="2684591"/>
                    <a:pt x="3032516" y="2689921"/>
                  </a:cubicBezTo>
                  <a:cubicBezTo>
                    <a:pt x="3036247" y="2723497"/>
                    <a:pt x="3023989" y="2736821"/>
                    <a:pt x="2990946" y="2735755"/>
                  </a:cubicBezTo>
                  <a:cubicBezTo>
                    <a:pt x="2947243" y="2703777"/>
                    <a:pt x="2908338" y="2665938"/>
                    <a:pt x="2867299" y="2630763"/>
                  </a:cubicBezTo>
                  <a:cubicBezTo>
                    <a:pt x="2840651" y="2608378"/>
                    <a:pt x="2814536" y="2585460"/>
                    <a:pt x="2788954" y="2562543"/>
                  </a:cubicBezTo>
                  <a:cubicBezTo>
                    <a:pt x="2771900" y="2547088"/>
                    <a:pt x="2770301" y="2529500"/>
                    <a:pt x="2783092" y="2515110"/>
                  </a:cubicBezTo>
                  <a:cubicBezTo>
                    <a:pt x="2789488" y="2507649"/>
                    <a:pt x="2797748" y="2503652"/>
                    <a:pt x="2806542" y="2503386"/>
                  </a:cubicBezTo>
                  <a:close/>
                  <a:moveTo>
                    <a:pt x="2975955" y="2325178"/>
                  </a:moveTo>
                  <a:cubicBezTo>
                    <a:pt x="2984549" y="2325245"/>
                    <a:pt x="2993876" y="2329375"/>
                    <a:pt x="3003735" y="2337636"/>
                  </a:cubicBezTo>
                  <a:cubicBezTo>
                    <a:pt x="3068756" y="2393596"/>
                    <a:pt x="3133777" y="2450090"/>
                    <a:pt x="3198797" y="2506583"/>
                  </a:cubicBezTo>
                  <a:cubicBezTo>
                    <a:pt x="3205193" y="2520973"/>
                    <a:pt x="3206792" y="2534830"/>
                    <a:pt x="3195067" y="2547621"/>
                  </a:cubicBezTo>
                  <a:cubicBezTo>
                    <a:pt x="3183875" y="2559879"/>
                    <a:pt x="3170018" y="2560945"/>
                    <a:pt x="3155095" y="2555082"/>
                  </a:cubicBezTo>
                  <a:cubicBezTo>
                    <a:pt x="3090074" y="2499122"/>
                    <a:pt x="3024520" y="2443162"/>
                    <a:pt x="2960033" y="2386667"/>
                  </a:cubicBezTo>
                  <a:cubicBezTo>
                    <a:pt x="2942978" y="2371745"/>
                    <a:pt x="2940313" y="2351493"/>
                    <a:pt x="2952571" y="2337103"/>
                  </a:cubicBezTo>
                  <a:cubicBezTo>
                    <a:pt x="2959500" y="2329109"/>
                    <a:pt x="2967361" y="2325111"/>
                    <a:pt x="2975955" y="2325178"/>
                  </a:cubicBezTo>
                  <a:close/>
                  <a:moveTo>
                    <a:pt x="2720003" y="2277678"/>
                  </a:moveTo>
                  <a:cubicBezTo>
                    <a:pt x="2729397" y="2278344"/>
                    <a:pt x="2739656" y="2283274"/>
                    <a:pt x="2750049" y="2292334"/>
                  </a:cubicBezTo>
                  <a:cubicBezTo>
                    <a:pt x="2867832" y="2394662"/>
                    <a:pt x="2986148" y="2496990"/>
                    <a:pt x="3103931" y="2599318"/>
                  </a:cubicBezTo>
                  <a:cubicBezTo>
                    <a:pt x="3106063" y="2600916"/>
                    <a:pt x="3108728" y="2601982"/>
                    <a:pt x="3110860" y="2603581"/>
                  </a:cubicBezTo>
                  <a:cubicBezTo>
                    <a:pt x="3131645" y="2629696"/>
                    <a:pt x="3127381" y="2655811"/>
                    <a:pt x="3101266" y="2663805"/>
                  </a:cubicBezTo>
                  <a:cubicBezTo>
                    <a:pt x="3086343" y="2668602"/>
                    <a:pt x="3075152" y="2661673"/>
                    <a:pt x="3064492" y="2653679"/>
                  </a:cubicBezTo>
                  <a:cubicBezTo>
                    <a:pt x="2984549" y="2583862"/>
                    <a:pt x="2904073" y="2514045"/>
                    <a:pt x="2824130" y="2444228"/>
                  </a:cubicBezTo>
                  <a:cubicBezTo>
                    <a:pt x="2784691" y="2410117"/>
                    <a:pt x="2745252" y="2376008"/>
                    <a:pt x="2706346" y="2341899"/>
                  </a:cubicBezTo>
                  <a:cubicBezTo>
                    <a:pt x="2684495" y="2322713"/>
                    <a:pt x="2680765" y="2304592"/>
                    <a:pt x="2695154" y="2288604"/>
                  </a:cubicBezTo>
                  <a:cubicBezTo>
                    <a:pt x="2702083" y="2280610"/>
                    <a:pt x="2710610" y="2277012"/>
                    <a:pt x="2720003" y="2277678"/>
                  </a:cubicBezTo>
                  <a:close/>
                  <a:moveTo>
                    <a:pt x="3064159" y="2222052"/>
                  </a:moveTo>
                  <a:cubicBezTo>
                    <a:pt x="3072753" y="2221319"/>
                    <a:pt x="3081813" y="2224117"/>
                    <a:pt x="3089541" y="2231045"/>
                  </a:cubicBezTo>
                  <a:cubicBezTo>
                    <a:pt x="3154563" y="2287005"/>
                    <a:pt x="3219583" y="2343500"/>
                    <a:pt x="3284071" y="2399993"/>
                  </a:cubicBezTo>
                  <a:cubicBezTo>
                    <a:pt x="3286202" y="2401592"/>
                    <a:pt x="3287802" y="2404257"/>
                    <a:pt x="3289400" y="2406388"/>
                  </a:cubicBezTo>
                  <a:cubicBezTo>
                    <a:pt x="3298461" y="2441563"/>
                    <a:pt x="3284071" y="2457019"/>
                    <a:pt x="3246231" y="2452755"/>
                  </a:cubicBezTo>
                  <a:cubicBezTo>
                    <a:pt x="3180677" y="2396262"/>
                    <a:pt x="3115123" y="2339769"/>
                    <a:pt x="3049569" y="2283275"/>
                  </a:cubicBezTo>
                  <a:cubicBezTo>
                    <a:pt x="3031982" y="2267819"/>
                    <a:pt x="3028784" y="2249698"/>
                    <a:pt x="3041575" y="2234243"/>
                  </a:cubicBezTo>
                  <a:cubicBezTo>
                    <a:pt x="3047438" y="2227048"/>
                    <a:pt x="3055565" y="2222784"/>
                    <a:pt x="3064159" y="2222052"/>
                  </a:cubicBezTo>
                  <a:close/>
                  <a:moveTo>
                    <a:pt x="3160224" y="2111130"/>
                  </a:moveTo>
                  <a:cubicBezTo>
                    <a:pt x="3168285" y="2110330"/>
                    <a:pt x="3176679" y="2112995"/>
                    <a:pt x="3184407" y="2119657"/>
                  </a:cubicBezTo>
                  <a:cubicBezTo>
                    <a:pt x="3248896" y="2175084"/>
                    <a:pt x="3313383" y="2231045"/>
                    <a:pt x="3377871" y="2287006"/>
                  </a:cubicBezTo>
                  <a:cubicBezTo>
                    <a:pt x="3381602" y="2290204"/>
                    <a:pt x="3384266" y="2294467"/>
                    <a:pt x="3387464" y="2298198"/>
                  </a:cubicBezTo>
                  <a:cubicBezTo>
                    <a:pt x="3391195" y="2332307"/>
                    <a:pt x="3379470" y="2345098"/>
                    <a:pt x="3345361" y="2344032"/>
                  </a:cubicBezTo>
                  <a:cubicBezTo>
                    <a:pt x="3292065" y="2298731"/>
                    <a:pt x="3238770" y="2253429"/>
                    <a:pt x="3186006" y="2207595"/>
                  </a:cubicBezTo>
                  <a:cubicBezTo>
                    <a:pt x="3171083" y="2194803"/>
                    <a:pt x="3156161" y="2182546"/>
                    <a:pt x="3142304" y="2169222"/>
                  </a:cubicBezTo>
                  <a:cubicBezTo>
                    <a:pt x="3126848" y="2154299"/>
                    <a:pt x="3125782" y="2137777"/>
                    <a:pt x="3138040" y="2123387"/>
                  </a:cubicBezTo>
                  <a:cubicBezTo>
                    <a:pt x="3144436" y="2116193"/>
                    <a:pt x="3152163" y="2111929"/>
                    <a:pt x="3160224" y="2111130"/>
                  </a:cubicBezTo>
                  <a:close/>
                  <a:moveTo>
                    <a:pt x="3361482" y="1912537"/>
                  </a:moveTo>
                  <a:cubicBezTo>
                    <a:pt x="3368943" y="1914336"/>
                    <a:pt x="3376004" y="1918999"/>
                    <a:pt x="3382666" y="1925128"/>
                  </a:cubicBezTo>
                  <a:cubicBezTo>
                    <a:pt x="3390128" y="1932057"/>
                    <a:pt x="3398655" y="1938452"/>
                    <a:pt x="3406649" y="1944847"/>
                  </a:cubicBezTo>
                  <a:cubicBezTo>
                    <a:pt x="3433298" y="1954974"/>
                    <a:pt x="3449820" y="1978424"/>
                    <a:pt x="3471138" y="1995478"/>
                  </a:cubicBezTo>
                  <a:cubicBezTo>
                    <a:pt x="3501516" y="2019462"/>
                    <a:pt x="3529230" y="2046643"/>
                    <a:pt x="3559075" y="2070626"/>
                  </a:cubicBezTo>
                  <a:cubicBezTo>
                    <a:pt x="3566004" y="2076488"/>
                    <a:pt x="3572932" y="2082351"/>
                    <a:pt x="3575064" y="2091411"/>
                  </a:cubicBezTo>
                  <a:cubicBezTo>
                    <a:pt x="3581992" y="2105801"/>
                    <a:pt x="3584657" y="2120191"/>
                    <a:pt x="3573465" y="2133515"/>
                  </a:cubicBezTo>
                  <a:cubicBezTo>
                    <a:pt x="3560674" y="2146838"/>
                    <a:pt x="3545752" y="2146838"/>
                    <a:pt x="3529763" y="2140443"/>
                  </a:cubicBezTo>
                  <a:cubicBezTo>
                    <a:pt x="3474336" y="2091944"/>
                    <a:pt x="3418908" y="2043978"/>
                    <a:pt x="3363480" y="1995478"/>
                  </a:cubicBezTo>
                  <a:cubicBezTo>
                    <a:pt x="3350689" y="1984286"/>
                    <a:pt x="3338431" y="1973094"/>
                    <a:pt x="3326173" y="1962435"/>
                  </a:cubicBezTo>
                  <a:cubicBezTo>
                    <a:pt x="3318712" y="1944314"/>
                    <a:pt x="3320843" y="1928326"/>
                    <a:pt x="3337898" y="1917134"/>
                  </a:cubicBezTo>
                  <a:cubicBezTo>
                    <a:pt x="3346159" y="1911805"/>
                    <a:pt x="3354020" y="1910739"/>
                    <a:pt x="3361482" y="1912537"/>
                  </a:cubicBezTo>
                  <a:close/>
                  <a:moveTo>
                    <a:pt x="3072619" y="1868302"/>
                  </a:moveTo>
                  <a:cubicBezTo>
                    <a:pt x="3081413" y="1868368"/>
                    <a:pt x="3090873" y="1872366"/>
                    <a:pt x="3100200" y="1880360"/>
                  </a:cubicBezTo>
                  <a:cubicBezTo>
                    <a:pt x="3143902" y="1917667"/>
                    <a:pt x="3187604" y="1955507"/>
                    <a:pt x="3230774" y="1993347"/>
                  </a:cubicBezTo>
                  <a:cubicBezTo>
                    <a:pt x="3248894" y="1996011"/>
                    <a:pt x="3258488" y="2010935"/>
                    <a:pt x="3270746" y="2021594"/>
                  </a:cubicBezTo>
                  <a:cubicBezTo>
                    <a:pt x="3335233" y="2077022"/>
                    <a:pt x="3398655" y="2132982"/>
                    <a:pt x="3463675" y="2187876"/>
                  </a:cubicBezTo>
                  <a:cubicBezTo>
                    <a:pt x="3468472" y="2192140"/>
                    <a:pt x="3472735" y="2196404"/>
                    <a:pt x="3473269" y="2203332"/>
                  </a:cubicBezTo>
                  <a:cubicBezTo>
                    <a:pt x="3480730" y="2217722"/>
                    <a:pt x="3482329" y="2232111"/>
                    <a:pt x="3470071" y="2245435"/>
                  </a:cubicBezTo>
                  <a:cubicBezTo>
                    <a:pt x="3458346" y="2258759"/>
                    <a:pt x="3443956" y="2258226"/>
                    <a:pt x="3428500" y="2252364"/>
                  </a:cubicBezTo>
                  <a:cubicBezTo>
                    <a:pt x="3333634" y="2169756"/>
                    <a:pt x="3238768" y="2087681"/>
                    <a:pt x="3144435" y="2005072"/>
                  </a:cubicBezTo>
                  <a:cubicBezTo>
                    <a:pt x="3142303" y="2003473"/>
                    <a:pt x="3139638" y="2001874"/>
                    <a:pt x="3137507" y="2000808"/>
                  </a:cubicBezTo>
                  <a:cubicBezTo>
                    <a:pt x="3110859" y="1977358"/>
                    <a:pt x="3084744" y="1953908"/>
                    <a:pt x="3058096" y="1930458"/>
                  </a:cubicBezTo>
                  <a:cubicBezTo>
                    <a:pt x="3039443" y="1913936"/>
                    <a:pt x="3036245" y="1895283"/>
                    <a:pt x="3049036" y="1879827"/>
                  </a:cubicBezTo>
                  <a:cubicBezTo>
                    <a:pt x="3055698" y="1872099"/>
                    <a:pt x="3063826" y="1868235"/>
                    <a:pt x="3072619" y="1868302"/>
                  </a:cubicBezTo>
                  <a:close/>
                  <a:moveTo>
                    <a:pt x="3444089" y="1807346"/>
                  </a:moveTo>
                  <a:cubicBezTo>
                    <a:pt x="3452750" y="1807612"/>
                    <a:pt x="3462077" y="1811876"/>
                    <a:pt x="3471670" y="1820136"/>
                  </a:cubicBezTo>
                  <a:cubicBezTo>
                    <a:pt x="3531895" y="1871300"/>
                    <a:pt x="3592119" y="1922465"/>
                    <a:pt x="3651810" y="1974694"/>
                  </a:cubicBezTo>
                  <a:cubicBezTo>
                    <a:pt x="3665666" y="1986952"/>
                    <a:pt x="3677392" y="2001875"/>
                    <a:pt x="3666732" y="2022127"/>
                  </a:cubicBezTo>
                  <a:cubicBezTo>
                    <a:pt x="3657139" y="2040248"/>
                    <a:pt x="3641683" y="2044511"/>
                    <a:pt x="3622497" y="2037050"/>
                  </a:cubicBezTo>
                  <a:cubicBezTo>
                    <a:pt x="3609706" y="2039182"/>
                    <a:pt x="3604910" y="2028523"/>
                    <a:pt x="3596915" y="2022127"/>
                  </a:cubicBezTo>
                  <a:cubicBezTo>
                    <a:pt x="3570268" y="2001342"/>
                    <a:pt x="3546285" y="1977892"/>
                    <a:pt x="3520170" y="1956574"/>
                  </a:cubicBezTo>
                  <a:cubicBezTo>
                    <a:pt x="3514840" y="1952843"/>
                    <a:pt x="3508978" y="1947514"/>
                    <a:pt x="3507379" y="1939519"/>
                  </a:cubicBezTo>
                  <a:cubicBezTo>
                    <a:pt x="3481263" y="1916602"/>
                    <a:pt x="3455681" y="1893685"/>
                    <a:pt x="3429566" y="1870767"/>
                  </a:cubicBezTo>
                  <a:cubicBezTo>
                    <a:pt x="3409847" y="1853180"/>
                    <a:pt x="3406649" y="1833993"/>
                    <a:pt x="3420506" y="1818537"/>
                  </a:cubicBezTo>
                  <a:cubicBezTo>
                    <a:pt x="3427435" y="1810810"/>
                    <a:pt x="3435429" y="1807079"/>
                    <a:pt x="3444089" y="1807346"/>
                  </a:cubicBezTo>
                  <a:close/>
                  <a:moveTo>
                    <a:pt x="3538622" y="1697690"/>
                  </a:moveTo>
                  <a:cubicBezTo>
                    <a:pt x="3547616" y="1697957"/>
                    <a:pt x="3557476" y="1702354"/>
                    <a:pt x="3567602" y="1710881"/>
                  </a:cubicBezTo>
                  <a:cubicBezTo>
                    <a:pt x="3627827" y="1763110"/>
                    <a:pt x="3688051" y="1815341"/>
                    <a:pt x="3748808" y="1867570"/>
                  </a:cubicBezTo>
                  <a:cubicBezTo>
                    <a:pt x="3758401" y="1876098"/>
                    <a:pt x="3766395" y="1885158"/>
                    <a:pt x="3766395" y="1900081"/>
                  </a:cubicBezTo>
                  <a:cubicBezTo>
                    <a:pt x="3765329" y="1911273"/>
                    <a:pt x="3759467" y="1921399"/>
                    <a:pt x="3747742" y="1927261"/>
                  </a:cubicBezTo>
                  <a:cubicBezTo>
                    <a:pt x="3735484" y="1933657"/>
                    <a:pt x="3723226" y="1932058"/>
                    <a:pt x="3712567" y="1923531"/>
                  </a:cubicBezTo>
                  <a:cubicBezTo>
                    <a:pt x="3696578" y="1910207"/>
                    <a:pt x="3681122" y="1896350"/>
                    <a:pt x="3665134" y="1883026"/>
                  </a:cubicBezTo>
                  <a:cubicBezTo>
                    <a:pt x="3618234" y="1842522"/>
                    <a:pt x="3571866" y="1802017"/>
                    <a:pt x="3525498" y="1761511"/>
                  </a:cubicBezTo>
                  <a:cubicBezTo>
                    <a:pt x="3505779" y="1743924"/>
                    <a:pt x="3502048" y="1724737"/>
                    <a:pt x="3514839" y="1709282"/>
                  </a:cubicBezTo>
                  <a:cubicBezTo>
                    <a:pt x="3521501" y="1701288"/>
                    <a:pt x="3529629" y="1697424"/>
                    <a:pt x="3538622" y="1697690"/>
                  </a:cubicBezTo>
                  <a:close/>
                  <a:moveTo>
                    <a:pt x="3467606" y="1451865"/>
                  </a:moveTo>
                  <a:cubicBezTo>
                    <a:pt x="3476866" y="1453198"/>
                    <a:pt x="3487392" y="1459060"/>
                    <a:pt x="3499383" y="1469453"/>
                  </a:cubicBezTo>
                  <a:cubicBezTo>
                    <a:pt x="3612371" y="1571248"/>
                    <a:pt x="3725358" y="1673041"/>
                    <a:pt x="3837811" y="1775369"/>
                  </a:cubicBezTo>
                  <a:cubicBezTo>
                    <a:pt x="3846871" y="1783363"/>
                    <a:pt x="3856998" y="1791357"/>
                    <a:pt x="3856998" y="1811077"/>
                  </a:cubicBezTo>
                  <a:cubicBezTo>
                    <a:pt x="3856464" y="1817472"/>
                    <a:pt x="3852201" y="1827598"/>
                    <a:pt x="3841542" y="1832928"/>
                  </a:cubicBezTo>
                  <a:cubicBezTo>
                    <a:pt x="3830883" y="1838790"/>
                    <a:pt x="3819691" y="1838790"/>
                    <a:pt x="3810098" y="1831862"/>
                  </a:cubicBezTo>
                  <a:cubicBezTo>
                    <a:pt x="3802103" y="1826000"/>
                    <a:pt x="3795175" y="1819604"/>
                    <a:pt x="3787713" y="1813209"/>
                  </a:cubicBezTo>
                  <a:cubicBezTo>
                    <a:pt x="3677924" y="1714079"/>
                    <a:pt x="3568135" y="1614949"/>
                    <a:pt x="3458346" y="1515820"/>
                  </a:cubicBezTo>
                  <a:cubicBezTo>
                    <a:pt x="3434363" y="1493969"/>
                    <a:pt x="3429566" y="1476915"/>
                    <a:pt x="3443423" y="1461458"/>
                  </a:cubicBezTo>
                  <a:cubicBezTo>
                    <a:pt x="3450352" y="1453730"/>
                    <a:pt x="3458346" y="1450533"/>
                    <a:pt x="3467606" y="1451865"/>
                  </a:cubicBezTo>
                  <a:close/>
                  <a:moveTo>
                    <a:pt x="3419707" y="1000785"/>
                  </a:moveTo>
                  <a:cubicBezTo>
                    <a:pt x="3415044" y="1000851"/>
                    <a:pt x="3410380" y="1004183"/>
                    <a:pt x="3403985" y="1011110"/>
                  </a:cubicBezTo>
                  <a:cubicBezTo>
                    <a:pt x="3123651" y="1321824"/>
                    <a:pt x="2842783" y="1632002"/>
                    <a:pt x="2562448" y="1942182"/>
                  </a:cubicBezTo>
                  <a:cubicBezTo>
                    <a:pt x="2348733" y="2178814"/>
                    <a:pt x="2135018" y="2415446"/>
                    <a:pt x="1920770" y="2652078"/>
                  </a:cubicBezTo>
                  <a:cubicBezTo>
                    <a:pt x="1889858" y="2686187"/>
                    <a:pt x="1872271" y="2725093"/>
                    <a:pt x="1871738" y="2775191"/>
                  </a:cubicBezTo>
                  <a:cubicBezTo>
                    <a:pt x="1871205" y="2825289"/>
                    <a:pt x="1892523" y="2870057"/>
                    <a:pt x="1933028" y="2907364"/>
                  </a:cubicBezTo>
                  <a:cubicBezTo>
                    <a:pt x="2066266" y="3027279"/>
                    <a:pt x="2198972" y="3147727"/>
                    <a:pt x="2332211" y="3267642"/>
                  </a:cubicBezTo>
                  <a:cubicBezTo>
                    <a:pt x="2415885" y="3342789"/>
                    <a:pt x="2518745" y="3337992"/>
                    <a:pt x="2593892" y="3254851"/>
                  </a:cubicBezTo>
                  <a:cubicBezTo>
                    <a:pt x="2690891" y="3147194"/>
                    <a:pt x="2787889" y="3040070"/>
                    <a:pt x="2884887" y="2932946"/>
                  </a:cubicBezTo>
                  <a:cubicBezTo>
                    <a:pt x="3281938" y="2493791"/>
                    <a:pt x="3678990" y="2054635"/>
                    <a:pt x="4076575" y="1615480"/>
                  </a:cubicBezTo>
                  <a:cubicBezTo>
                    <a:pt x="4086168" y="1604288"/>
                    <a:pt x="4088300" y="1599492"/>
                    <a:pt x="4076042" y="1588300"/>
                  </a:cubicBezTo>
                  <a:cubicBezTo>
                    <a:pt x="3862327" y="1395905"/>
                    <a:pt x="3648612" y="1203508"/>
                    <a:pt x="3435429" y="1010045"/>
                  </a:cubicBezTo>
                  <a:cubicBezTo>
                    <a:pt x="3429034" y="1003916"/>
                    <a:pt x="3424371" y="1000717"/>
                    <a:pt x="3419707" y="1000785"/>
                  </a:cubicBezTo>
                  <a:close/>
                  <a:moveTo>
                    <a:pt x="3413644" y="901588"/>
                  </a:moveTo>
                  <a:cubicBezTo>
                    <a:pt x="3418374" y="901456"/>
                    <a:pt x="3423171" y="904521"/>
                    <a:pt x="3429567" y="910383"/>
                  </a:cubicBezTo>
                  <a:cubicBezTo>
                    <a:pt x="3677924" y="1135290"/>
                    <a:pt x="3926281" y="1359664"/>
                    <a:pt x="4175171" y="1583503"/>
                  </a:cubicBezTo>
                  <a:cubicBezTo>
                    <a:pt x="4186896" y="1594163"/>
                    <a:pt x="4185830" y="1599492"/>
                    <a:pt x="4175704" y="1610684"/>
                  </a:cubicBezTo>
                  <a:cubicBezTo>
                    <a:pt x="3664600" y="2175617"/>
                    <a:pt x="3154029" y="2740549"/>
                    <a:pt x="2642924" y="3305482"/>
                  </a:cubicBezTo>
                  <a:cubicBezTo>
                    <a:pt x="2545394" y="3413139"/>
                    <a:pt x="2395100" y="3421133"/>
                    <a:pt x="2287976" y="3324135"/>
                  </a:cubicBezTo>
                  <a:cubicBezTo>
                    <a:pt x="2153139" y="3202622"/>
                    <a:pt x="2018834" y="3081108"/>
                    <a:pt x="1883996" y="2959594"/>
                  </a:cubicBezTo>
                  <a:cubicBezTo>
                    <a:pt x="1828569" y="2907364"/>
                    <a:pt x="1800855" y="2845542"/>
                    <a:pt x="1800855" y="2760269"/>
                  </a:cubicBezTo>
                  <a:cubicBezTo>
                    <a:pt x="1801388" y="2709105"/>
                    <a:pt x="1823772" y="2653678"/>
                    <a:pt x="1866409" y="2606778"/>
                  </a:cubicBezTo>
                  <a:cubicBezTo>
                    <a:pt x="2186715" y="2252895"/>
                    <a:pt x="2507021" y="1898480"/>
                    <a:pt x="2826794" y="1544600"/>
                  </a:cubicBezTo>
                  <a:cubicBezTo>
                    <a:pt x="3017592" y="1333549"/>
                    <a:pt x="3208390" y="1123032"/>
                    <a:pt x="3398122" y="911982"/>
                  </a:cubicBezTo>
                  <a:cubicBezTo>
                    <a:pt x="3404251" y="905054"/>
                    <a:pt x="3408914" y="901723"/>
                    <a:pt x="3413644" y="901588"/>
                  </a:cubicBezTo>
                  <a:close/>
                  <a:moveTo>
                    <a:pt x="3446622" y="577819"/>
                  </a:moveTo>
                  <a:cubicBezTo>
                    <a:pt x="3456082" y="577286"/>
                    <a:pt x="3465808" y="582615"/>
                    <a:pt x="3478066" y="593807"/>
                  </a:cubicBezTo>
                  <a:cubicBezTo>
                    <a:pt x="3642749" y="742503"/>
                    <a:pt x="3806899" y="891197"/>
                    <a:pt x="3971582" y="1039359"/>
                  </a:cubicBezTo>
                  <a:cubicBezTo>
                    <a:pt x="4142661" y="1193916"/>
                    <a:pt x="4314273" y="1348474"/>
                    <a:pt x="4485351" y="1503031"/>
                  </a:cubicBezTo>
                  <a:cubicBezTo>
                    <a:pt x="4496010" y="1513157"/>
                    <a:pt x="4507735" y="1521684"/>
                    <a:pt x="4507735" y="1539805"/>
                  </a:cubicBezTo>
                  <a:cubicBezTo>
                    <a:pt x="4507202" y="1547799"/>
                    <a:pt x="4502406" y="1556326"/>
                    <a:pt x="4495477" y="1563788"/>
                  </a:cubicBezTo>
                  <a:cubicBezTo>
                    <a:pt x="4473093" y="1588302"/>
                    <a:pt x="4450709" y="1613351"/>
                    <a:pt x="4428325" y="1637866"/>
                  </a:cubicBezTo>
                  <a:cubicBezTo>
                    <a:pt x="4406474" y="1661849"/>
                    <a:pt x="4393150" y="1662915"/>
                    <a:pt x="4368634" y="1640531"/>
                  </a:cubicBezTo>
                  <a:cubicBezTo>
                    <a:pt x="4223670" y="1509959"/>
                    <a:pt x="4078706" y="1378852"/>
                    <a:pt x="3933742" y="1247744"/>
                  </a:cubicBezTo>
                  <a:cubicBezTo>
                    <a:pt x="3742412" y="1075067"/>
                    <a:pt x="3551080" y="902389"/>
                    <a:pt x="3359750" y="729179"/>
                  </a:cubicBezTo>
                  <a:cubicBezTo>
                    <a:pt x="3332036" y="704129"/>
                    <a:pt x="3331503" y="691871"/>
                    <a:pt x="3356552" y="663624"/>
                  </a:cubicBezTo>
                  <a:cubicBezTo>
                    <a:pt x="3376804" y="641240"/>
                    <a:pt x="3396523" y="619389"/>
                    <a:pt x="3416776" y="597005"/>
                  </a:cubicBezTo>
                  <a:cubicBezTo>
                    <a:pt x="3427968" y="584747"/>
                    <a:pt x="3437162" y="578352"/>
                    <a:pt x="3446622" y="577819"/>
                  </a:cubicBezTo>
                  <a:close/>
                  <a:moveTo>
                    <a:pt x="4352179" y="270038"/>
                  </a:moveTo>
                  <a:cubicBezTo>
                    <a:pt x="4356909" y="270038"/>
                    <a:pt x="4361706" y="272969"/>
                    <a:pt x="4367568" y="278299"/>
                  </a:cubicBezTo>
                  <a:cubicBezTo>
                    <a:pt x="4492813" y="391817"/>
                    <a:pt x="4618057" y="504805"/>
                    <a:pt x="4743302" y="617790"/>
                  </a:cubicBezTo>
                  <a:cubicBezTo>
                    <a:pt x="4754494" y="627917"/>
                    <a:pt x="4756093" y="634846"/>
                    <a:pt x="4745434" y="646571"/>
                  </a:cubicBezTo>
                  <a:cubicBezTo>
                    <a:pt x="4580750" y="828309"/>
                    <a:pt x="4416067" y="1010046"/>
                    <a:pt x="4251917" y="1192318"/>
                  </a:cubicBezTo>
                  <a:cubicBezTo>
                    <a:pt x="4247120" y="1197648"/>
                    <a:pt x="4243390" y="1203510"/>
                    <a:pt x="4234329" y="1204576"/>
                  </a:cubicBezTo>
                  <a:cubicBezTo>
                    <a:pt x="4231132" y="1201911"/>
                    <a:pt x="4226868" y="1199247"/>
                    <a:pt x="4223137" y="1196049"/>
                  </a:cubicBezTo>
                  <a:cubicBezTo>
                    <a:pt x="4096827" y="1081996"/>
                    <a:pt x="3970516" y="967944"/>
                    <a:pt x="3844206" y="853891"/>
                  </a:cubicBezTo>
                  <a:cubicBezTo>
                    <a:pt x="3832481" y="843231"/>
                    <a:pt x="3833547" y="835770"/>
                    <a:pt x="3843673" y="825111"/>
                  </a:cubicBezTo>
                  <a:cubicBezTo>
                    <a:pt x="4008356" y="643373"/>
                    <a:pt x="4173039" y="461635"/>
                    <a:pt x="4337190" y="279364"/>
                  </a:cubicBezTo>
                  <a:cubicBezTo>
                    <a:pt x="4342786" y="272969"/>
                    <a:pt x="4347449" y="270038"/>
                    <a:pt x="4352179" y="270038"/>
                  </a:cubicBezTo>
                  <a:close/>
                  <a:moveTo>
                    <a:pt x="4381958" y="29"/>
                  </a:moveTo>
                  <a:cubicBezTo>
                    <a:pt x="4390885" y="-437"/>
                    <a:pt x="4400078" y="4626"/>
                    <a:pt x="4411803" y="15018"/>
                  </a:cubicBezTo>
                  <a:cubicBezTo>
                    <a:pt x="4571691" y="159450"/>
                    <a:pt x="4731577" y="303348"/>
                    <a:pt x="4891464" y="447779"/>
                  </a:cubicBezTo>
                  <a:cubicBezTo>
                    <a:pt x="4926639" y="479223"/>
                    <a:pt x="4961814" y="511200"/>
                    <a:pt x="4996989" y="542645"/>
                  </a:cubicBezTo>
                  <a:cubicBezTo>
                    <a:pt x="5005516" y="550106"/>
                    <a:pt x="5012978" y="558100"/>
                    <a:pt x="5018840" y="567694"/>
                  </a:cubicBezTo>
                  <a:cubicBezTo>
                    <a:pt x="5018307" y="574622"/>
                    <a:pt x="5018307" y="582083"/>
                    <a:pt x="5018307" y="589012"/>
                  </a:cubicBezTo>
                  <a:cubicBezTo>
                    <a:pt x="4991127" y="619390"/>
                    <a:pt x="4963946" y="649769"/>
                    <a:pt x="4936232" y="679614"/>
                  </a:cubicBezTo>
                  <a:cubicBezTo>
                    <a:pt x="4918112" y="699333"/>
                    <a:pt x="4902123" y="700399"/>
                    <a:pt x="4882404" y="682812"/>
                  </a:cubicBezTo>
                  <a:cubicBezTo>
                    <a:pt x="4684144" y="503739"/>
                    <a:pt x="4486418" y="325199"/>
                    <a:pt x="4288690" y="146126"/>
                  </a:cubicBezTo>
                  <a:cubicBezTo>
                    <a:pt x="4268971" y="128005"/>
                    <a:pt x="4268438" y="112550"/>
                    <a:pt x="4286559" y="92297"/>
                  </a:cubicBezTo>
                  <a:cubicBezTo>
                    <a:pt x="4308943" y="67249"/>
                    <a:pt x="4331327" y="42733"/>
                    <a:pt x="4353711" y="18217"/>
                  </a:cubicBezTo>
                  <a:cubicBezTo>
                    <a:pt x="4364370" y="6492"/>
                    <a:pt x="4373031" y="496"/>
                    <a:pt x="4381958" y="29"/>
                  </a:cubicBezTo>
                  <a:close/>
                </a:path>
              </a:pathLst>
            </a:custGeom>
            <a:grpFill/>
            <a:ln w="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04" name="TextBox 1103">
            <a:extLst>
              <a:ext uri="{FF2B5EF4-FFF2-40B4-BE49-F238E27FC236}">
                <a16:creationId xmlns:a16="http://schemas.microsoft.com/office/drawing/2014/main" id="{8A50F79F-A57D-4B63-9F6B-70FD41558A6C}"/>
              </a:ext>
            </a:extLst>
          </p:cNvPr>
          <p:cNvSpPr txBox="1"/>
          <p:nvPr/>
        </p:nvSpPr>
        <p:spPr>
          <a:xfrm>
            <a:off x="787977" y="3498495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05" name="TextBox 1104">
            <a:extLst>
              <a:ext uri="{FF2B5EF4-FFF2-40B4-BE49-F238E27FC236}">
                <a16:creationId xmlns:a16="http://schemas.microsoft.com/office/drawing/2014/main" id="{D7730F6F-57A2-41ED-AAF5-E08FEC232E62}"/>
              </a:ext>
            </a:extLst>
          </p:cNvPr>
          <p:cNvSpPr txBox="1"/>
          <p:nvPr/>
        </p:nvSpPr>
        <p:spPr>
          <a:xfrm>
            <a:off x="2082791" y="3413757"/>
            <a:ext cx="5583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06" name="TextBox 1105">
            <a:extLst>
              <a:ext uri="{FF2B5EF4-FFF2-40B4-BE49-F238E27FC236}">
                <a16:creationId xmlns:a16="http://schemas.microsoft.com/office/drawing/2014/main" id="{D5C64311-DBC2-4E61-BF67-14943F3F2972}"/>
              </a:ext>
            </a:extLst>
          </p:cNvPr>
          <p:cNvSpPr txBox="1"/>
          <p:nvPr/>
        </p:nvSpPr>
        <p:spPr>
          <a:xfrm>
            <a:off x="787977" y="4357412"/>
            <a:ext cx="5560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3AE29AF7-328A-45FC-9667-B6245F30773D}"/>
              </a:ext>
            </a:extLst>
          </p:cNvPr>
          <p:cNvSpPr txBox="1"/>
          <p:nvPr/>
        </p:nvSpPr>
        <p:spPr>
          <a:xfrm>
            <a:off x="787978" y="310124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08" name="Rectangle 1107">
            <a:extLst>
              <a:ext uri="{FF2B5EF4-FFF2-40B4-BE49-F238E27FC236}">
                <a16:creationId xmlns:a16="http://schemas.microsoft.com/office/drawing/2014/main" id="{FC6BECD5-2152-46BD-8ABA-1DD75640B9AB}"/>
              </a:ext>
            </a:extLst>
          </p:cNvPr>
          <p:cNvSpPr/>
          <p:nvPr/>
        </p:nvSpPr>
        <p:spPr>
          <a:xfrm>
            <a:off x="1875810" y="1849076"/>
            <a:ext cx="31032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en-US" sz="3200" b="1" dirty="0">
              <a:solidFill>
                <a:schemeClr val="accent4"/>
              </a:solidFill>
            </a:endParaRPr>
          </a:p>
        </p:txBody>
      </p:sp>
      <p:sp>
        <p:nvSpPr>
          <p:cNvPr id="1109" name="Rectangle 1108">
            <a:extLst>
              <a:ext uri="{FF2B5EF4-FFF2-40B4-BE49-F238E27FC236}">
                <a16:creationId xmlns:a16="http://schemas.microsoft.com/office/drawing/2014/main" id="{E78341E9-D5FC-48C0-9B18-2129DD3864AF}"/>
              </a:ext>
            </a:extLst>
          </p:cNvPr>
          <p:cNvSpPr/>
          <p:nvPr/>
        </p:nvSpPr>
        <p:spPr>
          <a:xfrm>
            <a:off x="1875810" y="2383569"/>
            <a:ext cx="4313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Add Contents Title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10" name="직사각형 2">
            <a:extLst>
              <a:ext uri="{FF2B5EF4-FFF2-40B4-BE49-F238E27FC236}">
                <a16:creationId xmlns:a16="http://schemas.microsoft.com/office/drawing/2014/main" id="{5DA9A644-FD32-4DB2-A775-2BAAC08FE661}"/>
              </a:ext>
            </a:extLst>
          </p:cNvPr>
          <p:cNvSpPr/>
          <p:nvPr/>
        </p:nvSpPr>
        <p:spPr>
          <a:xfrm>
            <a:off x="8010409" y="5381171"/>
            <a:ext cx="37892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5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11260</TotalTime>
  <Words>192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38</cp:revision>
  <dcterms:created xsi:type="dcterms:W3CDTF">2018-02-18T19:39:47Z</dcterms:created>
  <dcterms:modified xsi:type="dcterms:W3CDTF">2021-04-16T08:07:16Z</dcterms:modified>
</cp:coreProperties>
</file>