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4660"/>
  </p:normalViewPr>
  <p:slideViewPr>
    <p:cSldViewPr>
      <p:cViewPr>
        <p:scale>
          <a:sx n="100" d="100"/>
          <a:sy n="100" d="100"/>
        </p:scale>
        <p:origin x="-893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6065" y="1289707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76064" y="314114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76586"/>
            <a:ext cx="85324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494791" y="4547008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2016-04-04T05:40:34Z</dcterms:modified>
</cp:coreProperties>
</file>