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0"/>
            <a:ext cx="1071546" cy="107154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" name="그룹 7"/>
          <p:cNvGrpSpPr/>
          <p:nvPr userDrawn="1"/>
        </p:nvGrpSpPr>
        <p:grpSpPr>
          <a:xfrm>
            <a:off x="124914" y="339236"/>
            <a:ext cx="642942" cy="642942"/>
            <a:chOff x="142844" y="928670"/>
            <a:chExt cx="1285884" cy="1285884"/>
          </a:xfrm>
        </p:grpSpPr>
        <p:sp>
          <p:nvSpPr>
            <p:cNvPr id="9" name="L 도형 8"/>
            <p:cNvSpPr/>
            <p:nvPr/>
          </p:nvSpPr>
          <p:spPr>
            <a:xfrm>
              <a:off x="142844" y="928670"/>
              <a:ext cx="1285884" cy="1285884"/>
            </a:xfrm>
            <a:prstGeom prst="corner">
              <a:avLst>
                <a:gd name="adj1" fmla="val 24902"/>
                <a:gd name="adj2" fmla="val 2789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직사각형 9"/>
            <p:cNvSpPr/>
            <p:nvPr/>
          </p:nvSpPr>
          <p:spPr>
            <a:xfrm rot="2700000">
              <a:off x="665776" y="1005608"/>
              <a:ext cx="357190" cy="107157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직사각형 10"/>
          <p:cNvSpPr/>
          <p:nvPr userDrawn="1"/>
        </p:nvSpPr>
        <p:spPr>
          <a:xfrm>
            <a:off x="0" y="6264315"/>
            <a:ext cx="9144000" cy="60239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4357686" y="1785926"/>
            <a:ext cx="399593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4000" b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TEMPLATES</a:t>
            </a:r>
            <a:endParaRPr lang="en-US" altLang="ko-KR" sz="40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71303" y="3154078"/>
            <a:ext cx="2382319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INSERT THE 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OF </a:t>
            </a:r>
            <a:r>
              <a:rPr kumimoji="0" lang="en-US" altLang="ko-KR" sz="16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YOUR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PRESENTATION </a:t>
            </a:r>
            <a:r>
              <a:rPr kumimoji="0" lang="en-US" altLang="ko-KR" sz="1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</p:txBody>
      </p:sp>
      <p:sp>
        <p:nvSpPr>
          <p:cNvPr id="7" name="L 도형 6"/>
          <p:cNvSpPr/>
          <p:nvPr/>
        </p:nvSpPr>
        <p:spPr>
          <a:xfrm>
            <a:off x="142844" y="928670"/>
            <a:ext cx="1285884" cy="1285884"/>
          </a:xfrm>
          <a:prstGeom prst="corner">
            <a:avLst>
              <a:gd name="adj1" fmla="val 24902"/>
              <a:gd name="adj2" fmla="val 27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 rot="2700000">
            <a:off x="683706" y="1040904"/>
            <a:ext cx="357190" cy="107157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6139044" y="5590981"/>
            <a:ext cx="22145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36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LOGO</a:t>
            </a:r>
            <a:endParaRPr lang="en-US" altLang="ko-KR" sz="3600" b="1" dirty="0">
              <a:solidFill>
                <a:schemeClr val="tx2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1142976" y="214290"/>
            <a:ext cx="742496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BIZDESIGN TEMPLATES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 도형 6"/>
          <p:cNvSpPr/>
          <p:nvPr/>
        </p:nvSpPr>
        <p:spPr>
          <a:xfrm>
            <a:off x="142844" y="928670"/>
            <a:ext cx="1285884" cy="1285884"/>
          </a:xfrm>
          <a:prstGeom prst="corner">
            <a:avLst>
              <a:gd name="adj1" fmla="val 24902"/>
              <a:gd name="adj2" fmla="val 27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 rot="2700000">
            <a:off x="683706" y="1040904"/>
            <a:ext cx="357190" cy="107157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1714480" y="2339500"/>
            <a:ext cx="635693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6000" b="1" dirty="0" smtClean="0">
                <a:ln>
                  <a:solidFill>
                    <a:schemeClr val="bg1"/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ea typeface="맑은 고딕" pitchFamily="50" charset="-127"/>
                <a:cs typeface="Arial" pitchFamily="34" charset="0"/>
              </a:rPr>
              <a:t>THANK YOU</a:t>
            </a:r>
          </a:p>
        </p:txBody>
      </p:sp>
      <p:sp>
        <p:nvSpPr>
          <p:cNvPr id="6" name="TextBox 5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32</Words>
  <Application>Microsoft Office PowerPoint</Application>
  <PresentationFormat>화면 슬라이드 쇼(4:3)</PresentationFormat>
  <Paragraphs>9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Squares and Aroww PowerPoint Templates Design-pptx</dc:title>
  <dc:creator>ALLPPT.COM</dc:creator>
  <cp:lastModifiedBy>Registered User</cp:lastModifiedBy>
  <cp:revision>10</cp:revision>
  <dcterms:created xsi:type="dcterms:W3CDTF">2012-06-16T11:05:46Z</dcterms:created>
  <dcterms:modified xsi:type="dcterms:W3CDTF">2014-02-13T17:28:12Z</dcterms:modified>
</cp:coreProperties>
</file>