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9/25/2015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9/25/2015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9/25/2015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403648" y="0"/>
            <a:ext cx="7740352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781246" y="987574"/>
            <a:ext cx="711123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791590" y="1664245"/>
            <a:ext cx="711123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9/25/2015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9/25/2015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9/25/2015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9/25/2015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7956376" y="3931836"/>
            <a:ext cx="1019954" cy="1019954"/>
          </a:xfrm>
          <a:prstGeom prst="ellipse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671758" y="4844068"/>
            <a:ext cx="811220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7273" y="4338180"/>
            <a:ext cx="838160" cy="207267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483518"/>
            <a:ext cx="9144000" cy="1656184"/>
          </a:xfrm>
          <a:prstGeom prst="rect">
            <a:avLst/>
          </a:prstGeom>
          <a:gradFill flip="none" rotWithShape="1">
            <a:gsLst>
              <a:gs pos="34000">
                <a:schemeClr val="bg1">
                  <a:alpha val="88000"/>
                </a:schemeClr>
              </a:gs>
              <a:gs pos="100000">
                <a:schemeClr val="bg1">
                  <a:alpha val="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/>
          <p:cNvSpPr txBox="1"/>
          <p:nvPr/>
        </p:nvSpPr>
        <p:spPr>
          <a:xfrm>
            <a:off x="671759" y="1601738"/>
            <a:ext cx="4788024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1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1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1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1"/>
          <p:cNvSpPr txBox="1">
            <a:spLocks noChangeArrowheads="1"/>
          </p:cNvSpPr>
          <p:nvPr/>
        </p:nvSpPr>
        <p:spPr bwMode="auto">
          <a:xfrm>
            <a:off x="671759" y="576841"/>
            <a:ext cx="4788024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Free PPT Templates 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Free PPT Templates - 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502</TotalTime>
  <Words>280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22</cp:revision>
  <dcterms:created xsi:type="dcterms:W3CDTF">2014-04-01T16:27:38Z</dcterms:created>
  <dcterms:modified xsi:type="dcterms:W3CDTF">2015-09-25T02:01:12Z</dcterms:modified>
</cp:coreProperties>
</file>