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1603127"/>
            <a:ext cx="4139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627534"/>
            <a:ext cx="41399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127776" y="449622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2014-07-25T03:21:25Z</dcterms:modified>
</cp:coreProperties>
</file>