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5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39" name="Elbow Connector 3">
            <a:extLst>
              <a:ext uri="{FF2B5EF4-FFF2-40B4-BE49-F238E27FC236}">
                <a16:creationId xmlns:a16="http://schemas.microsoft.com/office/drawing/2014/main" id="{CD708A1D-23B7-451B-BDA4-88079C31D8EF}"/>
              </a:ext>
            </a:extLst>
          </p:cNvPr>
          <p:cNvCxnSpPr/>
          <p:nvPr/>
        </p:nvCxnSpPr>
        <p:spPr>
          <a:xfrm rot="5400000" flipH="1" flipV="1">
            <a:off x="6185743" y="3946434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Elbow Connector 4">
            <a:extLst>
              <a:ext uri="{FF2B5EF4-FFF2-40B4-BE49-F238E27FC236}">
                <a16:creationId xmlns:a16="http://schemas.microsoft.com/office/drawing/2014/main" id="{F17485E0-0C5E-4D98-8ABA-70C2FDF60487}"/>
              </a:ext>
            </a:extLst>
          </p:cNvPr>
          <p:cNvCxnSpPr/>
          <p:nvPr/>
        </p:nvCxnSpPr>
        <p:spPr>
          <a:xfrm rot="16200000" flipV="1">
            <a:off x="5105410" y="4393968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1" name="Group 5">
            <a:extLst>
              <a:ext uri="{FF2B5EF4-FFF2-40B4-BE49-F238E27FC236}">
                <a16:creationId xmlns:a16="http://schemas.microsoft.com/office/drawing/2014/main" id="{4F250DD7-EAA5-4F2D-9439-FCB16A9174AD}"/>
              </a:ext>
            </a:extLst>
          </p:cNvPr>
          <p:cNvGrpSpPr/>
          <p:nvPr/>
        </p:nvGrpSpPr>
        <p:grpSpPr>
          <a:xfrm>
            <a:off x="901666" y="1939023"/>
            <a:ext cx="3175671" cy="923330"/>
            <a:chOff x="5889060" y="3872747"/>
            <a:chExt cx="2527679" cy="923330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57DFA307-181A-4DFC-890A-3F2D2A92364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8CEBD279-6078-428D-99AA-3E1262570F2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" name="Group 8">
            <a:extLst>
              <a:ext uri="{FF2B5EF4-FFF2-40B4-BE49-F238E27FC236}">
                <a16:creationId xmlns:a16="http://schemas.microsoft.com/office/drawing/2014/main" id="{134D5E3A-6A55-4730-8410-8C66B03C5657}"/>
              </a:ext>
            </a:extLst>
          </p:cNvPr>
          <p:cNvGrpSpPr/>
          <p:nvPr/>
        </p:nvGrpSpPr>
        <p:grpSpPr>
          <a:xfrm>
            <a:off x="1074135" y="3671938"/>
            <a:ext cx="3289526" cy="923330"/>
            <a:chOff x="5889060" y="3872747"/>
            <a:chExt cx="2527679" cy="923330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F6AC822D-4931-4F04-A55F-360282CBDBC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B1BDBDAC-80BB-442A-8853-35EDA1223F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" name="Group 11">
            <a:extLst>
              <a:ext uri="{FF2B5EF4-FFF2-40B4-BE49-F238E27FC236}">
                <a16:creationId xmlns:a16="http://schemas.microsoft.com/office/drawing/2014/main" id="{D3C524C2-9FD6-4EC0-AD96-661EFD80B0E8}"/>
              </a:ext>
            </a:extLst>
          </p:cNvPr>
          <p:cNvGrpSpPr/>
          <p:nvPr/>
        </p:nvGrpSpPr>
        <p:grpSpPr>
          <a:xfrm>
            <a:off x="8098512" y="1742732"/>
            <a:ext cx="3182019" cy="923330"/>
            <a:chOff x="5889060" y="3872747"/>
            <a:chExt cx="2527679" cy="923330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34A2FC78-F5E5-4D97-99A8-AFF8DF5396F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94ED7B18-C68C-4013-81AE-1547A6C3158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" name="Group 14">
            <a:extLst>
              <a:ext uri="{FF2B5EF4-FFF2-40B4-BE49-F238E27FC236}">
                <a16:creationId xmlns:a16="http://schemas.microsoft.com/office/drawing/2014/main" id="{D3332295-3D41-4589-B9E0-3CAD22C79719}"/>
              </a:ext>
            </a:extLst>
          </p:cNvPr>
          <p:cNvGrpSpPr/>
          <p:nvPr/>
        </p:nvGrpSpPr>
        <p:grpSpPr>
          <a:xfrm>
            <a:off x="7785804" y="3177326"/>
            <a:ext cx="3206201" cy="923330"/>
            <a:chOff x="5889060" y="3872747"/>
            <a:chExt cx="2527679" cy="923330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83D781F0-BD21-4C2D-BA7E-EB4F98D1CA8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EB1F1446-EB8E-4BF1-B5A6-85E12B254F3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53" name="Elbow Connector 17">
            <a:extLst>
              <a:ext uri="{FF2B5EF4-FFF2-40B4-BE49-F238E27FC236}">
                <a16:creationId xmlns:a16="http://schemas.microsoft.com/office/drawing/2014/main" id="{BE09D506-0AA9-4A8C-A523-B75C111C1137}"/>
              </a:ext>
            </a:extLst>
          </p:cNvPr>
          <p:cNvCxnSpPr/>
          <p:nvPr/>
        </p:nvCxnSpPr>
        <p:spPr>
          <a:xfrm rot="16200000" flipV="1">
            <a:off x="4536472" y="2918991"/>
            <a:ext cx="1675165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Elbow Connector 18">
            <a:extLst>
              <a:ext uri="{FF2B5EF4-FFF2-40B4-BE49-F238E27FC236}">
                <a16:creationId xmlns:a16="http://schemas.microsoft.com/office/drawing/2014/main" id="{1A9187A2-9058-4103-AD64-F538D43210ED}"/>
              </a:ext>
            </a:extLst>
          </p:cNvPr>
          <p:cNvCxnSpPr/>
          <p:nvPr/>
        </p:nvCxnSpPr>
        <p:spPr>
          <a:xfrm rot="5400000" flipH="1" flipV="1">
            <a:off x="6293382" y="2387219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5" name="TextBox 454">
            <a:extLst>
              <a:ext uri="{FF2B5EF4-FFF2-40B4-BE49-F238E27FC236}">
                <a16:creationId xmlns:a16="http://schemas.microsoft.com/office/drawing/2014/main" id="{741339B5-0358-4EF3-AE00-99CA53788E2D}"/>
              </a:ext>
            </a:extLst>
          </p:cNvPr>
          <p:cNvSpPr txBox="1"/>
          <p:nvPr/>
        </p:nvSpPr>
        <p:spPr>
          <a:xfrm>
            <a:off x="4655735" y="319128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EED898E1-60B6-4BB6-96DE-E13AA937D3A2}"/>
              </a:ext>
            </a:extLst>
          </p:cNvPr>
          <p:cNvSpPr txBox="1"/>
          <p:nvPr/>
        </p:nvSpPr>
        <p:spPr>
          <a:xfrm>
            <a:off x="7024271" y="265581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5C0DEA1A-3F43-49DA-AC33-3A06B653E7DC}"/>
              </a:ext>
            </a:extLst>
          </p:cNvPr>
          <p:cNvSpPr txBox="1"/>
          <p:nvPr/>
        </p:nvSpPr>
        <p:spPr>
          <a:xfrm>
            <a:off x="6669253" y="4040341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033724CF-C0AD-4721-8D81-E157D7FFBA2F}"/>
              </a:ext>
            </a:extLst>
          </p:cNvPr>
          <p:cNvSpPr txBox="1"/>
          <p:nvPr/>
        </p:nvSpPr>
        <p:spPr>
          <a:xfrm>
            <a:off x="5015013" y="4484560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459" name="Straight Arrow Connector 24">
            <a:extLst>
              <a:ext uri="{FF2B5EF4-FFF2-40B4-BE49-F238E27FC236}">
                <a16:creationId xmlns:a16="http://schemas.microsoft.com/office/drawing/2014/main" id="{7F916442-B1B9-42A6-A031-AC54472F2DBB}"/>
              </a:ext>
            </a:extLst>
          </p:cNvPr>
          <p:cNvCxnSpPr/>
          <p:nvPr/>
        </p:nvCxnSpPr>
        <p:spPr>
          <a:xfrm flipV="1">
            <a:off x="6090948" y="1865753"/>
            <a:ext cx="7198" cy="1253947"/>
          </a:xfrm>
          <a:prstGeom prst="straightConnector1">
            <a:avLst/>
          </a:prstGeom>
          <a:ln w="508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Oval 26">
            <a:extLst>
              <a:ext uri="{FF2B5EF4-FFF2-40B4-BE49-F238E27FC236}">
                <a16:creationId xmlns:a16="http://schemas.microsoft.com/office/drawing/2014/main" id="{4BC9029B-DAF7-492A-891C-87158F946EFB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1" name="Oval 29">
            <a:extLst>
              <a:ext uri="{FF2B5EF4-FFF2-40B4-BE49-F238E27FC236}">
                <a16:creationId xmlns:a16="http://schemas.microsoft.com/office/drawing/2014/main" id="{4007DF96-F66A-4C8F-9421-25A5CCAB27C5}"/>
              </a:ext>
            </a:extLst>
          </p:cNvPr>
          <p:cNvSpPr/>
          <p:nvPr/>
        </p:nvSpPr>
        <p:spPr>
          <a:xfrm>
            <a:off x="4607891" y="3728550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6" name="Oval 32">
            <a:extLst>
              <a:ext uri="{FF2B5EF4-FFF2-40B4-BE49-F238E27FC236}">
                <a16:creationId xmlns:a16="http://schemas.microsoft.com/office/drawing/2014/main" id="{7027366B-DD9B-4AEE-8067-BB61CD68C9C3}"/>
              </a:ext>
            </a:extLst>
          </p:cNvPr>
          <p:cNvSpPr/>
          <p:nvPr/>
        </p:nvSpPr>
        <p:spPr>
          <a:xfrm>
            <a:off x="4240206" y="2001863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7" name="Oval 35">
            <a:extLst>
              <a:ext uri="{FF2B5EF4-FFF2-40B4-BE49-F238E27FC236}">
                <a16:creationId xmlns:a16="http://schemas.microsoft.com/office/drawing/2014/main" id="{E60D4E6C-18E8-4911-9ADD-28145F014B6D}"/>
              </a:ext>
            </a:extLst>
          </p:cNvPr>
          <p:cNvSpPr/>
          <p:nvPr/>
        </p:nvSpPr>
        <p:spPr>
          <a:xfrm>
            <a:off x="7125537" y="1799344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8" name="Rounded Rectangle 10">
            <a:extLst>
              <a:ext uri="{FF2B5EF4-FFF2-40B4-BE49-F238E27FC236}">
                <a16:creationId xmlns:a16="http://schemas.microsoft.com/office/drawing/2014/main" id="{E97C84D0-2736-4BF3-A5E7-A8371BD51890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9" name="Rounded Rectangle 32">
            <a:extLst>
              <a:ext uri="{FF2B5EF4-FFF2-40B4-BE49-F238E27FC236}">
                <a16:creationId xmlns:a16="http://schemas.microsoft.com/office/drawing/2014/main" id="{B5D59A45-E37E-4A36-AD54-52A54496CD04}"/>
              </a:ext>
            </a:extLst>
          </p:cNvPr>
          <p:cNvSpPr/>
          <p:nvPr/>
        </p:nvSpPr>
        <p:spPr>
          <a:xfrm>
            <a:off x="4492393" y="22455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0" name="Rounded Rectangle 25">
            <a:extLst>
              <a:ext uri="{FF2B5EF4-FFF2-40B4-BE49-F238E27FC236}">
                <a16:creationId xmlns:a16="http://schemas.microsoft.com/office/drawing/2014/main" id="{3FF79EF6-9F6F-4BE3-AD68-B7018B1BD9DC}"/>
              </a:ext>
            </a:extLst>
          </p:cNvPr>
          <p:cNvSpPr/>
          <p:nvPr/>
        </p:nvSpPr>
        <p:spPr>
          <a:xfrm>
            <a:off x="6966302" y="350838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1" name="Oval 31">
            <a:extLst>
              <a:ext uri="{FF2B5EF4-FFF2-40B4-BE49-F238E27FC236}">
                <a16:creationId xmlns:a16="http://schemas.microsoft.com/office/drawing/2014/main" id="{42C2489F-D39F-4FEE-BC45-1AB3BB51CE08}"/>
              </a:ext>
            </a:extLst>
          </p:cNvPr>
          <p:cNvSpPr/>
          <p:nvPr/>
        </p:nvSpPr>
        <p:spPr>
          <a:xfrm>
            <a:off x="4795279" y="3904505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2" name="Rectangle 9">
            <a:extLst>
              <a:ext uri="{FF2B5EF4-FFF2-40B4-BE49-F238E27FC236}">
                <a16:creationId xmlns:a16="http://schemas.microsoft.com/office/drawing/2014/main" id="{C0D4B926-2236-4C43-9257-2EBA9E36C7B0}"/>
              </a:ext>
            </a:extLst>
          </p:cNvPr>
          <p:cNvSpPr/>
          <p:nvPr/>
        </p:nvSpPr>
        <p:spPr>
          <a:xfrm>
            <a:off x="5608349" y="5300465"/>
            <a:ext cx="962909" cy="9613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2019-01-08T02:24:06Z</dcterms:modified>
</cp:coreProperties>
</file>