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sldIdLst>
    <p:sldId id="256" r:id="rId3"/>
    <p:sldId id="257" r:id="rId4"/>
    <p:sldId id="259" r:id="rId5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869" y="-125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2/16/2016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5354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2/16/2016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8249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2/16/2016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4409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2/16/2016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8716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2/16/2016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091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144000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 Free PPT _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95536" y="1131590"/>
            <a:ext cx="8496944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405880" y="1808261"/>
            <a:ext cx="8496944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19672" y="0"/>
            <a:ext cx="7524328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Free PPT _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979712" y="987574"/>
            <a:ext cx="6912768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1990056" y="1664245"/>
            <a:ext cx="6912768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2808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2/16/2016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959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2/16/2016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133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2/16/2016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431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2/16/2016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802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2/16/2016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794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2/16/2016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510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937D59-5EDB-4C39-B697-625748F703B6}" type="datetimeFigureOut">
              <a:rPr lang="en-US" smtClean="0"/>
              <a:t>2/16/2016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239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39553" y="4126309"/>
            <a:ext cx="486003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2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539552" y="3150716"/>
            <a:ext cx="4860032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ko-KR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</a:t>
            </a:r>
          </a:p>
          <a:p>
            <a:r>
              <a:rPr lang="en-US" altLang="ko-KR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PPT TEMPLATES</a:t>
            </a:r>
          </a:p>
        </p:txBody>
      </p:sp>
      <p:sp>
        <p:nvSpPr>
          <p:cNvPr id="7" name="TextBox 6">
            <a:hlinkClick r:id="rId2"/>
          </p:cNvPr>
          <p:cNvSpPr txBox="1"/>
          <p:nvPr/>
        </p:nvSpPr>
        <p:spPr>
          <a:xfrm>
            <a:off x="539552" y="4803998"/>
            <a:ext cx="824440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7846446" y="267494"/>
            <a:ext cx="937514" cy="230402"/>
            <a:chOff x="3275856" y="1242391"/>
            <a:chExt cx="1656184" cy="407020"/>
          </a:xfrm>
        </p:grpSpPr>
        <p:sp>
          <p:nvSpPr>
            <p:cNvPr id="12" name="Rounded Rectangle 11"/>
            <p:cNvSpPr/>
            <p:nvPr/>
          </p:nvSpPr>
          <p:spPr>
            <a:xfrm>
              <a:off x="3275856" y="1242391"/>
              <a:ext cx="1656184" cy="407020"/>
            </a:xfrm>
            <a:prstGeom prst="roundRect">
              <a:avLst>
                <a:gd name="adj" fmla="val 50000"/>
              </a:avLst>
            </a:prstGeom>
            <a:solidFill>
              <a:schemeClr val="bg1">
                <a:alpha val="0"/>
              </a:schemeClr>
            </a:solidFill>
            <a:ln w="1587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pic>
          <p:nvPicPr>
            <p:cNvPr id="13" name="Picture 2" descr="E:\002-KIMS BUSINESS\007-01-ALLPPT.com\011-ALLPPT-LOGO\allppt-logo-e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-10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16120" y="1319622"/>
              <a:ext cx="1187245" cy="24734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b="1" dirty="0"/>
              <a:t>Click to edit text styles 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- Widescreen(16:9)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r>
              <a:rPr lang="en-US" altLang="ko-KR" dirty="0"/>
              <a:t>Free PPT _ Click to add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Free PPT _ Click to add title</a:t>
            </a:r>
            <a:endParaRPr lang="ko-KR" alt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ko-KR" b="1" dirty="0"/>
              <a:t>Click to </a:t>
            </a:r>
            <a:r>
              <a:rPr lang="en-US" altLang="ko-KR" b="1" dirty="0" smtClean="0"/>
              <a:t>edit text styles </a:t>
            </a:r>
            <a:r>
              <a:rPr lang="en-US" b="1" dirty="0" smtClean="0"/>
              <a:t>- </a:t>
            </a:r>
            <a:r>
              <a:rPr lang="en-US" b="1" dirty="0"/>
              <a:t>Widescreen(16:9</a:t>
            </a:r>
            <a:r>
              <a:rPr lang="en-US" b="1" dirty="0" smtClean="0"/>
              <a:t>)</a:t>
            </a:r>
            <a:endParaRPr lang="en-US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91076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507</TotalTime>
  <Words>290</Words>
  <Application>Microsoft Office PowerPoint</Application>
  <PresentationFormat>On-screen Show (16:9)</PresentationFormat>
  <Paragraphs>19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</vt:i4>
      </vt:variant>
    </vt:vector>
  </HeadingPairs>
  <TitlesOfParts>
    <vt:vector size="5" baseType="lpstr">
      <vt:lpstr>Office Theme</vt:lpstr>
      <vt:lpstr>Custom Design</vt:lpstr>
      <vt:lpstr>PowerPoint Presentation</vt:lpstr>
      <vt:lpstr> Free PPT _ Click to add title</vt:lpstr>
      <vt:lpstr>Free PPT _ Click to add title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WIN7</cp:lastModifiedBy>
  <cp:revision>28</cp:revision>
  <dcterms:created xsi:type="dcterms:W3CDTF">2014-04-01T16:27:38Z</dcterms:created>
  <dcterms:modified xsi:type="dcterms:W3CDTF">2016-02-16T06:34:53Z</dcterms:modified>
</cp:coreProperties>
</file>