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7" y="1931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35896" y="955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199784" y="444395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4959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2014-07-07T17:38:41Z</dcterms:modified>
</cp:coreProperties>
</file>