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2014-04-04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2014-04-04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2014-04-04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2014-04-04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2014-04-04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2014-04-04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2014-04-04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2014-04-04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2014-04-04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2014-04-04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48272" y="2058983"/>
            <a:ext cx="54360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6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6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6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6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6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2448272" y="834847"/>
            <a:ext cx="5436096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TEMPLATES</a:t>
            </a:r>
            <a:endParaRPr lang="en-US" altLang="ko-KR" sz="4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323528" y="4280197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7216"/>
            <a:ext cx="7596336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4000" dirty="0" smtClean="0"/>
              <a:t> Enter Your Tittle </a:t>
            </a:r>
            <a:endParaRPr lang="ko-KR" altLang="en-US" sz="4000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419</TotalTime>
  <Words>24</Words>
  <Application>Microsoft Office PowerPoint</Application>
  <PresentationFormat>On-screen Show (16:9)</PresentationFormat>
  <Paragraphs>7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Registered User</cp:lastModifiedBy>
  <cp:revision>6</cp:revision>
  <dcterms:created xsi:type="dcterms:W3CDTF">2014-04-01T16:27:38Z</dcterms:created>
  <dcterms:modified xsi:type="dcterms:W3CDTF">2014-04-04T04:07:02Z</dcterms:modified>
</cp:coreProperties>
</file>