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Diagrams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772666" y="627534"/>
            <a:ext cx="6535638" cy="372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 bwMode="auto">
          <a:xfrm>
            <a:off x="1668396" y="4014820"/>
            <a:ext cx="657458" cy="261610"/>
          </a:xfrm>
          <a:prstGeom prst="rect">
            <a:avLst/>
          </a:prstGeom>
          <a:noFill/>
        </p:spPr>
        <p:txBody>
          <a:bodyPr spcFirstLastPara="1"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spc="19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kumimoji="0" lang="ko-KR" altLang="en-US" sz="1100" spc="19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2414560" y="4014820"/>
            <a:ext cx="657458" cy="261610"/>
          </a:xfrm>
          <a:prstGeom prst="rect">
            <a:avLst/>
          </a:prstGeom>
          <a:noFill/>
        </p:spPr>
        <p:txBody>
          <a:bodyPr spcFirstLastPara="1"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spc="19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kumimoji="0" lang="ko-KR" altLang="en-US" sz="1100" spc="19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 bwMode="auto">
          <a:xfrm>
            <a:off x="3160725" y="4014820"/>
            <a:ext cx="657458" cy="261610"/>
          </a:xfrm>
          <a:prstGeom prst="rect">
            <a:avLst/>
          </a:prstGeom>
          <a:noFill/>
        </p:spPr>
        <p:txBody>
          <a:bodyPr spcFirstLastPara="1"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spc="19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kumimoji="0" lang="ko-KR" altLang="en-US" sz="1100" spc="19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3906890" y="4014820"/>
            <a:ext cx="657458" cy="261610"/>
          </a:xfrm>
          <a:prstGeom prst="rect">
            <a:avLst/>
          </a:prstGeom>
          <a:noFill/>
        </p:spPr>
        <p:txBody>
          <a:bodyPr spcFirstLastPara="1"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spc="19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kumimoji="0" lang="ko-KR" altLang="en-US" sz="1100" spc="19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 bwMode="auto">
          <a:xfrm>
            <a:off x="4653054" y="4014820"/>
            <a:ext cx="657458" cy="261610"/>
          </a:xfrm>
          <a:prstGeom prst="rect">
            <a:avLst/>
          </a:prstGeom>
          <a:noFill/>
        </p:spPr>
        <p:txBody>
          <a:bodyPr spcFirstLastPara="1"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spc="19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kumimoji="0" lang="ko-KR" altLang="en-US" sz="1100" spc="19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5399218" y="4014820"/>
            <a:ext cx="657458" cy="261610"/>
          </a:xfrm>
          <a:prstGeom prst="rect">
            <a:avLst/>
          </a:prstGeom>
          <a:noFill/>
        </p:spPr>
        <p:txBody>
          <a:bodyPr spcFirstLastPara="1"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spc="19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kumimoji="0" lang="ko-KR" altLang="en-US" sz="1100" spc="19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 bwMode="auto">
          <a:xfrm>
            <a:off x="6145382" y="4014820"/>
            <a:ext cx="657458" cy="261610"/>
          </a:xfrm>
          <a:prstGeom prst="rect">
            <a:avLst/>
          </a:prstGeom>
          <a:noFill/>
        </p:spPr>
        <p:txBody>
          <a:bodyPr spcFirstLastPara="1"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spc="19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kumimoji="0" lang="ko-KR" altLang="en-US" sz="1100" spc="19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 bwMode="auto">
          <a:xfrm>
            <a:off x="6891545" y="4014820"/>
            <a:ext cx="657458" cy="261610"/>
          </a:xfrm>
          <a:prstGeom prst="rect">
            <a:avLst/>
          </a:prstGeom>
          <a:noFill/>
        </p:spPr>
        <p:txBody>
          <a:bodyPr spcFirstLastPara="1"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spc="19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kumimoji="0" lang="ko-KR" altLang="en-US" sz="1100" spc="19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03998" y="1043315"/>
            <a:ext cx="5695450" cy="385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02560" y="4299942"/>
            <a:ext cx="584363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  <p:grpSp>
        <p:nvGrpSpPr>
          <p:cNvPr id="15" name="그룹 207"/>
          <p:cNvGrpSpPr/>
          <p:nvPr/>
        </p:nvGrpSpPr>
        <p:grpSpPr>
          <a:xfrm>
            <a:off x="4006250" y="1734053"/>
            <a:ext cx="1100214" cy="958299"/>
            <a:chOff x="395288" y="3396803"/>
            <a:chExt cx="1511300" cy="1316360"/>
          </a:xfrm>
        </p:grpSpPr>
        <p:sp>
          <p:nvSpPr>
            <p:cNvPr id="16" name="Oval 29"/>
            <p:cNvSpPr>
              <a:spLocks noChangeArrowheads="1"/>
            </p:cNvSpPr>
            <p:nvPr/>
          </p:nvSpPr>
          <p:spPr bwMode="auto">
            <a:xfrm>
              <a:off x="395288" y="4068595"/>
              <a:ext cx="1511300" cy="644568"/>
            </a:xfrm>
            <a:prstGeom prst="ellipse">
              <a:avLst/>
            </a:prstGeom>
            <a:gradFill rotWithShape="1">
              <a:gsLst>
                <a:gs pos="0">
                  <a:schemeClr val="tx1">
                    <a:alpha val="5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17" name="자유형 248"/>
            <p:cNvSpPr/>
            <p:nvPr/>
          </p:nvSpPr>
          <p:spPr bwMode="auto">
            <a:xfrm>
              <a:off x="702991" y="3410521"/>
              <a:ext cx="908050" cy="909637"/>
            </a:xfrm>
            <a:custGeom>
              <a:avLst/>
              <a:gdLst>
                <a:gd name="connsiteX0" fmla="*/ 0 w 1645187"/>
                <a:gd name="connsiteY0" fmla="*/ 822594 h 1645187"/>
                <a:gd name="connsiteX1" fmla="*/ 240933 w 1645187"/>
                <a:gd name="connsiteY1" fmla="*/ 240932 h 1645187"/>
                <a:gd name="connsiteX2" fmla="*/ 822595 w 1645187"/>
                <a:gd name="connsiteY2" fmla="*/ 1 h 1645187"/>
                <a:gd name="connsiteX3" fmla="*/ 1404257 w 1645187"/>
                <a:gd name="connsiteY3" fmla="*/ 240934 h 1645187"/>
                <a:gd name="connsiteX4" fmla="*/ 1645188 w 1645187"/>
                <a:gd name="connsiteY4" fmla="*/ 822596 h 1645187"/>
                <a:gd name="connsiteX5" fmla="*/ 1404256 w 1645187"/>
                <a:gd name="connsiteY5" fmla="*/ 1404258 h 1645187"/>
                <a:gd name="connsiteX6" fmla="*/ 822594 w 1645187"/>
                <a:gd name="connsiteY6" fmla="*/ 1645190 h 1645187"/>
                <a:gd name="connsiteX7" fmla="*/ 240932 w 1645187"/>
                <a:gd name="connsiteY7" fmla="*/ 1404257 h 1645187"/>
                <a:gd name="connsiteX8" fmla="*/ 0 w 1645187"/>
                <a:gd name="connsiteY8" fmla="*/ 822595 h 1645187"/>
                <a:gd name="connsiteX9" fmla="*/ 0 w 1645187"/>
                <a:gd name="connsiteY9" fmla="*/ 822594 h 1645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45187" h="1645187">
                  <a:moveTo>
                    <a:pt x="0" y="822594"/>
                  </a:moveTo>
                  <a:cubicBezTo>
                    <a:pt x="0" y="604428"/>
                    <a:pt x="86666" y="395198"/>
                    <a:pt x="240933" y="240932"/>
                  </a:cubicBezTo>
                  <a:cubicBezTo>
                    <a:pt x="395200" y="86666"/>
                    <a:pt x="604430" y="0"/>
                    <a:pt x="822595" y="1"/>
                  </a:cubicBezTo>
                  <a:cubicBezTo>
                    <a:pt x="1040761" y="1"/>
                    <a:pt x="1249991" y="86667"/>
                    <a:pt x="1404257" y="240934"/>
                  </a:cubicBezTo>
                  <a:cubicBezTo>
                    <a:pt x="1558523" y="395201"/>
                    <a:pt x="1645189" y="604431"/>
                    <a:pt x="1645188" y="822596"/>
                  </a:cubicBezTo>
                  <a:cubicBezTo>
                    <a:pt x="1645188" y="1040762"/>
                    <a:pt x="1558522" y="1249992"/>
                    <a:pt x="1404256" y="1404258"/>
                  </a:cubicBezTo>
                  <a:cubicBezTo>
                    <a:pt x="1249990" y="1558524"/>
                    <a:pt x="1040759" y="1645190"/>
                    <a:pt x="822594" y="1645190"/>
                  </a:cubicBezTo>
                  <a:cubicBezTo>
                    <a:pt x="604428" y="1645190"/>
                    <a:pt x="395198" y="1558524"/>
                    <a:pt x="240932" y="1404257"/>
                  </a:cubicBezTo>
                  <a:cubicBezTo>
                    <a:pt x="86666" y="1249991"/>
                    <a:pt x="0" y="1040760"/>
                    <a:pt x="0" y="822595"/>
                  </a:cubicBezTo>
                  <a:lnTo>
                    <a:pt x="0" y="822594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289192" tIns="289192" rIns="289192" bIns="289192" spcCol="1270" anchor="ctr"/>
            <a:lstStyle/>
            <a:p>
              <a:pPr algn="ctr" defTabSz="16891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8" name="그룹 60"/>
            <p:cNvGrpSpPr/>
            <p:nvPr/>
          </p:nvGrpSpPr>
          <p:grpSpPr>
            <a:xfrm>
              <a:off x="640130" y="3396803"/>
              <a:ext cx="1033760" cy="937072"/>
              <a:chOff x="5075123" y="3442121"/>
              <a:chExt cx="2481953" cy="2249809"/>
            </a:xfrm>
          </p:grpSpPr>
          <p:sp>
            <p:nvSpPr>
              <p:cNvPr id="20" name="타원 251"/>
              <p:cNvSpPr/>
              <p:nvPr/>
            </p:nvSpPr>
            <p:spPr>
              <a:xfrm>
                <a:off x="5159815" y="3442121"/>
                <a:ext cx="2249809" cy="224980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alpha val="0"/>
                    </a:schemeClr>
                  </a:gs>
                  <a:gs pos="65000">
                    <a:schemeClr val="bg1">
                      <a:alpha val="0"/>
                    </a:schemeClr>
                  </a:gs>
                  <a:gs pos="74000">
                    <a:schemeClr val="bg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bg1"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" name="Oval 26"/>
              <p:cNvSpPr>
                <a:spLocks noChangeAspect="1" noChangeArrowheads="1"/>
              </p:cNvSpPr>
              <p:nvPr/>
            </p:nvSpPr>
            <p:spPr bwMode="auto">
              <a:xfrm rot="18900000">
                <a:off x="5075123" y="3760891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10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" name="Oval 28"/>
              <p:cNvSpPr>
                <a:spLocks noChangeArrowheads="1"/>
              </p:cNvSpPr>
              <p:nvPr/>
            </p:nvSpPr>
            <p:spPr bwMode="auto">
              <a:xfrm flipH="1">
                <a:off x="5386741" y="3670248"/>
                <a:ext cx="713227" cy="639276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65000"/>
                    </a:schemeClr>
                  </a:gs>
                  <a:gs pos="100000">
                    <a:srgbClr val="67ABF5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Arial" pitchFamily="34" charset="0"/>
                  <a:ea typeface="맑은 고딕" pitchFamily="50" charset="-127"/>
                  <a:cs typeface="Arial" pitchFamily="34" charset="0"/>
                </a:endParaRPr>
              </a:p>
            </p:txBody>
          </p:sp>
          <p:sp>
            <p:nvSpPr>
              <p:cNvPr id="23" name="자유형 254"/>
              <p:cNvSpPr/>
              <p:nvPr/>
            </p:nvSpPr>
            <p:spPr>
              <a:xfrm rot="5398342">
                <a:off x="5955277" y="3558568"/>
                <a:ext cx="1424934" cy="1382488"/>
              </a:xfrm>
              <a:custGeom>
                <a:avLst/>
                <a:gdLst>
                  <a:gd name="connsiteX0" fmla="*/ 0 w 1800225"/>
                  <a:gd name="connsiteY0" fmla="*/ 1285875 h 1409700"/>
                  <a:gd name="connsiteX1" fmla="*/ 723900 w 1800225"/>
                  <a:gd name="connsiteY1" fmla="*/ 1409700 h 1409700"/>
                  <a:gd name="connsiteX2" fmla="*/ 1800225 w 1800225"/>
                  <a:gd name="connsiteY2" fmla="*/ 428625 h 1409700"/>
                  <a:gd name="connsiteX3" fmla="*/ 1323975 w 1800225"/>
                  <a:gd name="connsiteY3" fmla="*/ 0 h 1409700"/>
                  <a:gd name="connsiteX4" fmla="*/ 342900 w 1800225"/>
                  <a:gd name="connsiteY4" fmla="*/ 419100 h 1409700"/>
                  <a:gd name="connsiteX5" fmla="*/ 0 w 1800225"/>
                  <a:gd name="connsiteY5" fmla="*/ 1285875 h 1409700"/>
                  <a:gd name="connsiteX0" fmla="*/ 63500 w 1863725"/>
                  <a:gd name="connsiteY0" fmla="*/ 1287462 h 1411287"/>
                  <a:gd name="connsiteX1" fmla="*/ 787400 w 1863725"/>
                  <a:gd name="connsiteY1" fmla="*/ 1411287 h 1411287"/>
                  <a:gd name="connsiteX2" fmla="*/ 1863725 w 1863725"/>
                  <a:gd name="connsiteY2" fmla="*/ 430212 h 1411287"/>
                  <a:gd name="connsiteX3" fmla="*/ 1387475 w 1863725"/>
                  <a:gd name="connsiteY3" fmla="*/ 1587 h 1411287"/>
                  <a:gd name="connsiteX4" fmla="*/ 406400 w 1863725"/>
                  <a:gd name="connsiteY4" fmla="*/ 420687 h 1411287"/>
                  <a:gd name="connsiteX5" fmla="*/ 63500 w 1863725"/>
                  <a:gd name="connsiteY5" fmla="*/ 1287462 h 1411287"/>
                  <a:gd name="connsiteX0" fmla="*/ 63500 w 1963738"/>
                  <a:gd name="connsiteY0" fmla="*/ 1287462 h 1411287"/>
                  <a:gd name="connsiteX1" fmla="*/ 787400 w 1963738"/>
                  <a:gd name="connsiteY1" fmla="*/ 1411287 h 1411287"/>
                  <a:gd name="connsiteX2" fmla="*/ 1863725 w 1963738"/>
                  <a:gd name="connsiteY2" fmla="*/ 430212 h 1411287"/>
                  <a:gd name="connsiteX3" fmla="*/ 1387475 w 1963738"/>
                  <a:gd name="connsiteY3" fmla="*/ 1587 h 1411287"/>
                  <a:gd name="connsiteX4" fmla="*/ 406400 w 1963738"/>
                  <a:gd name="connsiteY4" fmla="*/ 420687 h 1411287"/>
                  <a:gd name="connsiteX5" fmla="*/ 63500 w 1963738"/>
                  <a:gd name="connsiteY5" fmla="*/ 1287462 h 1411287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41717 w 1963737"/>
                  <a:gd name="connsiteY0" fmla="*/ 1287462 h 1689794"/>
                  <a:gd name="connsiteX1" fmla="*/ 634920 w 1963737"/>
                  <a:gd name="connsiteY1" fmla="*/ 1546919 h 1689794"/>
                  <a:gd name="connsiteX2" fmla="*/ 1841942 w 1963737"/>
                  <a:gd name="connsiteY2" fmla="*/ 430212 h 1689794"/>
                  <a:gd name="connsiteX3" fmla="*/ 1365692 w 1963737"/>
                  <a:gd name="connsiteY3" fmla="*/ 1587 h 1689794"/>
                  <a:gd name="connsiteX4" fmla="*/ 384617 w 1963737"/>
                  <a:gd name="connsiteY4" fmla="*/ 420687 h 1689794"/>
                  <a:gd name="connsiteX5" fmla="*/ 41717 w 1963737"/>
                  <a:gd name="connsiteY5" fmla="*/ 1287462 h 1689794"/>
                  <a:gd name="connsiteX0" fmla="*/ 41717 w 1860992"/>
                  <a:gd name="connsiteY0" fmla="*/ 1287462 h 1689794"/>
                  <a:gd name="connsiteX1" fmla="*/ 634920 w 1860992"/>
                  <a:gd name="connsiteY1" fmla="*/ 1546919 h 1689794"/>
                  <a:gd name="connsiteX2" fmla="*/ 1479991 w 1860992"/>
                  <a:gd name="connsiteY2" fmla="*/ 896937 h 1689794"/>
                  <a:gd name="connsiteX3" fmla="*/ 1841942 w 1860992"/>
                  <a:gd name="connsiteY3" fmla="*/ 430212 h 1689794"/>
                  <a:gd name="connsiteX4" fmla="*/ 1365692 w 1860992"/>
                  <a:gd name="connsiteY4" fmla="*/ 1587 h 1689794"/>
                  <a:gd name="connsiteX5" fmla="*/ 384617 w 1860992"/>
                  <a:gd name="connsiteY5" fmla="*/ 420687 h 1689794"/>
                  <a:gd name="connsiteX6" fmla="*/ 41717 w 1860992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55725"/>
                  <a:gd name="connsiteY0" fmla="*/ 1287462 h 1689794"/>
                  <a:gd name="connsiteX1" fmla="*/ 634920 w 1855725"/>
                  <a:gd name="connsiteY1" fmla="*/ 1546919 h 1689794"/>
                  <a:gd name="connsiteX2" fmla="*/ 1282992 w 1855725"/>
                  <a:gd name="connsiteY2" fmla="*/ 322783 h 1689794"/>
                  <a:gd name="connsiteX3" fmla="*/ 1841942 w 1855725"/>
                  <a:gd name="connsiteY3" fmla="*/ 430212 h 1689794"/>
                  <a:gd name="connsiteX4" fmla="*/ 1365692 w 1855725"/>
                  <a:gd name="connsiteY4" fmla="*/ 1587 h 1689794"/>
                  <a:gd name="connsiteX5" fmla="*/ 384617 w 1855725"/>
                  <a:gd name="connsiteY5" fmla="*/ 420687 h 1689794"/>
                  <a:gd name="connsiteX6" fmla="*/ 41717 w 1855725"/>
                  <a:gd name="connsiteY6" fmla="*/ 1287462 h 1689794"/>
                  <a:gd name="connsiteX0" fmla="*/ 41717 w 1876164"/>
                  <a:gd name="connsiteY0" fmla="*/ 1287462 h 1689794"/>
                  <a:gd name="connsiteX1" fmla="*/ 634920 w 1876164"/>
                  <a:gd name="connsiteY1" fmla="*/ 1546919 h 1689794"/>
                  <a:gd name="connsiteX2" fmla="*/ 1571024 w 1876164"/>
                  <a:gd name="connsiteY2" fmla="*/ 538807 h 1689794"/>
                  <a:gd name="connsiteX3" fmla="*/ 1841942 w 1876164"/>
                  <a:gd name="connsiteY3" fmla="*/ 430212 h 1689794"/>
                  <a:gd name="connsiteX4" fmla="*/ 1365692 w 1876164"/>
                  <a:gd name="connsiteY4" fmla="*/ 1587 h 1689794"/>
                  <a:gd name="connsiteX5" fmla="*/ 384617 w 1876164"/>
                  <a:gd name="connsiteY5" fmla="*/ 420687 h 1689794"/>
                  <a:gd name="connsiteX6" fmla="*/ 41717 w 1876164"/>
                  <a:gd name="connsiteY6" fmla="*/ 1287462 h 1689794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06006"/>
                  <a:gd name="connsiteX1" fmla="*/ 718928 w 1888165"/>
                  <a:gd name="connsiteY1" fmla="*/ 1618927 h 1706006"/>
                  <a:gd name="connsiteX2" fmla="*/ 1583025 w 1888165"/>
                  <a:gd name="connsiteY2" fmla="*/ 538807 h 1706006"/>
                  <a:gd name="connsiteX3" fmla="*/ 1853943 w 1888165"/>
                  <a:gd name="connsiteY3" fmla="*/ 430212 h 1706006"/>
                  <a:gd name="connsiteX4" fmla="*/ 1377693 w 1888165"/>
                  <a:gd name="connsiteY4" fmla="*/ 1587 h 1706006"/>
                  <a:gd name="connsiteX5" fmla="*/ 396618 w 1888165"/>
                  <a:gd name="connsiteY5" fmla="*/ 420687 h 1706006"/>
                  <a:gd name="connsiteX6" fmla="*/ 53718 w 1888165"/>
                  <a:gd name="connsiteY6" fmla="*/ 1287462 h 1706006"/>
                  <a:gd name="connsiteX0" fmla="*/ 53718 w 1888165"/>
                  <a:gd name="connsiteY0" fmla="*/ 1287462 h 1618927"/>
                  <a:gd name="connsiteX1" fmla="*/ 718928 w 1888165"/>
                  <a:gd name="connsiteY1" fmla="*/ 1618927 h 1618927"/>
                  <a:gd name="connsiteX2" fmla="*/ 1583025 w 1888165"/>
                  <a:gd name="connsiteY2" fmla="*/ 538807 h 1618927"/>
                  <a:gd name="connsiteX3" fmla="*/ 1853943 w 1888165"/>
                  <a:gd name="connsiteY3" fmla="*/ 430212 h 1618927"/>
                  <a:gd name="connsiteX4" fmla="*/ 1377693 w 1888165"/>
                  <a:gd name="connsiteY4" fmla="*/ 1587 h 1618927"/>
                  <a:gd name="connsiteX5" fmla="*/ 396618 w 1888165"/>
                  <a:gd name="connsiteY5" fmla="*/ 420687 h 1618927"/>
                  <a:gd name="connsiteX6" fmla="*/ 53718 w 1888165"/>
                  <a:gd name="connsiteY6" fmla="*/ 1287462 h 1618927"/>
                  <a:gd name="connsiteX0" fmla="*/ 5223 w 1839670"/>
                  <a:gd name="connsiteY0" fmla="*/ 1287462 h 1780287"/>
                  <a:gd name="connsiteX1" fmla="*/ 379464 w 1839670"/>
                  <a:gd name="connsiteY1" fmla="*/ 1506969 h 1780287"/>
                  <a:gd name="connsiteX2" fmla="*/ 670433 w 1839670"/>
                  <a:gd name="connsiteY2" fmla="*/ 1618927 h 1780287"/>
                  <a:gd name="connsiteX3" fmla="*/ 1534530 w 1839670"/>
                  <a:gd name="connsiteY3" fmla="*/ 538807 h 1780287"/>
                  <a:gd name="connsiteX4" fmla="*/ 1805448 w 1839670"/>
                  <a:gd name="connsiteY4" fmla="*/ 430212 h 1780287"/>
                  <a:gd name="connsiteX5" fmla="*/ 1329198 w 1839670"/>
                  <a:gd name="connsiteY5" fmla="*/ 1587 h 1780287"/>
                  <a:gd name="connsiteX6" fmla="*/ 348123 w 1839670"/>
                  <a:gd name="connsiteY6" fmla="*/ 420687 h 1780287"/>
                  <a:gd name="connsiteX7" fmla="*/ 5223 w 1839670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4947" h="1780287">
                    <a:moveTo>
                      <a:pt x="500" y="1287462"/>
                    </a:moveTo>
                    <a:cubicBezTo>
                      <a:pt x="1000" y="1451572"/>
                      <a:pt x="235534" y="1350106"/>
                      <a:pt x="346402" y="1405350"/>
                    </a:cubicBezTo>
                    <a:cubicBezTo>
                      <a:pt x="457270" y="1460594"/>
                      <a:pt x="473199" y="1780287"/>
                      <a:pt x="665710" y="1618927"/>
                    </a:cubicBezTo>
                    <a:cubicBezTo>
                      <a:pt x="905422" y="1553840"/>
                      <a:pt x="1238695" y="627021"/>
                      <a:pt x="1529807" y="538807"/>
                    </a:cubicBezTo>
                    <a:cubicBezTo>
                      <a:pt x="1820919" y="450593"/>
                      <a:pt x="1834947" y="519749"/>
                      <a:pt x="1800725" y="430212"/>
                    </a:cubicBezTo>
                    <a:cubicBezTo>
                      <a:pt x="1766503" y="340675"/>
                      <a:pt x="1567362" y="3174"/>
                      <a:pt x="1324475" y="1587"/>
                    </a:cubicBezTo>
                    <a:cubicBezTo>
                      <a:pt x="1081588" y="0"/>
                      <a:pt x="564063" y="206375"/>
                      <a:pt x="343400" y="420687"/>
                    </a:cubicBezTo>
                    <a:cubicBezTo>
                      <a:pt x="122738" y="635000"/>
                      <a:pt x="0" y="1123352"/>
                      <a:pt x="500" y="1287462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9000"/>
                    </a:schemeClr>
                  </a:gs>
                  <a:gs pos="50000">
                    <a:schemeClr val="bg1">
                      <a:alpha val="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" name="자유형 255"/>
              <p:cNvSpPr/>
              <p:nvPr/>
            </p:nvSpPr>
            <p:spPr>
              <a:xfrm rot="5839189">
                <a:off x="4992668" y="4233137"/>
                <a:ext cx="1574505" cy="1185188"/>
              </a:xfrm>
              <a:custGeom>
                <a:avLst/>
                <a:gdLst>
                  <a:gd name="connsiteX0" fmla="*/ 0 w 2171700"/>
                  <a:gd name="connsiteY0" fmla="*/ 1038225 h 1914525"/>
                  <a:gd name="connsiteX1" fmla="*/ 390525 w 2171700"/>
                  <a:gd name="connsiteY1" fmla="*/ 1571625 h 1914525"/>
                  <a:gd name="connsiteX2" fmla="*/ 819150 w 2171700"/>
                  <a:gd name="connsiteY2" fmla="*/ 1914525 h 1914525"/>
                  <a:gd name="connsiteX3" fmla="*/ 1409700 w 2171700"/>
                  <a:gd name="connsiteY3" fmla="*/ 1771650 h 1914525"/>
                  <a:gd name="connsiteX4" fmla="*/ 1876425 w 2171700"/>
                  <a:gd name="connsiteY4" fmla="*/ 1371600 h 1914525"/>
                  <a:gd name="connsiteX5" fmla="*/ 2171700 w 2171700"/>
                  <a:gd name="connsiteY5" fmla="*/ 752475 h 1914525"/>
                  <a:gd name="connsiteX6" fmla="*/ 2105025 w 2171700"/>
                  <a:gd name="connsiteY6" fmla="*/ 0 h 1914525"/>
                  <a:gd name="connsiteX7" fmla="*/ 1990725 w 2171700"/>
                  <a:gd name="connsiteY7" fmla="*/ 209550 h 1914525"/>
                  <a:gd name="connsiteX8" fmla="*/ 1733550 w 2171700"/>
                  <a:gd name="connsiteY8" fmla="*/ 514350 h 1914525"/>
                  <a:gd name="connsiteX9" fmla="*/ 1428750 w 2171700"/>
                  <a:gd name="connsiteY9" fmla="*/ 533400 h 1914525"/>
                  <a:gd name="connsiteX10" fmla="*/ 790575 w 2171700"/>
                  <a:gd name="connsiteY10" fmla="*/ 942975 h 1914525"/>
                  <a:gd name="connsiteX11" fmla="*/ 209550 w 2171700"/>
                  <a:gd name="connsiteY11" fmla="*/ 1047750 h 1914525"/>
                  <a:gd name="connsiteX12" fmla="*/ 0 w 2171700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128712 h 2005012"/>
                  <a:gd name="connsiteX1" fmla="*/ 420687 w 2201862"/>
                  <a:gd name="connsiteY1" fmla="*/ 1662112 h 2005012"/>
                  <a:gd name="connsiteX2" fmla="*/ 849312 w 2201862"/>
                  <a:gd name="connsiteY2" fmla="*/ 2005012 h 2005012"/>
                  <a:gd name="connsiteX3" fmla="*/ 1439862 w 2201862"/>
                  <a:gd name="connsiteY3" fmla="*/ 1862137 h 2005012"/>
                  <a:gd name="connsiteX4" fmla="*/ 1906587 w 2201862"/>
                  <a:gd name="connsiteY4" fmla="*/ 1462087 h 2005012"/>
                  <a:gd name="connsiteX5" fmla="*/ 2201862 w 2201862"/>
                  <a:gd name="connsiteY5" fmla="*/ 842962 h 2005012"/>
                  <a:gd name="connsiteX6" fmla="*/ 2135187 w 2201862"/>
                  <a:gd name="connsiteY6" fmla="*/ 90487 h 2005012"/>
                  <a:gd name="connsiteX7" fmla="*/ 2020887 w 2201862"/>
                  <a:gd name="connsiteY7" fmla="*/ 300037 h 2005012"/>
                  <a:gd name="connsiteX8" fmla="*/ 1763712 w 2201862"/>
                  <a:gd name="connsiteY8" fmla="*/ 604837 h 2005012"/>
                  <a:gd name="connsiteX9" fmla="*/ 1458912 w 2201862"/>
                  <a:gd name="connsiteY9" fmla="*/ 623887 h 2005012"/>
                  <a:gd name="connsiteX10" fmla="*/ 820737 w 2201862"/>
                  <a:gd name="connsiteY10" fmla="*/ 1033462 h 2005012"/>
                  <a:gd name="connsiteX11" fmla="*/ 239712 w 2201862"/>
                  <a:gd name="connsiteY11" fmla="*/ 1138237 h 2005012"/>
                  <a:gd name="connsiteX12" fmla="*/ 30162 w 22018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312374"/>
                  <a:gd name="connsiteY0" fmla="*/ 869819 h 1779457"/>
                  <a:gd name="connsiteX1" fmla="*/ 420687 w 2312374"/>
                  <a:gd name="connsiteY1" fmla="*/ 1403219 h 1779457"/>
                  <a:gd name="connsiteX2" fmla="*/ 849312 w 2312374"/>
                  <a:gd name="connsiteY2" fmla="*/ 1746119 h 1779457"/>
                  <a:gd name="connsiteX3" fmla="*/ 1439862 w 2312374"/>
                  <a:gd name="connsiteY3" fmla="*/ 1603244 h 1779457"/>
                  <a:gd name="connsiteX4" fmla="*/ 1906587 w 2312374"/>
                  <a:gd name="connsiteY4" fmla="*/ 1203194 h 1779457"/>
                  <a:gd name="connsiteX5" fmla="*/ 2201862 w 2312374"/>
                  <a:gd name="connsiteY5" fmla="*/ 584069 h 1779457"/>
                  <a:gd name="connsiteX6" fmla="*/ 2239349 w 2312374"/>
                  <a:gd name="connsiteY6" fmla="*/ 39687 h 1779457"/>
                  <a:gd name="connsiteX7" fmla="*/ 1763712 w 2312374"/>
                  <a:gd name="connsiteY7" fmla="*/ 345944 h 1779457"/>
                  <a:gd name="connsiteX8" fmla="*/ 820737 w 2312374"/>
                  <a:gd name="connsiteY8" fmla="*/ 774569 h 1779457"/>
                  <a:gd name="connsiteX9" fmla="*/ 239712 w 2312374"/>
                  <a:gd name="connsiteY9" fmla="*/ 879344 h 1779457"/>
                  <a:gd name="connsiteX10" fmla="*/ 30162 w 2312374"/>
                  <a:gd name="connsiteY10" fmla="*/ 869819 h 1779457"/>
                  <a:gd name="connsiteX0" fmla="*/ 30162 w 2332627"/>
                  <a:gd name="connsiteY0" fmla="*/ 846217 h 1755855"/>
                  <a:gd name="connsiteX1" fmla="*/ 420687 w 2332627"/>
                  <a:gd name="connsiteY1" fmla="*/ 1379617 h 1755855"/>
                  <a:gd name="connsiteX2" fmla="*/ 849312 w 2332627"/>
                  <a:gd name="connsiteY2" fmla="*/ 1722517 h 1755855"/>
                  <a:gd name="connsiteX3" fmla="*/ 1439862 w 2332627"/>
                  <a:gd name="connsiteY3" fmla="*/ 1579642 h 1755855"/>
                  <a:gd name="connsiteX4" fmla="*/ 1906587 w 2332627"/>
                  <a:gd name="connsiteY4" fmla="*/ 1179592 h 1755855"/>
                  <a:gd name="connsiteX5" fmla="*/ 2201862 w 2332627"/>
                  <a:gd name="connsiteY5" fmla="*/ 560467 h 1755855"/>
                  <a:gd name="connsiteX6" fmla="*/ 2239349 w 2332627"/>
                  <a:gd name="connsiteY6" fmla="*/ 16085 h 1755855"/>
                  <a:gd name="connsiteX7" fmla="*/ 1642189 w 2332627"/>
                  <a:gd name="connsiteY7" fmla="*/ 463955 h 1755855"/>
                  <a:gd name="connsiteX8" fmla="*/ 820737 w 2332627"/>
                  <a:gd name="connsiteY8" fmla="*/ 750967 h 1755855"/>
                  <a:gd name="connsiteX9" fmla="*/ 239712 w 2332627"/>
                  <a:gd name="connsiteY9" fmla="*/ 855742 h 1755855"/>
                  <a:gd name="connsiteX10" fmla="*/ 30162 w 2332627"/>
                  <a:gd name="connsiteY10" fmla="*/ 846217 h 1755855"/>
                  <a:gd name="connsiteX0" fmla="*/ 30162 w 2332628"/>
                  <a:gd name="connsiteY0" fmla="*/ 846217 h 1755855"/>
                  <a:gd name="connsiteX1" fmla="*/ 420687 w 2332628"/>
                  <a:gd name="connsiteY1" fmla="*/ 1379617 h 1755855"/>
                  <a:gd name="connsiteX2" fmla="*/ 849312 w 2332628"/>
                  <a:gd name="connsiteY2" fmla="*/ 1722517 h 1755855"/>
                  <a:gd name="connsiteX3" fmla="*/ 1439862 w 2332628"/>
                  <a:gd name="connsiteY3" fmla="*/ 1579642 h 1755855"/>
                  <a:gd name="connsiteX4" fmla="*/ 1906587 w 2332628"/>
                  <a:gd name="connsiteY4" fmla="*/ 1179592 h 1755855"/>
                  <a:gd name="connsiteX5" fmla="*/ 2201862 w 2332628"/>
                  <a:gd name="connsiteY5" fmla="*/ 560467 h 1755855"/>
                  <a:gd name="connsiteX6" fmla="*/ 2239349 w 2332628"/>
                  <a:gd name="connsiteY6" fmla="*/ 16085 h 1755855"/>
                  <a:gd name="connsiteX7" fmla="*/ 1642189 w 2332628"/>
                  <a:gd name="connsiteY7" fmla="*/ 463955 h 1755855"/>
                  <a:gd name="connsiteX8" fmla="*/ 970384 w 2332628"/>
                  <a:gd name="connsiteY8" fmla="*/ 538600 h 1755855"/>
                  <a:gd name="connsiteX9" fmla="*/ 239712 w 2332628"/>
                  <a:gd name="connsiteY9" fmla="*/ 855742 h 1755855"/>
                  <a:gd name="connsiteX10" fmla="*/ 30162 w 2332628"/>
                  <a:gd name="connsiteY10" fmla="*/ 846217 h 1755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32628" h="1755855">
                    <a:moveTo>
                      <a:pt x="30162" y="846217"/>
                    </a:moveTo>
                    <a:cubicBezTo>
                      <a:pt x="60324" y="933529"/>
                      <a:pt x="284162" y="1233567"/>
                      <a:pt x="420687" y="1379617"/>
                    </a:cubicBezTo>
                    <a:cubicBezTo>
                      <a:pt x="557212" y="1525667"/>
                      <a:pt x="679449" y="1689179"/>
                      <a:pt x="849312" y="1722517"/>
                    </a:cubicBezTo>
                    <a:cubicBezTo>
                      <a:pt x="1019175" y="1755855"/>
                      <a:pt x="1263650" y="1670129"/>
                      <a:pt x="1439862" y="1579642"/>
                    </a:cubicBezTo>
                    <a:cubicBezTo>
                      <a:pt x="1616074" y="1489155"/>
                      <a:pt x="1779587" y="1349455"/>
                      <a:pt x="1906587" y="1179592"/>
                    </a:cubicBezTo>
                    <a:cubicBezTo>
                      <a:pt x="2033587" y="1009729"/>
                      <a:pt x="2146402" y="754385"/>
                      <a:pt x="2201862" y="560467"/>
                    </a:cubicBezTo>
                    <a:cubicBezTo>
                      <a:pt x="2257322" y="366549"/>
                      <a:pt x="2332628" y="32170"/>
                      <a:pt x="2239349" y="16085"/>
                    </a:cubicBezTo>
                    <a:cubicBezTo>
                      <a:pt x="2146070" y="0"/>
                      <a:pt x="1853683" y="376869"/>
                      <a:pt x="1642189" y="463955"/>
                    </a:cubicBezTo>
                    <a:cubicBezTo>
                      <a:pt x="1430695" y="551041"/>
                      <a:pt x="1204130" y="473302"/>
                      <a:pt x="970384" y="538600"/>
                    </a:cubicBezTo>
                    <a:cubicBezTo>
                      <a:pt x="736638" y="603898"/>
                      <a:pt x="396416" y="804472"/>
                      <a:pt x="239712" y="855742"/>
                    </a:cubicBezTo>
                    <a:cubicBezTo>
                      <a:pt x="83008" y="907012"/>
                      <a:pt x="0" y="758905"/>
                      <a:pt x="30162" y="846217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1000"/>
                    </a:schemeClr>
                  </a:gs>
                  <a:gs pos="28000">
                    <a:schemeClr val="bg1">
                      <a:alpha val="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27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" name="Oval 26"/>
              <p:cNvSpPr>
                <a:spLocks noChangeAspect="1" noChangeArrowheads="1"/>
              </p:cNvSpPr>
              <p:nvPr/>
            </p:nvSpPr>
            <p:spPr bwMode="auto">
              <a:xfrm rot="8100000">
                <a:off x="6006543" y="4665226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2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9" name="TextBox 18"/>
            <p:cNvSpPr txBox="1"/>
            <p:nvPr/>
          </p:nvSpPr>
          <p:spPr>
            <a:xfrm>
              <a:off x="689315" y="3662921"/>
              <a:ext cx="917365" cy="422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altLang="ko-KR" sz="14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lang="ko-KR" alt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6" name="모서리가 둥근 직사각형 141"/>
          <p:cNvSpPr/>
          <p:nvPr/>
        </p:nvSpPr>
        <p:spPr>
          <a:xfrm>
            <a:off x="1602560" y="3065162"/>
            <a:ext cx="3721907" cy="838739"/>
          </a:xfrm>
          <a:prstGeom prst="roundRect">
            <a:avLst>
              <a:gd name="adj" fmla="val 47765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val 29"/>
          <p:cNvSpPr>
            <a:spLocks noChangeArrowheads="1"/>
          </p:cNvSpPr>
          <p:nvPr/>
        </p:nvSpPr>
        <p:spPr bwMode="auto">
          <a:xfrm>
            <a:off x="1577124" y="3571237"/>
            <a:ext cx="797893" cy="340300"/>
          </a:xfrm>
          <a:prstGeom prst="ellipse">
            <a:avLst/>
          </a:prstGeom>
          <a:gradFill rotWithShape="1">
            <a:gsLst>
              <a:gs pos="0">
                <a:schemeClr val="tx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28" name="자유형 143"/>
          <p:cNvSpPr/>
          <p:nvPr/>
        </p:nvSpPr>
        <p:spPr bwMode="auto">
          <a:xfrm>
            <a:off x="1739576" y="3223806"/>
            <a:ext cx="479406" cy="480244"/>
          </a:xfrm>
          <a:custGeom>
            <a:avLst/>
            <a:gdLst>
              <a:gd name="connsiteX0" fmla="*/ 0 w 1645187"/>
              <a:gd name="connsiteY0" fmla="*/ 822594 h 1645187"/>
              <a:gd name="connsiteX1" fmla="*/ 240933 w 1645187"/>
              <a:gd name="connsiteY1" fmla="*/ 240932 h 1645187"/>
              <a:gd name="connsiteX2" fmla="*/ 822595 w 1645187"/>
              <a:gd name="connsiteY2" fmla="*/ 1 h 1645187"/>
              <a:gd name="connsiteX3" fmla="*/ 1404257 w 1645187"/>
              <a:gd name="connsiteY3" fmla="*/ 240934 h 1645187"/>
              <a:gd name="connsiteX4" fmla="*/ 1645188 w 1645187"/>
              <a:gd name="connsiteY4" fmla="*/ 822596 h 1645187"/>
              <a:gd name="connsiteX5" fmla="*/ 1404256 w 1645187"/>
              <a:gd name="connsiteY5" fmla="*/ 1404258 h 1645187"/>
              <a:gd name="connsiteX6" fmla="*/ 822594 w 1645187"/>
              <a:gd name="connsiteY6" fmla="*/ 1645190 h 1645187"/>
              <a:gd name="connsiteX7" fmla="*/ 240932 w 1645187"/>
              <a:gd name="connsiteY7" fmla="*/ 1404257 h 1645187"/>
              <a:gd name="connsiteX8" fmla="*/ 0 w 1645187"/>
              <a:gd name="connsiteY8" fmla="*/ 822595 h 1645187"/>
              <a:gd name="connsiteX9" fmla="*/ 0 w 1645187"/>
              <a:gd name="connsiteY9" fmla="*/ 822594 h 1645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45187" h="1645187">
                <a:moveTo>
                  <a:pt x="0" y="822594"/>
                </a:moveTo>
                <a:cubicBezTo>
                  <a:pt x="0" y="604428"/>
                  <a:pt x="86666" y="395198"/>
                  <a:pt x="240933" y="240932"/>
                </a:cubicBezTo>
                <a:cubicBezTo>
                  <a:pt x="395200" y="86666"/>
                  <a:pt x="604430" y="0"/>
                  <a:pt x="822595" y="1"/>
                </a:cubicBezTo>
                <a:cubicBezTo>
                  <a:pt x="1040761" y="1"/>
                  <a:pt x="1249991" y="86667"/>
                  <a:pt x="1404257" y="240934"/>
                </a:cubicBezTo>
                <a:cubicBezTo>
                  <a:pt x="1558523" y="395201"/>
                  <a:pt x="1645189" y="604431"/>
                  <a:pt x="1645188" y="822596"/>
                </a:cubicBezTo>
                <a:cubicBezTo>
                  <a:pt x="1645188" y="1040762"/>
                  <a:pt x="1558522" y="1249992"/>
                  <a:pt x="1404256" y="1404258"/>
                </a:cubicBezTo>
                <a:cubicBezTo>
                  <a:pt x="1249990" y="1558524"/>
                  <a:pt x="1040759" y="1645190"/>
                  <a:pt x="822594" y="1645190"/>
                </a:cubicBezTo>
                <a:cubicBezTo>
                  <a:pt x="604428" y="1645190"/>
                  <a:pt x="395198" y="1558524"/>
                  <a:pt x="240932" y="1404257"/>
                </a:cubicBezTo>
                <a:cubicBezTo>
                  <a:pt x="86666" y="1249991"/>
                  <a:pt x="0" y="1040760"/>
                  <a:pt x="0" y="822595"/>
                </a:cubicBezTo>
                <a:lnTo>
                  <a:pt x="0" y="822594"/>
                </a:lnTo>
                <a:close/>
              </a:path>
            </a:pathLst>
          </a:cu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89192" tIns="289192" rIns="289192" bIns="289192" spcCol="1270" anchor="ctr"/>
          <a:lstStyle/>
          <a:p>
            <a:pPr algn="ctr" defTabSz="168910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9" name="그룹 60"/>
          <p:cNvGrpSpPr/>
          <p:nvPr/>
        </p:nvGrpSpPr>
        <p:grpSpPr>
          <a:xfrm>
            <a:off x="1706387" y="3216563"/>
            <a:ext cx="545775" cy="494729"/>
            <a:chOff x="5075123" y="3442121"/>
            <a:chExt cx="2481953" cy="2249809"/>
          </a:xfrm>
        </p:grpSpPr>
        <p:sp>
          <p:nvSpPr>
            <p:cNvPr id="30" name="타원 241"/>
            <p:cNvSpPr/>
            <p:nvPr/>
          </p:nvSpPr>
          <p:spPr>
            <a:xfrm>
              <a:off x="5159815" y="3442121"/>
              <a:ext cx="2249809" cy="224980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33" name="자유형 244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자유형 245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8" name="Oval 29"/>
          <p:cNvSpPr>
            <a:spLocks noChangeArrowheads="1"/>
          </p:cNvSpPr>
          <p:nvPr/>
        </p:nvSpPr>
        <p:spPr bwMode="auto">
          <a:xfrm>
            <a:off x="2323026" y="3571237"/>
            <a:ext cx="797893" cy="340300"/>
          </a:xfrm>
          <a:prstGeom prst="ellipse">
            <a:avLst/>
          </a:prstGeom>
          <a:gradFill rotWithShape="1">
            <a:gsLst>
              <a:gs pos="0">
                <a:schemeClr val="tx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39" name="자유형 146"/>
          <p:cNvSpPr/>
          <p:nvPr/>
        </p:nvSpPr>
        <p:spPr bwMode="auto">
          <a:xfrm>
            <a:off x="2485478" y="3223806"/>
            <a:ext cx="479406" cy="480244"/>
          </a:xfrm>
          <a:custGeom>
            <a:avLst/>
            <a:gdLst>
              <a:gd name="connsiteX0" fmla="*/ 0 w 1645187"/>
              <a:gd name="connsiteY0" fmla="*/ 822594 h 1645187"/>
              <a:gd name="connsiteX1" fmla="*/ 240933 w 1645187"/>
              <a:gd name="connsiteY1" fmla="*/ 240932 h 1645187"/>
              <a:gd name="connsiteX2" fmla="*/ 822595 w 1645187"/>
              <a:gd name="connsiteY2" fmla="*/ 1 h 1645187"/>
              <a:gd name="connsiteX3" fmla="*/ 1404257 w 1645187"/>
              <a:gd name="connsiteY3" fmla="*/ 240934 h 1645187"/>
              <a:gd name="connsiteX4" fmla="*/ 1645188 w 1645187"/>
              <a:gd name="connsiteY4" fmla="*/ 822596 h 1645187"/>
              <a:gd name="connsiteX5" fmla="*/ 1404256 w 1645187"/>
              <a:gd name="connsiteY5" fmla="*/ 1404258 h 1645187"/>
              <a:gd name="connsiteX6" fmla="*/ 822594 w 1645187"/>
              <a:gd name="connsiteY6" fmla="*/ 1645190 h 1645187"/>
              <a:gd name="connsiteX7" fmla="*/ 240932 w 1645187"/>
              <a:gd name="connsiteY7" fmla="*/ 1404257 h 1645187"/>
              <a:gd name="connsiteX8" fmla="*/ 0 w 1645187"/>
              <a:gd name="connsiteY8" fmla="*/ 822595 h 1645187"/>
              <a:gd name="connsiteX9" fmla="*/ 0 w 1645187"/>
              <a:gd name="connsiteY9" fmla="*/ 822594 h 1645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45187" h="1645187">
                <a:moveTo>
                  <a:pt x="0" y="822594"/>
                </a:moveTo>
                <a:cubicBezTo>
                  <a:pt x="0" y="604428"/>
                  <a:pt x="86666" y="395198"/>
                  <a:pt x="240933" y="240932"/>
                </a:cubicBezTo>
                <a:cubicBezTo>
                  <a:pt x="395200" y="86666"/>
                  <a:pt x="604430" y="0"/>
                  <a:pt x="822595" y="1"/>
                </a:cubicBezTo>
                <a:cubicBezTo>
                  <a:pt x="1040761" y="1"/>
                  <a:pt x="1249991" y="86667"/>
                  <a:pt x="1404257" y="240934"/>
                </a:cubicBezTo>
                <a:cubicBezTo>
                  <a:pt x="1558523" y="395201"/>
                  <a:pt x="1645189" y="604431"/>
                  <a:pt x="1645188" y="822596"/>
                </a:cubicBezTo>
                <a:cubicBezTo>
                  <a:pt x="1645188" y="1040762"/>
                  <a:pt x="1558522" y="1249992"/>
                  <a:pt x="1404256" y="1404258"/>
                </a:cubicBezTo>
                <a:cubicBezTo>
                  <a:pt x="1249990" y="1558524"/>
                  <a:pt x="1040759" y="1645190"/>
                  <a:pt x="822594" y="1645190"/>
                </a:cubicBezTo>
                <a:cubicBezTo>
                  <a:pt x="604428" y="1645190"/>
                  <a:pt x="395198" y="1558524"/>
                  <a:pt x="240932" y="1404257"/>
                </a:cubicBezTo>
                <a:cubicBezTo>
                  <a:pt x="86666" y="1249991"/>
                  <a:pt x="0" y="1040760"/>
                  <a:pt x="0" y="822595"/>
                </a:cubicBezTo>
                <a:lnTo>
                  <a:pt x="0" y="822594"/>
                </a:lnTo>
                <a:close/>
              </a:path>
            </a:pathLst>
          </a:cu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89192" tIns="289192" rIns="289192" bIns="289192" spcCol="1270" anchor="ctr"/>
          <a:lstStyle/>
          <a:p>
            <a:pPr algn="ctr" defTabSz="168910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0" name="그룹 60"/>
          <p:cNvGrpSpPr/>
          <p:nvPr/>
        </p:nvGrpSpPr>
        <p:grpSpPr>
          <a:xfrm>
            <a:off x="2452291" y="3216563"/>
            <a:ext cx="545775" cy="494729"/>
            <a:chOff x="5075123" y="3442121"/>
            <a:chExt cx="2481953" cy="2249809"/>
          </a:xfrm>
        </p:grpSpPr>
        <p:sp>
          <p:nvSpPr>
            <p:cNvPr id="41" name="타원 235"/>
            <p:cNvSpPr/>
            <p:nvPr/>
          </p:nvSpPr>
          <p:spPr>
            <a:xfrm>
              <a:off x="5159815" y="3442121"/>
              <a:ext cx="2249809" cy="224980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44" name="자유형 238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자유형 239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7" name="Oval 29"/>
          <p:cNvSpPr>
            <a:spLocks noChangeArrowheads="1"/>
          </p:cNvSpPr>
          <p:nvPr/>
        </p:nvSpPr>
        <p:spPr bwMode="auto">
          <a:xfrm>
            <a:off x="3068929" y="3571237"/>
            <a:ext cx="797893" cy="340300"/>
          </a:xfrm>
          <a:prstGeom prst="ellipse">
            <a:avLst/>
          </a:prstGeom>
          <a:gradFill rotWithShape="1">
            <a:gsLst>
              <a:gs pos="0">
                <a:schemeClr val="tx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48" name="자유형 149"/>
          <p:cNvSpPr/>
          <p:nvPr/>
        </p:nvSpPr>
        <p:spPr bwMode="auto">
          <a:xfrm>
            <a:off x="3231381" y="3223806"/>
            <a:ext cx="479406" cy="480244"/>
          </a:xfrm>
          <a:custGeom>
            <a:avLst/>
            <a:gdLst>
              <a:gd name="connsiteX0" fmla="*/ 0 w 1645187"/>
              <a:gd name="connsiteY0" fmla="*/ 822594 h 1645187"/>
              <a:gd name="connsiteX1" fmla="*/ 240933 w 1645187"/>
              <a:gd name="connsiteY1" fmla="*/ 240932 h 1645187"/>
              <a:gd name="connsiteX2" fmla="*/ 822595 w 1645187"/>
              <a:gd name="connsiteY2" fmla="*/ 1 h 1645187"/>
              <a:gd name="connsiteX3" fmla="*/ 1404257 w 1645187"/>
              <a:gd name="connsiteY3" fmla="*/ 240934 h 1645187"/>
              <a:gd name="connsiteX4" fmla="*/ 1645188 w 1645187"/>
              <a:gd name="connsiteY4" fmla="*/ 822596 h 1645187"/>
              <a:gd name="connsiteX5" fmla="*/ 1404256 w 1645187"/>
              <a:gd name="connsiteY5" fmla="*/ 1404258 h 1645187"/>
              <a:gd name="connsiteX6" fmla="*/ 822594 w 1645187"/>
              <a:gd name="connsiteY6" fmla="*/ 1645190 h 1645187"/>
              <a:gd name="connsiteX7" fmla="*/ 240932 w 1645187"/>
              <a:gd name="connsiteY7" fmla="*/ 1404257 h 1645187"/>
              <a:gd name="connsiteX8" fmla="*/ 0 w 1645187"/>
              <a:gd name="connsiteY8" fmla="*/ 822595 h 1645187"/>
              <a:gd name="connsiteX9" fmla="*/ 0 w 1645187"/>
              <a:gd name="connsiteY9" fmla="*/ 822594 h 1645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45187" h="1645187">
                <a:moveTo>
                  <a:pt x="0" y="822594"/>
                </a:moveTo>
                <a:cubicBezTo>
                  <a:pt x="0" y="604428"/>
                  <a:pt x="86666" y="395198"/>
                  <a:pt x="240933" y="240932"/>
                </a:cubicBezTo>
                <a:cubicBezTo>
                  <a:pt x="395200" y="86666"/>
                  <a:pt x="604430" y="0"/>
                  <a:pt x="822595" y="1"/>
                </a:cubicBezTo>
                <a:cubicBezTo>
                  <a:pt x="1040761" y="1"/>
                  <a:pt x="1249991" y="86667"/>
                  <a:pt x="1404257" y="240934"/>
                </a:cubicBezTo>
                <a:cubicBezTo>
                  <a:pt x="1558523" y="395201"/>
                  <a:pt x="1645189" y="604431"/>
                  <a:pt x="1645188" y="822596"/>
                </a:cubicBezTo>
                <a:cubicBezTo>
                  <a:pt x="1645188" y="1040762"/>
                  <a:pt x="1558522" y="1249992"/>
                  <a:pt x="1404256" y="1404258"/>
                </a:cubicBezTo>
                <a:cubicBezTo>
                  <a:pt x="1249990" y="1558524"/>
                  <a:pt x="1040759" y="1645190"/>
                  <a:pt x="822594" y="1645190"/>
                </a:cubicBezTo>
                <a:cubicBezTo>
                  <a:pt x="604428" y="1645190"/>
                  <a:pt x="395198" y="1558524"/>
                  <a:pt x="240932" y="1404257"/>
                </a:cubicBezTo>
                <a:cubicBezTo>
                  <a:pt x="86666" y="1249991"/>
                  <a:pt x="0" y="1040760"/>
                  <a:pt x="0" y="822595"/>
                </a:cubicBezTo>
                <a:lnTo>
                  <a:pt x="0" y="822594"/>
                </a:lnTo>
                <a:close/>
              </a:path>
            </a:pathLst>
          </a:cu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89192" tIns="289192" rIns="289192" bIns="289192" spcCol="1270" anchor="ctr"/>
          <a:lstStyle/>
          <a:p>
            <a:pPr algn="ctr" defTabSz="168910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9" name="그룹 60"/>
          <p:cNvGrpSpPr/>
          <p:nvPr/>
        </p:nvGrpSpPr>
        <p:grpSpPr>
          <a:xfrm>
            <a:off x="3198193" y="3216563"/>
            <a:ext cx="545775" cy="494729"/>
            <a:chOff x="5075123" y="3442121"/>
            <a:chExt cx="2481953" cy="2249809"/>
          </a:xfrm>
        </p:grpSpPr>
        <p:sp>
          <p:nvSpPr>
            <p:cNvPr id="50" name="타원 229"/>
            <p:cNvSpPr/>
            <p:nvPr/>
          </p:nvSpPr>
          <p:spPr>
            <a:xfrm>
              <a:off x="5159815" y="3442121"/>
              <a:ext cx="2249809" cy="224980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53" name="자유형 232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" name="자유형 233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6" name="Oval 29"/>
          <p:cNvSpPr>
            <a:spLocks noChangeArrowheads="1"/>
          </p:cNvSpPr>
          <p:nvPr/>
        </p:nvSpPr>
        <p:spPr bwMode="auto">
          <a:xfrm>
            <a:off x="3814833" y="3571237"/>
            <a:ext cx="797893" cy="340300"/>
          </a:xfrm>
          <a:prstGeom prst="ellipse">
            <a:avLst/>
          </a:prstGeom>
          <a:gradFill rotWithShape="1">
            <a:gsLst>
              <a:gs pos="0">
                <a:schemeClr val="tx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57" name="자유형 152"/>
          <p:cNvSpPr/>
          <p:nvPr/>
        </p:nvSpPr>
        <p:spPr bwMode="auto">
          <a:xfrm>
            <a:off x="3977285" y="3223806"/>
            <a:ext cx="479406" cy="480244"/>
          </a:xfrm>
          <a:custGeom>
            <a:avLst/>
            <a:gdLst>
              <a:gd name="connsiteX0" fmla="*/ 0 w 1645187"/>
              <a:gd name="connsiteY0" fmla="*/ 822594 h 1645187"/>
              <a:gd name="connsiteX1" fmla="*/ 240933 w 1645187"/>
              <a:gd name="connsiteY1" fmla="*/ 240932 h 1645187"/>
              <a:gd name="connsiteX2" fmla="*/ 822595 w 1645187"/>
              <a:gd name="connsiteY2" fmla="*/ 1 h 1645187"/>
              <a:gd name="connsiteX3" fmla="*/ 1404257 w 1645187"/>
              <a:gd name="connsiteY3" fmla="*/ 240934 h 1645187"/>
              <a:gd name="connsiteX4" fmla="*/ 1645188 w 1645187"/>
              <a:gd name="connsiteY4" fmla="*/ 822596 h 1645187"/>
              <a:gd name="connsiteX5" fmla="*/ 1404256 w 1645187"/>
              <a:gd name="connsiteY5" fmla="*/ 1404258 h 1645187"/>
              <a:gd name="connsiteX6" fmla="*/ 822594 w 1645187"/>
              <a:gd name="connsiteY6" fmla="*/ 1645190 h 1645187"/>
              <a:gd name="connsiteX7" fmla="*/ 240932 w 1645187"/>
              <a:gd name="connsiteY7" fmla="*/ 1404257 h 1645187"/>
              <a:gd name="connsiteX8" fmla="*/ 0 w 1645187"/>
              <a:gd name="connsiteY8" fmla="*/ 822595 h 1645187"/>
              <a:gd name="connsiteX9" fmla="*/ 0 w 1645187"/>
              <a:gd name="connsiteY9" fmla="*/ 822594 h 1645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45187" h="1645187">
                <a:moveTo>
                  <a:pt x="0" y="822594"/>
                </a:moveTo>
                <a:cubicBezTo>
                  <a:pt x="0" y="604428"/>
                  <a:pt x="86666" y="395198"/>
                  <a:pt x="240933" y="240932"/>
                </a:cubicBezTo>
                <a:cubicBezTo>
                  <a:pt x="395200" y="86666"/>
                  <a:pt x="604430" y="0"/>
                  <a:pt x="822595" y="1"/>
                </a:cubicBezTo>
                <a:cubicBezTo>
                  <a:pt x="1040761" y="1"/>
                  <a:pt x="1249991" y="86667"/>
                  <a:pt x="1404257" y="240934"/>
                </a:cubicBezTo>
                <a:cubicBezTo>
                  <a:pt x="1558523" y="395201"/>
                  <a:pt x="1645189" y="604431"/>
                  <a:pt x="1645188" y="822596"/>
                </a:cubicBezTo>
                <a:cubicBezTo>
                  <a:pt x="1645188" y="1040762"/>
                  <a:pt x="1558522" y="1249992"/>
                  <a:pt x="1404256" y="1404258"/>
                </a:cubicBezTo>
                <a:cubicBezTo>
                  <a:pt x="1249990" y="1558524"/>
                  <a:pt x="1040759" y="1645190"/>
                  <a:pt x="822594" y="1645190"/>
                </a:cubicBezTo>
                <a:cubicBezTo>
                  <a:pt x="604428" y="1645190"/>
                  <a:pt x="395198" y="1558524"/>
                  <a:pt x="240932" y="1404257"/>
                </a:cubicBezTo>
                <a:cubicBezTo>
                  <a:pt x="86666" y="1249991"/>
                  <a:pt x="0" y="1040760"/>
                  <a:pt x="0" y="822595"/>
                </a:cubicBezTo>
                <a:lnTo>
                  <a:pt x="0" y="822594"/>
                </a:lnTo>
                <a:close/>
              </a:path>
            </a:pathLst>
          </a:cu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89192" tIns="289192" rIns="289192" bIns="289192" spcCol="1270" anchor="ctr"/>
          <a:lstStyle/>
          <a:p>
            <a:pPr algn="ctr" defTabSz="168910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8" name="그룹 60"/>
          <p:cNvGrpSpPr/>
          <p:nvPr/>
        </p:nvGrpSpPr>
        <p:grpSpPr>
          <a:xfrm>
            <a:off x="3944096" y="3216563"/>
            <a:ext cx="545775" cy="494729"/>
            <a:chOff x="5075123" y="3442121"/>
            <a:chExt cx="2481953" cy="2249809"/>
          </a:xfrm>
        </p:grpSpPr>
        <p:sp>
          <p:nvSpPr>
            <p:cNvPr id="59" name="타원 223"/>
            <p:cNvSpPr/>
            <p:nvPr/>
          </p:nvSpPr>
          <p:spPr>
            <a:xfrm>
              <a:off x="5159815" y="3442121"/>
              <a:ext cx="2249809" cy="224980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0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62" name="자유형 226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" name="자유형 227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5" name="Oval 29"/>
          <p:cNvSpPr>
            <a:spLocks noChangeArrowheads="1"/>
          </p:cNvSpPr>
          <p:nvPr/>
        </p:nvSpPr>
        <p:spPr bwMode="auto">
          <a:xfrm>
            <a:off x="4560736" y="3571237"/>
            <a:ext cx="797893" cy="340300"/>
          </a:xfrm>
          <a:prstGeom prst="ellipse">
            <a:avLst/>
          </a:prstGeom>
          <a:gradFill rotWithShape="1">
            <a:gsLst>
              <a:gs pos="0">
                <a:schemeClr val="tx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66" name="자유형 155"/>
          <p:cNvSpPr/>
          <p:nvPr/>
        </p:nvSpPr>
        <p:spPr bwMode="auto">
          <a:xfrm>
            <a:off x="4723188" y="3223806"/>
            <a:ext cx="479406" cy="480244"/>
          </a:xfrm>
          <a:custGeom>
            <a:avLst/>
            <a:gdLst>
              <a:gd name="connsiteX0" fmla="*/ 0 w 1645187"/>
              <a:gd name="connsiteY0" fmla="*/ 822594 h 1645187"/>
              <a:gd name="connsiteX1" fmla="*/ 240933 w 1645187"/>
              <a:gd name="connsiteY1" fmla="*/ 240932 h 1645187"/>
              <a:gd name="connsiteX2" fmla="*/ 822595 w 1645187"/>
              <a:gd name="connsiteY2" fmla="*/ 1 h 1645187"/>
              <a:gd name="connsiteX3" fmla="*/ 1404257 w 1645187"/>
              <a:gd name="connsiteY3" fmla="*/ 240934 h 1645187"/>
              <a:gd name="connsiteX4" fmla="*/ 1645188 w 1645187"/>
              <a:gd name="connsiteY4" fmla="*/ 822596 h 1645187"/>
              <a:gd name="connsiteX5" fmla="*/ 1404256 w 1645187"/>
              <a:gd name="connsiteY5" fmla="*/ 1404258 h 1645187"/>
              <a:gd name="connsiteX6" fmla="*/ 822594 w 1645187"/>
              <a:gd name="connsiteY6" fmla="*/ 1645190 h 1645187"/>
              <a:gd name="connsiteX7" fmla="*/ 240932 w 1645187"/>
              <a:gd name="connsiteY7" fmla="*/ 1404257 h 1645187"/>
              <a:gd name="connsiteX8" fmla="*/ 0 w 1645187"/>
              <a:gd name="connsiteY8" fmla="*/ 822595 h 1645187"/>
              <a:gd name="connsiteX9" fmla="*/ 0 w 1645187"/>
              <a:gd name="connsiteY9" fmla="*/ 822594 h 1645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45187" h="1645187">
                <a:moveTo>
                  <a:pt x="0" y="822594"/>
                </a:moveTo>
                <a:cubicBezTo>
                  <a:pt x="0" y="604428"/>
                  <a:pt x="86666" y="395198"/>
                  <a:pt x="240933" y="240932"/>
                </a:cubicBezTo>
                <a:cubicBezTo>
                  <a:pt x="395200" y="86666"/>
                  <a:pt x="604430" y="0"/>
                  <a:pt x="822595" y="1"/>
                </a:cubicBezTo>
                <a:cubicBezTo>
                  <a:pt x="1040761" y="1"/>
                  <a:pt x="1249991" y="86667"/>
                  <a:pt x="1404257" y="240934"/>
                </a:cubicBezTo>
                <a:cubicBezTo>
                  <a:pt x="1558523" y="395201"/>
                  <a:pt x="1645189" y="604431"/>
                  <a:pt x="1645188" y="822596"/>
                </a:cubicBezTo>
                <a:cubicBezTo>
                  <a:pt x="1645188" y="1040762"/>
                  <a:pt x="1558522" y="1249992"/>
                  <a:pt x="1404256" y="1404258"/>
                </a:cubicBezTo>
                <a:cubicBezTo>
                  <a:pt x="1249990" y="1558524"/>
                  <a:pt x="1040759" y="1645190"/>
                  <a:pt x="822594" y="1645190"/>
                </a:cubicBezTo>
                <a:cubicBezTo>
                  <a:pt x="604428" y="1645190"/>
                  <a:pt x="395198" y="1558524"/>
                  <a:pt x="240932" y="1404257"/>
                </a:cubicBezTo>
                <a:cubicBezTo>
                  <a:pt x="86666" y="1249991"/>
                  <a:pt x="0" y="1040760"/>
                  <a:pt x="0" y="822595"/>
                </a:cubicBezTo>
                <a:lnTo>
                  <a:pt x="0" y="822594"/>
                </a:lnTo>
                <a:close/>
              </a:path>
            </a:pathLst>
          </a:cu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89192" tIns="289192" rIns="289192" bIns="289192" spcCol="1270" anchor="ctr"/>
          <a:lstStyle/>
          <a:p>
            <a:pPr algn="ctr" defTabSz="168910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7" name="그룹 60"/>
          <p:cNvGrpSpPr/>
          <p:nvPr/>
        </p:nvGrpSpPr>
        <p:grpSpPr>
          <a:xfrm>
            <a:off x="4689999" y="3216563"/>
            <a:ext cx="545775" cy="494729"/>
            <a:chOff x="5075123" y="3442121"/>
            <a:chExt cx="2481953" cy="2249809"/>
          </a:xfrm>
        </p:grpSpPr>
        <p:sp>
          <p:nvSpPr>
            <p:cNvPr id="68" name="타원 217"/>
            <p:cNvSpPr/>
            <p:nvPr/>
          </p:nvSpPr>
          <p:spPr>
            <a:xfrm>
              <a:off x="5159815" y="3442121"/>
              <a:ext cx="2249809" cy="224980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9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0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71" name="자유형 220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" name="자유형 221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4" name="그룹 177"/>
          <p:cNvGrpSpPr/>
          <p:nvPr/>
        </p:nvGrpSpPr>
        <p:grpSpPr>
          <a:xfrm>
            <a:off x="5306639" y="3216562"/>
            <a:ext cx="797893" cy="694973"/>
            <a:chOff x="3402013" y="2523764"/>
            <a:chExt cx="1024012" cy="891926"/>
          </a:xfrm>
        </p:grpSpPr>
        <p:sp>
          <p:nvSpPr>
            <p:cNvPr id="75" name="Oval 29"/>
            <p:cNvSpPr>
              <a:spLocks noChangeArrowheads="1"/>
            </p:cNvSpPr>
            <p:nvPr/>
          </p:nvSpPr>
          <p:spPr bwMode="auto">
            <a:xfrm>
              <a:off x="3402013" y="2978950"/>
              <a:ext cx="1024012" cy="436740"/>
            </a:xfrm>
            <a:prstGeom prst="ellipse">
              <a:avLst/>
            </a:prstGeom>
            <a:gradFill rotWithShape="1">
              <a:gsLst>
                <a:gs pos="0">
                  <a:schemeClr val="tx1">
                    <a:alpha val="5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76" name="자유형 209"/>
            <p:cNvSpPr/>
            <p:nvPr/>
          </p:nvSpPr>
          <p:spPr bwMode="auto">
            <a:xfrm>
              <a:off x="3610503" y="2533059"/>
              <a:ext cx="615268" cy="616343"/>
            </a:xfrm>
            <a:custGeom>
              <a:avLst/>
              <a:gdLst>
                <a:gd name="connsiteX0" fmla="*/ 0 w 1645187"/>
                <a:gd name="connsiteY0" fmla="*/ 822594 h 1645187"/>
                <a:gd name="connsiteX1" fmla="*/ 240933 w 1645187"/>
                <a:gd name="connsiteY1" fmla="*/ 240932 h 1645187"/>
                <a:gd name="connsiteX2" fmla="*/ 822595 w 1645187"/>
                <a:gd name="connsiteY2" fmla="*/ 1 h 1645187"/>
                <a:gd name="connsiteX3" fmla="*/ 1404257 w 1645187"/>
                <a:gd name="connsiteY3" fmla="*/ 240934 h 1645187"/>
                <a:gd name="connsiteX4" fmla="*/ 1645188 w 1645187"/>
                <a:gd name="connsiteY4" fmla="*/ 822596 h 1645187"/>
                <a:gd name="connsiteX5" fmla="*/ 1404256 w 1645187"/>
                <a:gd name="connsiteY5" fmla="*/ 1404258 h 1645187"/>
                <a:gd name="connsiteX6" fmla="*/ 822594 w 1645187"/>
                <a:gd name="connsiteY6" fmla="*/ 1645190 h 1645187"/>
                <a:gd name="connsiteX7" fmla="*/ 240932 w 1645187"/>
                <a:gd name="connsiteY7" fmla="*/ 1404257 h 1645187"/>
                <a:gd name="connsiteX8" fmla="*/ 0 w 1645187"/>
                <a:gd name="connsiteY8" fmla="*/ 822595 h 1645187"/>
                <a:gd name="connsiteX9" fmla="*/ 0 w 1645187"/>
                <a:gd name="connsiteY9" fmla="*/ 822594 h 1645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45187" h="1645187">
                  <a:moveTo>
                    <a:pt x="0" y="822594"/>
                  </a:moveTo>
                  <a:cubicBezTo>
                    <a:pt x="0" y="604428"/>
                    <a:pt x="86666" y="395198"/>
                    <a:pt x="240933" y="240932"/>
                  </a:cubicBezTo>
                  <a:cubicBezTo>
                    <a:pt x="395200" y="86666"/>
                    <a:pt x="604430" y="0"/>
                    <a:pt x="822595" y="1"/>
                  </a:cubicBezTo>
                  <a:cubicBezTo>
                    <a:pt x="1040761" y="1"/>
                    <a:pt x="1249991" y="86667"/>
                    <a:pt x="1404257" y="240934"/>
                  </a:cubicBezTo>
                  <a:cubicBezTo>
                    <a:pt x="1558523" y="395201"/>
                    <a:pt x="1645189" y="604431"/>
                    <a:pt x="1645188" y="822596"/>
                  </a:cubicBezTo>
                  <a:cubicBezTo>
                    <a:pt x="1645188" y="1040762"/>
                    <a:pt x="1558522" y="1249992"/>
                    <a:pt x="1404256" y="1404258"/>
                  </a:cubicBezTo>
                  <a:cubicBezTo>
                    <a:pt x="1249990" y="1558524"/>
                    <a:pt x="1040759" y="1645190"/>
                    <a:pt x="822594" y="1645190"/>
                  </a:cubicBezTo>
                  <a:cubicBezTo>
                    <a:pt x="604428" y="1645190"/>
                    <a:pt x="395198" y="1558524"/>
                    <a:pt x="240932" y="1404257"/>
                  </a:cubicBezTo>
                  <a:cubicBezTo>
                    <a:pt x="86666" y="1249991"/>
                    <a:pt x="0" y="1040760"/>
                    <a:pt x="0" y="822595"/>
                  </a:cubicBezTo>
                  <a:lnTo>
                    <a:pt x="0" y="822594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289192" tIns="289192" rIns="289192" bIns="289192" spcCol="1270" anchor="ctr"/>
            <a:lstStyle/>
            <a:p>
              <a:pPr algn="ctr" defTabSz="16891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kumimoji="0" lang="ko-KR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77" name="그룹 60"/>
            <p:cNvGrpSpPr/>
            <p:nvPr/>
          </p:nvGrpSpPr>
          <p:grpSpPr>
            <a:xfrm>
              <a:off x="3567909" y="2523764"/>
              <a:ext cx="700444" cy="634932"/>
              <a:chOff x="5075123" y="3442121"/>
              <a:chExt cx="2481953" cy="2249809"/>
            </a:xfrm>
          </p:grpSpPr>
          <p:sp>
            <p:nvSpPr>
              <p:cNvPr id="78" name="타원 211"/>
              <p:cNvSpPr/>
              <p:nvPr/>
            </p:nvSpPr>
            <p:spPr>
              <a:xfrm>
                <a:off x="5159815" y="3442121"/>
                <a:ext cx="2249809" cy="224980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alpha val="0"/>
                    </a:schemeClr>
                  </a:gs>
                  <a:gs pos="65000">
                    <a:schemeClr val="bg1">
                      <a:alpha val="0"/>
                    </a:schemeClr>
                  </a:gs>
                  <a:gs pos="74000">
                    <a:schemeClr val="bg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bg1"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9" name="Oval 26"/>
              <p:cNvSpPr>
                <a:spLocks noChangeAspect="1" noChangeArrowheads="1"/>
              </p:cNvSpPr>
              <p:nvPr/>
            </p:nvSpPr>
            <p:spPr bwMode="auto">
              <a:xfrm rot="18900000">
                <a:off x="5075123" y="3760891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10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0" name="Oval 28"/>
              <p:cNvSpPr>
                <a:spLocks noChangeArrowheads="1"/>
              </p:cNvSpPr>
              <p:nvPr/>
            </p:nvSpPr>
            <p:spPr bwMode="auto">
              <a:xfrm flipH="1">
                <a:off x="5386741" y="3670248"/>
                <a:ext cx="713227" cy="639276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65000"/>
                    </a:schemeClr>
                  </a:gs>
                  <a:gs pos="100000">
                    <a:srgbClr val="67ABF5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endParaRPr>
              </a:p>
            </p:txBody>
          </p:sp>
          <p:sp>
            <p:nvSpPr>
              <p:cNvPr id="81" name="자유형 214"/>
              <p:cNvSpPr/>
              <p:nvPr/>
            </p:nvSpPr>
            <p:spPr>
              <a:xfrm rot="5398342">
                <a:off x="5955277" y="3558568"/>
                <a:ext cx="1424934" cy="1382488"/>
              </a:xfrm>
              <a:custGeom>
                <a:avLst/>
                <a:gdLst>
                  <a:gd name="connsiteX0" fmla="*/ 0 w 1800225"/>
                  <a:gd name="connsiteY0" fmla="*/ 1285875 h 1409700"/>
                  <a:gd name="connsiteX1" fmla="*/ 723900 w 1800225"/>
                  <a:gd name="connsiteY1" fmla="*/ 1409700 h 1409700"/>
                  <a:gd name="connsiteX2" fmla="*/ 1800225 w 1800225"/>
                  <a:gd name="connsiteY2" fmla="*/ 428625 h 1409700"/>
                  <a:gd name="connsiteX3" fmla="*/ 1323975 w 1800225"/>
                  <a:gd name="connsiteY3" fmla="*/ 0 h 1409700"/>
                  <a:gd name="connsiteX4" fmla="*/ 342900 w 1800225"/>
                  <a:gd name="connsiteY4" fmla="*/ 419100 h 1409700"/>
                  <a:gd name="connsiteX5" fmla="*/ 0 w 1800225"/>
                  <a:gd name="connsiteY5" fmla="*/ 1285875 h 1409700"/>
                  <a:gd name="connsiteX0" fmla="*/ 63500 w 1863725"/>
                  <a:gd name="connsiteY0" fmla="*/ 1287462 h 1411287"/>
                  <a:gd name="connsiteX1" fmla="*/ 787400 w 1863725"/>
                  <a:gd name="connsiteY1" fmla="*/ 1411287 h 1411287"/>
                  <a:gd name="connsiteX2" fmla="*/ 1863725 w 1863725"/>
                  <a:gd name="connsiteY2" fmla="*/ 430212 h 1411287"/>
                  <a:gd name="connsiteX3" fmla="*/ 1387475 w 1863725"/>
                  <a:gd name="connsiteY3" fmla="*/ 1587 h 1411287"/>
                  <a:gd name="connsiteX4" fmla="*/ 406400 w 1863725"/>
                  <a:gd name="connsiteY4" fmla="*/ 420687 h 1411287"/>
                  <a:gd name="connsiteX5" fmla="*/ 63500 w 1863725"/>
                  <a:gd name="connsiteY5" fmla="*/ 1287462 h 1411287"/>
                  <a:gd name="connsiteX0" fmla="*/ 63500 w 1963738"/>
                  <a:gd name="connsiteY0" fmla="*/ 1287462 h 1411287"/>
                  <a:gd name="connsiteX1" fmla="*/ 787400 w 1963738"/>
                  <a:gd name="connsiteY1" fmla="*/ 1411287 h 1411287"/>
                  <a:gd name="connsiteX2" fmla="*/ 1863725 w 1963738"/>
                  <a:gd name="connsiteY2" fmla="*/ 430212 h 1411287"/>
                  <a:gd name="connsiteX3" fmla="*/ 1387475 w 1963738"/>
                  <a:gd name="connsiteY3" fmla="*/ 1587 h 1411287"/>
                  <a:gd name="connsiteX4" fmla="*/ 406400 w 1963738"/>
                  <a:gd name="connsiteY4" fmla="*/ 420687 h 1411287"/>
                  <a:gd name="connsiteX5" fmla="*/ 63500 w 1963738"/>
                  <a:gd name="connsiteY5" fmla="*/ 1287462 h 1411287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41717 w 1963737"/>
                  <a:gd name="connsiteY0" fmla="*/ 1287462 h 1689794"/>
                  <a:gd name="connsiteX1" fmla="*/ 634920 w 1963737"/>
                  <a:gd name="connsiteY1" fmla="*/ 1546919 h 1689794"/>
                  <a:gd name="connsiteX2" fmla="*/ 1841942 w 1963737"/>
                  <a:gd name="connsiteY2" fmla="*/ 430212 h 1689794"/>
                  <a:gd name="connsiteX3" fmla="*/ 1365692 w 1963737"/>
                  <a:gd name="connsiteY3" fmla="*/ 1587 h 1689794"/>
                  <a:gd name="connsiteX4" fmla="*/ 384617 w 1963737"/>
                  <a:gd name="connsiteY4" fmla="*/ 420687 h 1689794"/>
                  <a:gd name="connsiteX5" fmla="*/ 41717 w 1963737"/>
                  <a:gd name="connsiteY5" fmla="*/ 1287462 h 1689794"/>
                  <a:gd name="connsiteX0" fmla="*/ 41717 w 1860992"/>
                  <a:gd name="connsiteY0" fmla="*/ 1287462 h 1689794"/>
                  <a:gd name="connsiteX1" fmla="*/ 634920 w 1860992"/>
                  <a:gd name="connsiteY1" fmla="*/ 1546919 h 1689794"/>
                  <a:gd name="connsiteX2" fmla="*/ 1479991 w 1860992"/>
                  <a:gd name="connsiteY2" fmla="*/ 896937 h 1689794"/>
                  <a:gd name="connsiteX3" fmla="*/ 1841942 w 1860992"/>
                  <a:gd name="connsiteY3" fmla="*/ 430212 h 1689794"/>
                  <a:gd name="connsiteX4" fmla="*/ 1365692 w 1860992"/>
                  <a:gd name="connsiteY4" fmla="*/ 1587 h 1689794"/>
                  <a:gd name="connsiteX5" fmla="*/ 384617 w 1860992"/>
                  <a:gd name="connsiteY5" fmla="*/ 420687 h 1689794"/>
                  <a:gd name="connsiteX6" fmla="*/ 41717 w 1860992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55725"/>
                  <a:gd name="connsiteY0" fmla="*/ 1287462 h 1689794"/>
                  <a:gd name="connsiteX1" fmla="*/ 634920 w 1855725"/>
                  <a:gd name="connsiteY1" fmla="*/ 1546919 h 1689794"/>
                  <a:gd name="connsiteX2" fmla="*/ 1282992 w 1855725"/>
                  <a:gd name="connsiteY2" fmla="*/ 322783 h 1689794"/>
                  <a:gd name="connsiteX3" fmla="*/ 1841942 w 1855725"/>
                  <a:gd name="connsiteY3" fmla="*/ 430212 h 1689794"/>
                  <a:gd name="connsiteX4" fmla="*/ 1365692 w 1855725"/>
                  <a:gd name="connsiteY4" fmla="*/ 1587 h 1689794"/>
                  <a:gd name="connsiteX5" fmla="*/ 384617 w 1855725"/>
                  <a:gd name="connsiteY5" fmla="*/ 420687 h 1689794"/>
                  <a:gd name="connsiteX6" fmla="*/ 41717 w 1855725"/>
                  <a:gd name="connsiteY6" fmla="*/ 1287462 h 1689794"/>
                  <a:gd name="connsiteX0" fmla="*/ 41717 w 1876164"/>
                  <a:gd name="connsiteY0" fmla="*/ 1287462 h 1689794"/>
                  <a:gd name="connsiteX1" fmla="*/ 634920 w 1876164"/>
                  <a:gd name="connsiteY1" fmla="*/ 1546919 h 1689794"/>
                  <a:gd name="connsiteX2" fmla="*/ 1571024 w 1876164"/>
                  <a:gd name="connsiteY2" fmla="*/ 538807 h 1689794"/>
                  <a:gd name="connsiteX3" fmla="*/ 1841942 w 1876164"/>
                  <a:gd name="connsiteY3" fmla="*/ 430212 h 1689794"/>
                  <a:gd name="connsiteX4" fmla="*/ 1365692 w 1876164"/>
                  <a:gd name="connsiteY4" fmla="*/ 1587 h 1689794"/>
                  <a:gd name="connsiteX5" fmla="*/ 384617 w 1876164"/>
                  <a:gd name="connsiteY5" fmla="*/ 420687 h 1689794"/>
                  <a:gd name="connsiteX6" fmla="*/ 41717 w 1876164"/>
                  <a:gd name="connsiteY6" fmla="*/ 1287462 h 1689794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06006"/>
                  <a:gd name="connsiteX1" fmla="*/ 718928 w 1888165"/>
                  <a:gd name="connsiteY1" fmla="*/ 1618927 h 1706006"/>
                  <a:gd name="connsiteX2" fmla="*/ 1583025 w 1888165"/>
                  <a:gd name="connsiteY2" fmla="*/ 538807 h 1706006"/>
                  <a:gd name="connsiteX3" fmla="*/ 1853943 w 1888165"/>
                  <a:gd name="connsiteY3" fmla="*/ 430212 h 1706006"/>
                  <a:gd name="connsiteX4" fmla="*/ 1377693 w 1888165"/>
                  <a:gd name="connsiteY4" fmla="*/ 1587 h 1706006"/>
                  <a:gd name="connsiteX5" fmla="*/ 396618 w 1888165"/>
                  <a:gd name="connsiteY5" fmla="*/ 420687 h 1706006"/>
                  <a:gd name="connsiteX6" fmla="*/ 53718 w 1888165"/>
                  <a:gd name="connsiteY6" fmla="*/ 1287462 h 1706006"/>
                  <a:gd name="connsiteX0" fmla="*/ 53718 w 1888165"/>
                  <a:gd name="connsiteY0" fmla="*/ 1287462 h 1618927"/>
                  <a:gd name="connsiteX1" fmla="*/ 718928 w 1888165"/>
                  <a:gd name="connsiteY1" fmla="*/ 1618927 h 1618927"/>
                  <a:gd name="connsiteX2" fmla="*/ 1583025 w 1888165"/>
                  <a:gd name="connsiteY2" fmla="*/ 538807 h 1618927"/>
                  <a:gd name="connsiteX3" fmla="*/ 1853943 w 1888165"/>
                  <a:gd name="connsiteY3" fmla="*/ 430212 h 1618927"/>
                  <a:gd name="connsiteX4" fmla="*/ 1377693 w 1888165"/>
                  <a:gd name="connsiteY4" fmla="*/ 1587 h 1618927"/>
                  <a:gd name="connsiteX5" fmla="*/ 396618 w 1888165"/>
                  <a:gd name="connsiteY5" fmla="*/ 420687 h 1618927"/>
                  <a:gd name="connsiteX6" fmla="*/ 53718 w 1888165"/>
                  <a:gd name="connsiteY6" fmla="*/ 1287462 h 1618927"/>
                  <a:gd name="connsiteX0" fmla="*/ 5223 w 1839670"/>
                  <a:gd name="connsiteY0" fmla="*/ 1287462 h 1780287"/>
                  <a:gd name="connsiteX1" fmla="*/ 379464 w 1839670"/>
                  <a:gd name="connsiteY1" fmla="*/ 1506969 h 1780287"/>
                  <a:gd name="connsiteX2" fmla="*/ 670433 w 1839670"/>
                  <a:gd name="connsiteY2" fmla="*/ 1618927 h 1780287"/>
                  <a:gd name="connsiteX3" fmla="*/ 1534530 w 1839670"/>
                  <a:gd name="connsiteY3" fmla="*/ 538807 h 1780287"/>
                  <a:gd name="connsiteX4" fmla="*/ 1805448 w 1839670"/>
                  <a:gd name="connsiteY4" fmla="*/ 430212 h 1780287"/>
                  <a:gd name="connsiteX5" fmla="*/ 1329198 w 1839670"/>
                  <a:gd name="connsiteY5" fmla="*/ 1587 h 1780287"/>
                  <a:gd name="connsiteX6" fmla="*/ 348123 w 1839670"/>
                  <a:gd name="connsiteY6" fmla="*/ 420687 h 1780287"/>
                  <a:gd name="connsiteX7" fmla="*/ 5223 w 1839670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4947" h="1780287">
                    <a:moveTo>
                      <a:pt x="500" y="1287462"/>
                    </a:moveTo>
                    <a:cubicBezTo>
                      <a:pt x="1000" y="1451572"/>
                      <a:pt x="235534" y="1350106"/>
                      <a:pt x="346402" y="1405350"/>
                    </a:cubicBezTo>
                    <a:cubicBezTo>
                      <a:pt x="457270" y="1460594"/>
                      <a:pt x="473199" y="1780287"/>
                      <a:pt x="665710" y="1618927"/>
                    </a:cubicBezTo>
                    <a:cubicBezTo>
                      <a:pt x="905422" y="1553840"/>
                      <a:pt x="1238695" y="627021"/>
                      <a:pt x="1529807" y="538807"/>
                    </a:cubicBezTo>
                    <a:cubicBezTo>
                      <a:pt x="1820919" y="450593"/>
                      <a:pt x="1834947" y="519749"/>
                      <a:pt x="1800725" y="430212"/>
                    </a:cubicBezTo>
                    <a:cubicBezTo>
                      <a:pt x="1766503" y="340675"/>
                      <a:pt x="1567362" y="3174"/>
                      <a:pt x="1324475" y="1587"/>
                    </a:cubicBezTo>
                    <a:cubicBezTo>
                      <a:pt x="1081588" y="0"/>
                      <a:pt x="564063" y="206375"/>
                      <a:pt x="343400" y="420687"/>
                    </a:cubicBezTo>
                    <a:cubicBezTo>
                      <a:pt x="122738" y="635000"/>
                      <a:pt x="0" y="1123352"/>
                      <a:pt x="500" y="1287462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9000"/>
                    </a:schemeClr>
                  </a:gs>
                  <a:gs pos="50000">
                    <a:schemeClr val="bg1">
                      <a:alpha val="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2" name="자유형 215"/>
              <p:cNvSpPr/>
              <p:nvPr/>
            </p:nvSpPr>
            <p:spPr>
              <a:xfrm rot="5839189">
                <a:off x="4992668" y="4233137"/>
                <a:ext cx="1574505" cy="1185188"/>
              </a:xfrm>
              <a:custGeom>
                <a:avLst/>
                <a:gdLst>
                  <a:gd name="connsiteX0" fmla="*/ 0 w 2171700"/>
                  <a:gd name="connsiteY0" fmla="*/ 1038225 h 1914525"/>
                  <a:gd name="connsiteX1" fmla="*/ 390525 w 2171700"/>
                  <a:gd name="connsiteY1" fmla="*/ 1571625 h 1914525"/>
                  <a:gd name="connsiteX2" fmla="*/ 819150 w 2171700"/>
                  <a:gd name="connsiteY2" fmla="*/ 1914525 h 1914525"/>
                  <a:gd name="connsiteX3" fmla="*/ 1409700 w 2171700"/>
                  <a:gd name="connsiteY3" fmla="*/ 1771650 h 1914525"/>
                  <a:gd name="connsiteX4" fmla="*/ 1876425 w 2171700"/>
                  <a:gd name="connsiteY4" fmla="*/ 1371600 h 1914525"/>
                  <a:gd name="connsiteX5" fmla="*/ 2171700 w 2171700"/>
                  <a:gd name="connsiteY5" fmla="*/ 752475 h 1914525"/>
                  <a:gd name="connsiteX6" fmla="*/ 2105025 w 2171700"/>
                  <a:gd name="connsiteY6" fmla="*/ 0 h 1914525"/>
                  <a:gd name="connsiteX7" fmla="*/ 1990725 w 2171700"/>
                  <a:gd name="connsiteY7" fmla="*/ 209550 h 1914525"/>
                  <a:gd name="connsiteX8" fmla="*/ 1733550 w 2171700"/>
                  <a:gd name="connsiteY8" fmla="*/ 514350 h 1914525"/>
                  <a:gd name="connsiteX9" fmla="*/ 1428750 w 2171700"/>
                  <a:gd name="connsiteY9" fmla="*/ 533400 h 1914525"/>
                  <a:gd name="connsiteX10" fmla="*/ 790575 w 2171700"/>
                  <a:gd name="connsiteY10" fmla="*/ 942975 h 1914525"/>
                  <a:gd name="connsiteX11" fmla="*/ 209550 w 2171700"/>
                  <a:gd name="connsiteY11" fmla="*/ 1047750 h 1914525"/>
                  <a:gd name="connsiteX12" fmla="*/ 0 w 2171700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128712 h 2005012"/>
                  <a:gd name="connsiteX1" fmla="*/ 420687 w 2201862"/>
                  <a:gd name="connsiteY1" fmla="*/ 1662112 h 2005012"/>
                  <a:gd name="connsiteX2" fmla="*/ 849312 w 2201862"/>
                  <a:gd name="connsiteY2" fmla="*/ 2005012 h 2005012"/>
                  <a:gd name="connsiteX3" fmla="*/ 1439862 w 2201862"/>
                  <a:gd name="connsiteY3" fmla="*/ 1862137 h 2005012"/>
                  <a:gd name="connsiteX4" fmla="*/ 1906587 w 2201862"/>
                  <a:gd name="connsiteY4" fmla="*/ 1462087 h 2005012"/>
                  <a:gd name="connsiteX5" fmla="*/ 2201862 w 2201862"/>
                  <a:gd name="connsiteY5" fmla="*/ 842962 h 2005012"/>
                  <a:gd name="connsiteX6" fmla="*/ 2135187 w 2201862"/>
                  <a:gd name="connsiteY6" fmla="*/ 90487 h 2005012"/>
                  <a:gd name="connsiteX7" fmla="*/ 2020887 w 2201862"/>
                  <a:gd name="connsiteY7" fmla="*/ 300037 h 2005012"/>
                  <a:gd name="connsiteX8" fmla="*/ 1763712 w 2201862"/>
                  <a:gd name="connsiteY8" fmla="*/ 604837 h 2005012"/>
                  <a:gd name="connsiteX9" fmla="*/ 1458912 w 2201862"/>
                  <a:gd name="connsiteY9" fmla="*/ 623887 h 2005012"/>
                  <a:gd name="connsiteX10" fmla="*/ 820737 w 2201862"/>
                  <a:gd name="connsiteY10" fmla="*/ 1033462 h 2005012"/>
                  <a:gd name="connsiteX11" fmla="*/ 239712 w 2201862"/>
                  <a:gd name="connsiteY11" fmla="*/ 1138237 h 2005012"/>
                  <a:gd name="connsiteX12" fmla="*/ 30162 w 22018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312374"/>
                  <a:gd name="connsiteY0" fmla="*/ 869819 h 1779457"/>
                  <a:gd name="connsiteX1" fmla="*/ 420687 w 2312374"/>
                  <a:gd name="connsiteY1" fmla="*/ 1403219 h 1779457"/>
                  <a:gd name="connsiteX2" fmla="*/ 849312 w 2312374"/>
                  <a:gd name="connsiteY2" fmla="*/ 1746119 h 1779457"/>
                  <a:gd name="connsiteX3" fmla="*/ 1439862 w 2312374"/>
                  <a:gd name="connsiteY3" fmla="*/ 1603244 h 1779457"/>
                  <a:gd name="connsiteX4" fmla="*/ 1906587 w 2312374"/>
                  <a:gd name="connsiteY4" fmla="*/ 1203194 h 1779457"/>
                  <a:gd name="connsiteX5" fmla="*/ 2201862 w 2312374"/>
                  <a:gd name="connsiteY5" fmla="*/ 584069 h 1779457"/>
                  <a:gd name="connsiteX6" fmla="*/ 2239349 w 2312374"/>
                  <a:gd name="connsiteY6" fmla="*/ 39687 h 1779457"/>
                  <a:gd name="connsiteX7" fmla="*/ 1763712 w 2312374"/>
                  <a:gd name="connsiteY7" fmla="*/ 345944 h 1779457"/>
                  <a:gd name="connsiteX8" fmla="*/ 820737 w 2312374"/>
                  <a:gd name="connsiteY8" fmla="*/ 774569 h 1779457"/>
                  <a:gd name="connsiteX9" fmla="*/ 239712 w 2312374"/>
                  <a:gd name="connsiteY9" fmla="*/ 879344 h 1779457"/>
                  <a:gd name="connsiteX10" fmla="*/ 30162 w 2312374"/>
                  <a:gd name="connsiteY10" fmla="*/ 869819 h 1779457"/>
                  <a:gd name="connsiteX0" fmla="*/ 30162 w 2332627"/>
                  <a:gd name="connsiteY0" fmla="*/ 846217 h 1755855"/>
                  <a:gd name="connsiteX1" fmla="*/ 420687 w 2332627"/>
                  <a:gd name="connsiteY1" fmla="*/ 1379617 h 1755855"/>
                  <a:gd name="connsiteX2" fmla="*/ 849312 w 2332627"/>
                  <a:gd name="connsiteY2" fmla="*/ 1722517 h 1755855"/>
                  <a:gd name="connsiteX3" fmla="*/ 1439862 w 2332627"/>
                  <a:gd name="connsiteY3" fmla="*/ 1579642 h 1755855"/>
                  <a:gd name="connsiteX4" fmla="*/ 1906587 w 2332627"/>
                  <a:gd name="connsiteY4" fmla="*/ 1179592 h 1755855"/>
                  <a:gd name="connsiteX5" fmla="*/ 2201862 w 2332627"/>
                  <a:gd name="connsiteY5" fmla="*/ 560467 h 1755855"/>
                  <a:gd name="connsiteX6" fmla="*/ 2239349 w 2332627"/>
                  <a:gd name="connsiteY6" fmla="*/ 16085 h 1755855"/>
                  <a:gd name="connsiteX7" fmla="*/ 1642189 w 2332627"/>
                  <a:gd name="connsiteY7" fmla="*/ 463955 h 1755855"/>
                  <a:gd name="connsiteX8" fmla="*/ 820737 w 2332627"/>
                  <a:gd name="connsiteY8" fmla="*/ 750967 h 1755855"/>
                  <a:gd name="connsiteX9" fmla="*/ 239712 w 2332627"/>
                  <a:gd name="connsiteY9" fmla="*/ 855742 h 1755855"/>
                  <a:gd name="connsiteX10" fmla="*/ 30162 w 2332627"/>
                  <a:gd name="connsiteY10" fmla="*/ 846217 h 1755855"/>
                  <a:gd name="connsiteX0" fmla="*/ 30162 w 2332628"/>
                  <a:gd name="connsiteY0" fmla="*/ 846217 h 1755855"/>
                  <a:gd name="connsiteX1" fmla="*/ 420687 w 2332628"/>
                  <a:gd name="connsiteY1" fmla="*/ 1379617 h 1755855"/>
                  <a:gd name="connsiteX2" fmla="*/ 849312 w 2332628"/>
                  <a:gd name="connsiteY2" fmla="*/ 1722517 h 1755855"/>
                  <a:gd name="connsiteX3" fmla="*/ 1439862 w 2332628"/>
                  <a:gd name="connsiteY3" fmla="*/ 1579642 h 1755855"/>
                  <a:gd name="connsiteX4" fmla="*/ 1906587 w 2332628"/>
                  <a:gd name="connsiteY4" fmla="*/ 1179592 h 1755855"/>
                  <a:gd name="connsiteX5" fmla="*/ 2201862 w 2332628"/>
                  <a:gd name="connsiteY5" fmla="*/ 560467 h 1755855"/>
                  <a:gd name="connsiteX6" fmla="*/ 2239349 w 2332628"/>
                  <a:gd name="connsiteY6" fmla="*/ 16085 h 1755855"/>
                  <a:gd name="connsiteX7" fmla="*/ 1642189 w 2332628"/>
                  <a:gd name="connsiteY7" fmla="*/ 463955 h 1755855"/>
                  <a:gd name="connsiteX8" fmla="*/ 970384 w 2332628"/>
                  <a:gd name="connsiteY8" fmla="*/ 538600 h 1755855"/>
                  <a:gd name="connsiteX9" fmla="*/ 239712 w 2332628"/>
                  <a:gd name="connsiteY9" fmla="*/ 855742 h 1755855"/>
                  <a:gd name="connsiteX10" fmla="*/ 30162 w 2332628"/>
                  <a:gd name="connsiteY10" fmla="*/ 846217 h 1755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32628" h="1755855">
                    <a:moveTo>
                      <a:pt x="30162" y="846217"/>
                    </a:moveTo>
                    <a:cubicBezTo>
                      <a:pt x="60324" y="933529"/>
                      <a:pt x="284162" y="1233567"/>
                      <a:pt x="420687" y="1379617"/>
                    </a:cubicBezTo>
                    <a:cubicBezTo>
                      <a:pt x="557212" y="1525667"/>
                      <a:pt x="679449" y="1689179"/>
                      <a:pt x="849312" y="1722517"/>
                    </a:cubicBezTo>
                    <a:cubicBezTo>
                      <a:pt x="1019175" y="1755855"/>
                      <a:pt x="1263650" y="1670129"/>
                      <a:pt x="1439862" y="1579642"/>
                    </a:cubicBezTo>
                    <a:cubicBezTo>
                      <a:pt x="1616074" y="1489155"/>
                      <a:pt x="1779587" y="1349455"/>
                      <a:pt x="1906587" y="1179592"/>
                    </a:cubicBezTo>
                    <a:cubicBezTo>
                      <a:pt x="2033587" y="1009729"/>
                      <a:pt x="2146402" y="754385"/>
                      <a:pt x="2201862" y="560467"/>
                    </a:cubicBezTo>
                    <a:cubicBezTo>
                      <a:pt x="2257322" y="366549"/>
                      <a:pt x="2332628" y="32170"/>
                      <a:pt x="2239349" y="16085"/>
                    </a:cubicBezTo>
                    <a:cubicBezTo>
                      <a:pt x="2146070" y="0"/>
                      <a:pt x="1853683" y="376869"/>
                      <a:pt x="1642189" y="463955"/>
                    </a:cubicBezTo>
                    <a:cubicBezTo>
                      <a:pt x="1430695" y="551041"/>
                      <a:pt x="1204130" y="473302"/>
                      <a:pt x="970384" y="538600"/>
                    </a:cubicBezTo>
                    <a:cubicBezTo>
                      <a:pt x="736638" y="603898"/>
                      <a:pt x="396416" y="804472"/>
                      <a:pt x="239712" y="855742"/>
                    </a:cubicBezTo>
                    <a:cubicBezTo>
                      <a:pt x="83008" y="907012"/>
                      <a:pt x="0" y="758905"/>
                      <a:pt x="30162" y="846217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1000"/>
                    </a:schemeClr>
                  </a:gs>
                  <a:gs pos="28000">
                    <a:schemeClr val="bg1">
                      <a:alpha val="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27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3" name="Oval 26"/>
              <p:cNvSpPr>
                <a:spLocks noChangeAspect="1" noChangeArrowheads="1"/>
              </p:cNvSpPr>
              <p:nvPr/>
            </p:nvSpPr>
            <p:spPr bwMode="auto">
              <a:xfrm rot="8100000">
                <a:off x="6006543" y="4665226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2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84" name="그룹 187"/>
          <p:cNvGrpSpPr/>
          <p:nvPr/>
        </p:nvGrpSpPr>
        <p:grpSpPr>
          <a:xfrm>
            <a:off x="6052542" y="3216562"/>
            <a:ext cx="797893" cy="694973"/>
            <a:chOff x="3402013" y="2523764"/>
            <a:chExt cx="1024012" cy="891926"/>
          </a:xfrm>
        </p:grpSpPr>
        <p:sp>
          <p:nvSpPr>
            <p:cNvPr id="85" name="Oval 29"/>
            <p:cNvSpPr>
              <a:spLocks noChangeArrowheads="1"/>
            </p:cNvSpPr>
            <p:nvPr/>
          </p:nvSpPr>
          <p:spPr bwMode="auto">
            <a:xfrm>
              <a:off x="3402013" y="2978950"/>
              <a:ext cx="1024012" cy="436740"/>
            </a:xfrm>
            <a:prstGeom prst="ellipse">
              <a:avLst/>
            </a:prstGeom>
            <a:gradFill rotWithShape="1">
              <a:gsLst>
                <a:gs pos="0">
                  <a:schemeClr val="tx1">
                    <a:alpha val="5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86" name="자유형 200"/>
            <p:cNvSpPr/>
            <p:nvPr/>
          </p:nvSpPr>
          <p:spPr bwMode="auto">
            <a:xfrm>
              <a:off x="3610503" y="2533059"/>
              <a:ext cx="615268" cy="616343"/>
            </a:xfrm>
            <a:custGeom>
              <a:avLst/>
              <a:gdLst>
                <a:gd name="connsiteX0" fmla="*/ 0 w 1645187"/>
                <a:gd name="connsiteY0" fmla="*/ 822594 h 1645187"/>
                <a:gd name="connsiteX1" fmla="*/ 240933 w 1645187"/>
                <a:gd name="connsiteY1" fmla="*/ 240932 h 1645187"/>
                <a:gd name="connsiteX2" fmla="*/ 822595 w 1645187"/>
                <a:gd name="connsiteY2" fmla="*/ 1 h 1645187"/>
                <a:gd name="connsiteX3" fmla="*/ 1404257 w 1645187"/>
                <a:gd name="connsiteY3" fmla="*/ 240934 h 1645187"/>
                <a:gd name="connsiteX4" fmla="*/ 1645188 w 1645187"/>
                <a:gd name="connsiteY4" fmla="*/ 822596 h 1645187"/>
                <a:gd name="connsiteX5" fmla="*/ 1404256 w 1645187"/>
                <a:gd name="connsiteY5" fmla="*/ 1404258 h 1645187"/>
                <a:gd name="connsiteX6" fmla="*/ 822594 w 1645187"/>
                <a:gd name="connsiteY6" fmla="*/ 1645190 h 1645187"/>
                <a:gd name="connsiteX7" fmla="*/ 240932 w 1645187"/>
                <a:gd name="connsiteY7" fmla="*/ 1404257 h 1645187"/>
                <a:gd name="connsiteX8" fmla="*/ 0 w 1645187"/>
                <a:gd name="connsiteY8" fmla="*/ 822595 h 1645187"/>
                <a:gd name="connsiteX9" fmla="*/ 0 w 1645187"/>
                <a:gd name="connsiteY9" fmla="*/ 822594 h 1645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45187" h="1645187">
                  <a:moveTo>
                    <a:pt x="0" y="822594"/>
                  </a:moveTo>
                  <a:cubicBezTo>
                    <a:pt x="0" y="604428"/>
                    <a:pt x="86666" y="395198"/>
                    <a:pt x="240933" y="240932"/>
                  </a:cubicBezTo>
                  <a:cubicBezTo>
                    <a:pt x="395200" y="86666"/>
                    <a:pt x="604430" y="0"/>
                    <a:pt x="822595" y="1"/>
                  </a:cubicBezTo>
                  <a:cubicBezTo>
                    <a:pt x="1040761" y="1"/>
                    <a:pt x="1249991" y="86667"/>
                    <a:pt x="1404257" y="240934"/>
                  </a:cubicBezTo>
                  <a:cubicBezTo>
                    <a:pt x="1558523" y="395201"/>
                    <a:pt x="1645189" y="604431"/>
                    <a:pt x="1645188" y="822596"/>
                  </a:cubicBezTo>
                  <a:cubicBezTo>
                    <a:pt x="1645188" y="1040762"/>
                    <a:pt x="1558522" y="1249992"/>
                    <a:pt x="1404256" y="1404258"/>
                  </a:cubicBezTo>
                  <a:cubicBezTo>
                    <a:pt x="1249990" y="1558524"/>
                    <a:pt x="1040759" y="1645190"/>
                    <a:pt x="822594" y="1645190"/>
                  </a:cubicBezTo>
                  <a:cubicBezTo>
                    <a:pt x="604428" y="1645190"/>
                    <a:pt x="395198" y="1558524"/>
                    <a:pt x="240932" y="1404257"/>
                  </a:cubicBezTo>
                  <a:cubicBezTo>
                    <a:pt x="86666" y="1249991"/>
                    <a:pt x="0" y="1040760"/>
                    <a:pt x="0" y="822595"/>
                  </a:cubicBezTo>
                  <a:lnTo>
                    <a:pt x="0" y="822594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289192" tIns="289192" rIns="289192" bIns="289192" spcCol="1270" anchor="ctr"/>
            <a:lstStyle/>
            <a:p>
              <a:pPr algn="ctr" defTabSz="16891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kumimoji="0" lang="ko-KR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87" name="그룹 60"/>
            <p:cNvGrpSpPr/>
            <p:nvPr/>
          </p:nvGrpSpPr>
          <p:grpSpPr>
            <a:xfrm>
              <a:off x="3567909" y="2523764"/>
              <a:ext cx="700444" cy="634932"/>
              <a:chOff x="5075123" y="3442121"/>
              <a:chExt cx="2481953" cy="2249809"/>
            </a:xfrm>
          </p:grpSpPr>
          <p:sp>
            <p:nvSpPr>
              <p:cNvPr id="88" name="타원 202"/>
              <p:cNvSpPr/>
              <p:nvPr/>
            </p:nvSpPr>
            <p:spPr>
              <a:xfrm>
                <a:off x="5159815" y="3442121"/>
                <a:ext cx="2249809" cy="224980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alpha val="0"/>
                    </a:schemeClr>
                  </a:gs>
                  <a:gs pos="65000">
                    <a:schemeClr val="bg1">
                      <a:alpha val="0"/>
                    </a:schemeClr>
                  </a:gs>
                  <a:gs pos="74000">
                    <a:schemeClr val="bg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bg1"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9" name="Oval 26"/>
              <p:cNvSpPr>
                <a:spLocks noChangeAspect="1" noChangeArrowheads="1"/>
              </p:cNvSpPr>
              <p:nvPr/>
            </p:nvSpPr>
            <p:spPr bwMode="auto">
              <a:xfrm rot="18900000">
                <a:off x="5075123" y="3760891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10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0" name="Oval 28"/>
              <p:cNvSpPr>
                <a:spLocks noChangeArrowheads="1"/>
              </p:cNvSpPr>
              <p:nvPr/>
            </p:nvSpPr>
            <p:spPr bwMode="auto">
              <a:xfrm flipH="1">
                <a:off x="5386741" y="3670248"/>
                <a:ext cx="713227" cy="639276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65000"/>
                    </a:schemeClr>
                  </a:gs>
                  <a:gs pos="100000">
                    <a:srgbClr val="67ABF5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endParaRPr>
              </a:p>
            </p:txBody>
          </p:sp>
          <p:sp>
            <p:nvSpPr>
              <p:cNvPr id="91" name="자유형 205"/>
              <p:cNvSpPr/>
              <p:nvPr/>
            </p:nvSpPr>
            <p:spPr>
              <a:xfrm rot="5398342">
                <a:off x="5955277" y="3558568"/>
                <a:ext cx="1424934" cy="1382488"/>
              </a:xfrm>
              <a:custGeom>
                <a:avLst/>
                <a:gdLst>
                  <a:gd name="connsiteX0" fmla="*/ 0 w 1800225"/>
                  <a:gd name="connsiteY0" fmla="*/ 1285875 h 1409700"/>
                  <a:gd name="connsiteX1" fmla="*/ 723900 w 1800225"/>
                  <a:gd name="connsiteY1" fmla="*/ 1409700 h 1409700"/>
                  <a:gd name="connsiteX2" fmla="*/ 1800225 w 1800225"/>
                  <a:gd name="connsiteY2" fmla="*/ 428625 h 1409700"/>
                  <a:gd name="connsiteX3" fmla="*/ 1323975 w 1800225"/>
                  <a:gd name="connsiteY3" fmla="*/ 0 h 1409700"/>
                  <a:gd name="connsiteX4" fmla="*/ 342900 w 1800225"/>
                  <a:gd name="connsiteY4" fmla="*/ 419100 h 1409700"/>
                  <a:gd name="connsiteX5" fmla="*/ 0 w 1800225"/>
                  <a:gd name="connsiteY5" fmla="*/ 1285875 h 1409700"/>
                  <a:gd name="connsiteX0" fmla="*/ 63500 w 1863725"/>
                  <a:gd name="connsiteY0" fmla="*/ 1287462 h 1411287"/>
                  <a:gd name="connsiteX1" fmla="*/ 787400 w 1863725"/>
                  <a:gd name="connsiteY1" fmla="*/ 1411287 h 1411287"/>
                  <a:gd name="connsiteX2" fmla="*/ 1863725 w 1863725"/>
                  <a:gd name="connsiteY2" fmla="*/ 430212 h 1411287"/>
                  <a:gd name="connsiteX3" fmla="*/ 1387475 w 1863725"/>
                  <a:gd name="connsiteY3" fmla="*/ 1587 h 1411287"/>
                  <a:gd name="connsiteX4" fmla="*/ 406400 w 1863725"/>
                  <a:gd name="connsiteY4" fmla="*/ 420687 h 1411287"/>
                  <a:gd name="connsiteX5" fmla="*/ 63500 w 1863725"/>
                  <a:gd name="connsiteY5" fmla="*/ 1287462 h 1411287"/>
                  <a:gd name="connsiteX0" fmla="*/ 63500 w 1963738"/>
                  <a:gd name="connsiteY0" fmla="*/ 1287462 h 1411287"/>
                  <a:gd name="connsiteX1" fmla="*/ 787400 w 1963738"/>
                  <a:gd name="connsiteY1" fmla="*/ 1411287 h 1411287"/>
                  <a:gd name="connsiteX2" fmla="*/ 1863725 w 1963738"/>
                  <a:gd name="connsiteY2" fmla="*/ 430212 h 1411287"/>
                  <a:gd name="connsiteX3" fmla="*/ 1387475 w 1963738"/>
                  <a:gd name="connsiteY3" fmla="*/ 1587 h 1411287"/>
                  <a:gd name="connsiteX4" fmla="*/ 406400 w 1963738"/>
                  <a:gd name="connsiteY4" fmla="*/ 420687 h 1411287"/>
                  <a:gd name="connsiteX5" fmla="*/ 63500 w 1963738"/>
                  <a:gd name="connsiteY5" fmla="*/ 1287462 h 1411287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41717 w 1963737"/>
                  <a:gd name="connsiteY0" fmla="*/ 1287462 h 1689794"/>
                  <a:gd name="connsiteX1" fmla="*/ 634920 w 1963737"/>
                  <a:gd name="connsiteY1" fmla="*/ 1546919 h 1689794"/>
                  <a:gd name="connsiteX2" fmla="*/ 1841942 w 1963737"/>
                  <a:gd name="connsiteY2" fmla="*/ 430212 h 1689794"/>
                  <a:gd name="connsiteX3" fmla="*/ 1365692 w 1963737"/>
                  <a:gd name="connsiteY3" fmla="*/ 1587 h 1689794"/>
                  <a:gd name="connsiteX4" fmla="*/ 384617 w 1963737"/>
                  <a:gd name="connsiteY4" fmla="*/ 420687 h 1689794"/>
                  <a:gd name="connsiteX5" fmla="*/ 41717 w 1963737"/>
                  <a:gd name="connsiteY5" fmla="*/ 1287462 h 1689794"/>
                  <a:gd name="connsiteX0" fmla="*/ 41717 w 1860992"/>
                  <a:gd name="connsiteY0" fmla="*/ 1287462 h 1689794"/>
                  <a:gd name="connsiteX1" fmla="*/ 634920 w 1860992"/>
                  <a:gd name="connsiteY1" fmla="*/ 1546919 h 1689794"/>
                  <a:gd name="connsiteX2" fmla="*/ 1479991 w 1860992"/>
                  <a:gd name="connsiteY2" fmla="*/ 896937 h 1689794"/>
                  <a:gd name="connsiteX3" fmla="*/ 1841942 w 1860992"/>
                  <a:gd name="connsiteY3" fmla="*/ 430212 h 1689794"/>
                  <a:gd name="connsiteX4" fmla="*/ 1365692 w 1860992"/>
                  <a:gd name="connsiteY4" fmla="*/ 1587 h 1689794"/>
                  <a:gd name="connsiteX5" fmla="*/ 384617 w 1860992"/>
                  <a:gd name="connsiteY5" fmla="*/ 420687 h 1689794"/>
                  <a:gd name="connsiteX6" fmla="*/ 41717 w 1860992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55725"/>
                  <a:gd name="connsiteY0" fmla="*/ 1287462 h 1689794"/>
                  <a:gd name="connsiteX1" fmla="*/ 634920 w 1855725"/>
                  <a:gd name="connsiteY1" fmla="*/ 1546919 h 1689794"/>
                  <a:gd name="connsiteX2" fmla="*/ 1282992 w 1855725"/>
                  <a:gd name="connsiteY2" fmla="*/ 322783 h 1689794"/>
                  <a:gd name="connsiteX3" fmla="*/ 1841942 w 1855725"/>
                  <a:gd name="connsiteY3" fmla="*/ 430212 h 1689794"/>
                  <a:gd name="connsiteX4" fmla="*/ 1365692 w 1855725"/>
                  <a:gd name="connsiteY4" fmla="*/ 1587 h 1689794"/>
                  <a:gd name="connsiteX5" fmla="*/ 384617 w 1855725"/>
                  <a:gd name="connsiteY5" fmla="*/ 420687 h 1689794"/>
                  <a:gd name="connsiteX6" fmla="*/ 41717 w 1855725"/>
                  <a:gd name="connsiteY6" fmla="*/ 1287462 h 1689794"/>
                  <a:gd name="connsiteX0" fmla="*/ 41717 w 1876164"/>
                  <a:gd name="connsiteY0" fmla="*/ 1287462 h 1689794"/>
                  <a:gd name="connsiteX1" fmla="*/ 634920 w 1876164"/>
                  <a:gd name="connsiteY1" fmla="*/ 1546919 h 1689794"/>
                  <a:gd name="connsiteX2" fmla="*/ 1571024 w 1876164"/>
                  <a:gd name="connsiteY2" fmla="*/ 538807 h 1689794"/>
                  <a:gd name="connsiteX3" fmla="*/ 1841942 w 1876164"/>
                  <a:gd name="connsiteY3" fmla="*/ 430212 h 1689794"/>
                  <a:gd name="connsiteX4" fmla="*/ 1365692 w 1876164"/>
                  <a:gd name="connsiteY4" fmla="*/ 1587 h 1689794"/>
                  <a:gd name="connsiteX5" fmla="*/ 384617 w 1876164"/>
                  <a:gd name="connsiteY5" fmla="*/ 420687 h 1689794"/>
                  <a:gd name="connsiteX6" fmla="*/ 41717 w 1876164"/>
                  <a:gd name="connsiteY6" fmla="*/ 1287462 h 1689794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06006"/>
                  <a:gd name="connsiteX1" fmla="*/ 718928 w 1888165"/>
                  <a:gd name="connsiteY1" fmla="*/ 1618927 h 1706006"/>
                  <a:gd name="connsiteX2" fmla="*/ 1583025 w 1888165"/>
                  <a:gd name="connsiteY2" fmla="*/ 538807 h 1706006"/>
                  <a:gd name="connsiteX3" fmla="*/ 1853943 w 1888165"/>
                  <a:gd name="connsiteY3" fmla="*/ 430212 h 1706006"/>
                  <a:gd name="connsiteX4" fmla="*/ 1377693 w 1888165"/>
                  <a:gd name="connsiteY4" fmla="*/ 1587 h 1706006"/>
                  <a:gd name="connsiteX5" fmla="*/ 396618 w 1888165"/>
                  <a:gd name="connsiteY5" fmla="*/ 420687 h 1706006"/>
                  <a:gd name="connsiteX6" fmla="*/ 53718 w 1888165"/>
                  <a:gd name="connsiteY6" fmla="*/ 1287462 h 1706006"/>
                  <a:gd name="connsiteX0" fmla="*/ 53718 w 1888165"/>
                  <a:gd name="connsiteY0" fmla="*/ 1287462 h 1618927"/>
                  <a:gd name="connsiteX1" fmla="*/ 718928 w 1888165"/>
                  <a:gd name="connsiteY1" fmla="*/ 1618927 h 1618927"/>
                  <a:gd name="connsiteX2" fmla="*/ 1583025 w 1888165"/>
                  <a:gd name="connsiteY2" fmla="*/ 538807 h 1618927"/>
                  <a:gd name="connsiteX3" fmla="*/ 1853943 w 1888165"/>
                  <a:gd name="connsiteY3" fmla="*/ 430212 h 1618927"/>
                  <a:gd name="connsiteX4" fmla="*/ 1377693 w 1888165"/>
                  <a:gd name="connsiteY4" fmla="*/ 1587 h 1618927"/>
                  <a:gd name="connsiteX5" fmla="*/ 396618 w 1888165"/>
                  <a:gd name="connsiteY5" fmla="*/ 420687 h 1618927"/>
                  <a:gd name="connsiteX6" fmla="*/ 53718 w 1888165"/>
                  <a:gd name="connsiteY6" fmla="*/ 1287462 h 1618927"/>
                  <a:gd name="connsiteX0" fmla="*/ 5223 w 1839670"/>
                  <a:gd name="connsiteY0" fmla="*/ 1287462 h 1780287"/>
                  <a:gd name="connsiteX1" fmla="*/ 379464 w 1839670"/>
                  <a:gd name="connsiteY1" fmla="*/ 1506969 h 1780287"/>
                  <a:gd name="connsiteX2" fmla="*/ 670433 w 1839670"/>
                  <a:gd name="connsiteY2" fmla="*/ 1618927 h 1780287"/>
                  <a:gd name="connsiteX3" fmla="*/ 1534530 w 1839670"/>
                  <a:gd name="connsiteY3" fmla="*/ 538807 h 1780287"/>
                  <a:gd name="connsiteX4" fmla="*/ 1805448 w 1839670"/>
                  <a:gd name="connsiteY4" fmla="*/ 430212 h 1780287"/>
                  <a:gd name="connsiteX5" fmla="*/ 1329198 w 1839670"/>
                  <a:gd name="connsiteY5" fmla="*/ 1587 h 1780287"/>
                  <a:gd name="connsiteX6" fmla="*/ 348123 w 1839670"/>
                  <a:gd name="connsiteY6" fmla="*/ 420687 h 1780287"/>
                  <a:gd name="connsiteX7" fmla="*/ 5223 w 1839670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4947" h="1780287">
                    <a:moveTo>
                      <a:pt x="500" y="1287462"/>
                    </a:moveTo>
                    <a:cubicBezTo>
                      <a:pt x="1000" y="1451572"/>
                      <a:pt x="235534" y="1350106"/>
                      <a:pt x="346402" y="1405350"/>
                    </a:cubicBezTo>
                    <a:cubicBezTo>
                      <a:pt x="457270" y="1460594"/>
                      <a:pt x="473199" y="1780287"/>
                      <a:pt x="665710" y="1618927"/>
                    </a:cubicBezTo>
                    <a:cubicBezTo>
                      <a:pt x="905422" y="1553840"/>
                      <a:pt x="1238695" y="627021"/>
                      <a:pt x="1529807" y="538807"/>
                    </a:cubicBezTo>
                    <a:cubicBezTo>
                      <a:pt x="1820919" y="450593"/>
                      <a:pt x="1834947" y="519749"/>
                      <a:pt x="1800725" y="430212"/>
                    </a:cubicBezTo>
                    <a:cubicBezTo>
                      <a:pt x="1766503" y="340675"/>
                      <a:pt x="1567362" y="3174"/>
                      <a:pt x="1324475" y="1587"/>
                    </a:cubicBezTo>
                    <a:cubicBezTo>
                      <a:pt x="1081588" y="0"/>
                      <a:pt x="564063" y="206375"/>
                      <a:pt x="343400" y="420687"/>
                    </a:cubicBezTo>
                    <a:cubicBezTo>
                      <a:pt x="122738" y="635000"/>
                      <a:pt x="0" y="1123352"/>
                      <a:pt x="500" y="1287462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9000"/>
                    </a:schemeClr>
                  </a:gs>
                  <a:gs pos="50000">
                    <a:schemeClr val="bg1">
                      <a:alpha val="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2" name="자유형 206"/>
              <p:cNvSpPr/>
              <p:nvPr/>
            </p:nvSpPr>
            <p:spPr>
              <a:xfrm rot="5839189">
                <a:off x="4992668" y="4233137"/>
                <a:ext cx="1574505" cy="1185188"/>
              </a:xfrm>
              <a:custGeom>
                <a:avLst/>
                <a:gdLst>
                  <a:gd name="connsiteX0" fmla="*/ 0 w 2171700"/>
                  <a:gd name="connsiteY0" fmla="*/ 1038225 h 1914525"/>
                  <a:gd name="connsiteX1" fmla="*/ 390525 w 2171700"/>
                  <a:gd name="connsiteY1" fmla="*/ 1571625 h 1914525"/>
                  <a:gd name="connsiteX2" fmla="*/ 819150 w 2171700"/>
                  <a:gd name="connsiteY2" fmla="*/ 1914525 h 1914525"/>
                  <a:gd name="connsiteX3" fmla="*/ 1409700 w 2171700"/>
                  <a:gd name="connsiteY3" fmla="*/ 1771650 h 1914525"/>
                  <a:gd name="connsiteX4" fmla="*/ 1876425 w 2171700"/>
                  <a:gd name="connsiteY4" fmla="*/ 1371600 h 1914525"/>
                  <a:gd name="connsiteX5" fmla="*/ 2171700 w 2171700"/>
                  <a:gd name="connsiteY5" fmla="*/ 752475 h 1914525"/>
                  <a:gd name="connsiteX6" fmla="*/ 2105025 w 2171700"/>
                  <a:gd name="connsiteY6" fmla="*/ 0 h 1914525"/>
                  <a:gd name="connsiteX7" fmla="*/ 1990725 w 2171700"/>
                  <a:gd name="connsiteY7" fmla="*/ 209550 h 1914525"/>
                  <a:gd name="connsiteX8" fmla="*/ 1733550 w 2171700"/>
                  <a:gd name="connsiteY8" fmla="*/ 514350 h 1914525"/>
                  <a:gd name="connsiteX9" fmla="*/ 1428750 w 2171700"/>
                  <a:gd name="connsiteY9" fmla="*/ 533400 h 1914525"/>
                  <a:gd name="connsiteX10" fmla="*/ 790575 w 2171700"/>
                  <a:gd name="connsiteY10" fmla="*/ 942975 h 1914525"/>
                  <a:gd name="connsiteX11" fmla="*/ 209550 w 2171700"/>
                  <a:gd name="connsiteY11" fmla="*/ 1047750 h 1914525"/>
                  <a:gd name="connsiteX12" fmla="*/ 0 w 2171700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128712 h 2005012"/>
                  <a:gd name="connsiteX1" fmla="*/ 420687 w 2201862"/>
                  <a:gd name="connsiteY1" fmla="*/ 1662112 h 2005012"/>
                  <a:gd name="connsiteX2" fmla="*/ 849312 w 2201862"/>
                  <a:gd name="connsiteY2" fmla="*/ 2005012 h 2005012"/>
                  <a:gd name="connsiteX3" fmla="*/ 1439862 w 2201862"/>
                  <a:gd name="connsiteY3" fmla="*/ 1862137 h 2005012"/>
                  <a:gd name="connsiteX4" fmla="*/ 1906587 w 2201862"/>
                  <a:gd name="connsiteY4" fmla="*/ 1462087 h 2005012"/>
                  <a:gd name="connsiteX5" fmla="*/ 2201862 w 2201862"/>
                  <a:gd name="connsiteY5" fmla="*/ 842962 h 2005012"/>
                  <a:gd name="connsiteX6" fmla="*/ 2135187 w 2201862"/>
                  <a:gd name="connsiteY6" fmla="*/ 90487 h 2005012"/>
                  <a:gd name="connsiteX7" fmla="*/ 2020887 w 2201862"/>
                  <a:gd name="connsiteY7" fmla="*/ 300037 h 2005012"/>
                  <a:gd name="connsiteX8" fmla="*/ 1763712 w 2201862"/>
                  <a:gd name="connsiteY8" fmla="*/ 604837 h 2005012"/>
                  <a:gd name="connsiteX9" fmla="*/ 1458912 w 2201862"/>
                  <a:gd name="connsiteY9" fmla="*/ 623887 h 2005012"/>
                  <a:gd name="connsiteX10" fmla="*/ 820737 w 2201862"/>
                  <a:gd name="connsiteY10" fmla="*/ 1033462 h 2005012"/>
                  <a:gd name="connsiteX11" fmla="*/ 239712 w 2201862"/>
                  <a:gd name="connsiteY11" fmla="*/ 1138237 h 2005012"/>
                  <a:gd name="connsiteX12" fmla="*/ 30162 w 22018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312374"/>
                  <a:gd name="connsiteY0" fmla="*/ 869819 h 1779457"/>
                  <a:gd name="connsiteX1" fmla="*/ 420687 w 2312374"/>
                  <a:gd name="connsiteY1" fmla="*/ 1403219 h 1779457"/>
                  <a:gd name="connsiteX2" fmla="*/ 849312 w 2312374"/>
                  <a:gd name="connsiteY2" fmla="*/ 1746119 h 1779457"/>
                  <a:gd name="connsiteX3" fmla="*/ 1439862 w 2312374"/>
                  <a:gd name="connsiteY3" fmla="*/ 1603244 h 1779457"/>
                  <a:gd name="connsiteX4" fmla="*/ 1906587 w 2312374"/>
                  <a:gd name="connsiteY4" fmla="*/ 1203194 h 1779457"/>
                  <a:gd name="connsiteX5" fmla="*/ 2201862 w 2312374"/>
                  <a:gd name="connsiteY5" fmla="*/ 584069 h 1779457"/>
                  <a:gd name="connsiteX6" fmla="*/ 2239349 w 2312374"/>
                  <a:gd name="connsiteY6" fmla="*/ 39687 h 1779457"/>
                  <a:gd name="connsiteX7" fmla="*/ 1763712 w 2312374"/>
                  <a:gd name="connsiteY7" fmla="*/ 345944 h 1779457"/>
                  <a:gd name="connsiteX8" fmla="*/ 820737 w 2312374"/>
                  <a:gd name="connsiteY8" fmla="*/ 774569 h 1779457"/>
                  <a:gd name="connsiteX9" fmla="*/ 239712 w 2312374"/>
                  <a:gd name="connsiteY9" fmla="*/ 879344 h 1779457"/>
                  <a:gd name="connsiteX10" fmla="*/ 30162 w 2312374"/>
                  <a:gd name="connsiteY10" fmla="*/ 869819 h 1779457"/>
                  <a:gd name="connsiteX0" fmla="*/ 30162 w 2332627"/>
                  <a:gd name="connsiteY0" fmla="*/ 846217 h 1755855"/>
                  <a:gd name="connsiteX1" fmla="*/ 420687 w 2332627"/>
                  <a:gd name="connsiteY1" fmla="*/ 1379617 h 1755855"/>
                  <a:gd name="connsiteX2" fmla="*/ 849312 w 2332627"/>
                  <a:gd name="connsiteY2" fmla="*/ 1722517 h 1755855"/>
                  <a:gd name="connsiteX3" fmla="*/ 1439862 w 2332627"/>
                  <a:gd name="connsiteY3" fmla="*/ 1579642 h 1755855"/>
                  <a:gd name="connsiteX4" fmla="*/ 1906587 w 2332627"/>
                  <a:gd name="connsiteY4" fmla="*/ 1179592 h 1755855"/>
                  <a:gd name="connsiteX5" fmla="*/ 2201862 w 2332627"/>
                  <a:gd name="connsiteY5" fmla="*/ 560467 h 1755855"/>
                  <a:gd name="connsiteX6" fmla="*/ 2239349 w 2332627"/>
                  <a:gd name="connsiteY6" fmla="*/ 16085 h 1755855"/>
                  <a:gd name="connsiteX7" fmla="*/ 1642189 w 2332627"/>
                  <a:gd name="connsiteY7" fmla="*/ 463955 h 1755855"/>
                  <a:gd name="connsiteX8" fmla="*/ 820737 w 2332627"/>
                  <a:gd name="connsiteY8" fmla="*/ 750967 h 1755855"/>
                  <a:gd name="connsiteX9" fmla="*/ 239712 w 2332627"/>
                  <a:gd name="connsiteY9" fmla="*/ 855742 h 1755855"/>
                  <a:gd name="connsiteX10" fmla="*/ 30162 w 2332627"/>
                  <a:gd name="connsiteY10" fmla="*/ 846217 h 1755855"/>
                  <a:gd name="connsiteX0" fmla="*/ 30162 w 2332628"/>
                  <a:gd name="connsiteY0" fmla="*/ 846217 h 1755855"/>
                  <a:gd name="connsiteX1" fmla="*/ 420687 w 2332628"/>
                  <a:gd name="connsiteY1" fmla="*/ 1379617 h 1755855"/>
                  <a:gd name="connsiteX2" fmla="*/ 849312 w 2332628"/>
                  <a:gd name="connsiteY2" fmla="*/ 1722517 h 1755855"/>
                  <a:gd name="connsiteX3" fmla="*/ 1439862 w 2332628"/>
                  <a:gd name="connsiteY3" fmla="*/ 1579642 h 1755855"/>
                  <a:gd name="connsiteX4" fmla="*/ 1906587 w 2332628"/>
                  <a:gd name="connsiteY4" fmla="*/ 1179592 h 1755855"/>
                  <a:gd name="connsiteX5" fmla="*/ 2201862 w 2332628"/>
                  <a:gd name="connsiteY5" fmla="*/ 560467 h 1755855"/>
                  <a:gd name="connsiteX6" fmla="*/ 2239349 w 2332628"/>
                  <a:gd name="connsiteY6" fmla="*/ 16085 h 1755855"/>
                  <a:gd name="connsiteX7" fmla="*/ 1642189 w 2332628"/>
                  <a:gd name="connsiteY7" fmla="*/ 463955 h 1755855"/>
                  <a:gd name="connsiteX8" fmla="*/ 970384 w 2332628"/>
                  <a:gd name="connsiteY8" fmla="*/ 538600 h 1755855"/>
                  <a:gd name="connsiteX9" fmla="*/ 239712 w 2332628"/>
                  <a:gd name="connsiteY9" fmla="*/ 855742 h 1755855"/>
                  <a:gd name="connsiteX10" fmla="*/ 30162 w 2332628"/>
                  <a:gd name="connsiteY10" fmla="*/ 846217 h 1755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32628" h="1755855">
                    <a:moveTo>
                      <a:pt x="30162" y="846217"/>
                    </a:moveTo>
                    <a:cubicBezTo>
                      <a:pt x="60324" y="933529"/>
                      <a:pt x="284162" y="1233567"/>
                      <a:pt x="420687" y="1379617"/>
                    </a:cubicBezTo>
                    <a:cubicBezTo>
                      <a:pt x="557212" y="1525667"/>
                      <a:pt x="679449" y="1689179"/>
                      <a:pt x="849312" y="1722517"/>
                    </a:cubicBezTo>
                    <a:cubicBezTo>
                      <a:pt x="1019175" y="1755855"/>
                      <a:pt x="1263650" y="1670129"/>
                      <a:pt x="1439862" y="1579642"/>
                    </a:cubicBezTo>
                    <a:cubicBezTo>
                      <a:pt x="1616074" y="1489155"/>
                      <a:pt x="1779587" y="1349455"/>
                      <a:pt x="1906587" y="1179592"/>
                    </a:cubicBezTo>
                    <a:cubicBezTo>
                      <a:pt x="2033587" y="1009729"/>
                      <a:pt x="2146402" y="754385"/>
                      <a:pt x="2201862" y="560467"/>
                    </a:cubicBezTo>
                    <a:cubicBezTo>
                      <a:pt x="2257322" y="366549"/>
                      <a:pt x="2332628" y="32170"/>
                      <a:pt x="2239349" y="16085"/>
                    </a:cubicBezTo>
                    <a:cubicBezTo>
                      <a:pt x="2146070" y="0"/>
                      <a:pt x="1853683" y="376869"/>
                      <a:pt x="1642189" y="463955"/>
                    </a:cubicBezTo>
                    <a:cubicBezTo>
                      <a:pt x="1430695" y="551041"/>
                      <a:pt x="1204130" y="473302"/>
                      <a:pt x="970384" y="538600"/>
                    </a:cubicBezTo>
                    <a:cubicBezTo>
                      <a:pt x="736638" y="603898"/>
                      <a:pt x="396416" y="804472"/>
                      <a:pt x="239712" y="855742"/>
                    </a:cubicBezTo>
                    <a:cubicBezTo>
                      <a:pt x="83008" y="907012"/>
                      <a:pt x="0" y="758905"/>
                      <a:pt x="30162" y="846217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1000"/>
                    </a:schemeClr>
                  </a:gs>
                  <a:gs pos="28000">
                    <a:schemeClr val="bg1">
                      <a:alpha val="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27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3" name="Oval 26"/>
              <p:cNvSpPr>
                <a:spLocks noChangeAspect="1" noChangeArrowheads="1"/>
              </p:cNvSpPr>
              <p:nvPr/>
            </p:nvSpPr>
            <p:spPr bwMode="auto">
              <a:xfrm rot="8100000">
                <a:off x="6006543" y="4665226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2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94" name="그룹 197"/>
          <p:cNvGrpSpPr/>
          <p:nvPr/>
        </p:nvGrpSpPr>
        <p:grpSpPr>
          <a:xfrm>
            <a:off x="6798443" y="3216562"/>
            <a:ext cx="797893" cy="694973"/>
            <a:chOff x="3402013" y="2523764"/>
            <a:chExt cx="1024012" cy="891926"/>
          </a:xfrm>
        </p:grpSpPr>
        <p:sp>
          <p:nvSpPr>
            <p:cNvPr id="95" name="Oval 29"/>
            <p:cNvSpPr>
              <a:spLocks noChangeArrowheads="1"/>
            </p:cNvSpPr>
            <p:nvPr/>
          </p:nvSpPr>
          <p:spPr bwMode="auto">
            <a:xfrm>
              <a:off x="3402013" y="2978950"/>
              <a:ext cx="1024012" cy="436740"/>
            </a:xfrm>
            <a:prstGeom prst="ellipse">
              <a:avLst/>
            </a:prstGeom>
            <a:gradFill rotWithShape="1">
              <a:gsLst>
                <a:gs pos="0">
                  <a:schemeClr val="tx1">
                    <a:alpha val="5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96" name="자유형 191"/>
            <p:cNvSpPr/>
            <p:nvPr/>
          </p:nvSpPr>
          <p:spPr bwMode="auto">
            <a:xfrm>
              <a:off x="3610503" y="2533059"/>
              <a:ext cx="615268" cy="616343"/>
            </a:xfrm>
            <a:custGeom>
              <a:avLst/>
              <a:gdLst>
                <a:gd name="connsiteX0" fmla="*/ 0 w 1645187"/>
                <a:gd name="connsiteY0" fmla="*/ 822594 h 1645187"/>
                <a:gd name="connsiteX1" fmla="*/ 240933 w 1645187"/>
                <a:gd name="connsiteY1" fmla="*/ 240932 h 1645187"/>
                <a:gd name="connsiteX2" fmla="*/ 822595 w 1645187"/>
                <a:gd name="connsiteY2" fmla="*/ 1 h 1645187"/>
                <a:gd name="connsiteX3" fmla="*/ 1404257 w 1645187"/>
                <a:gd name="connsiteY3" fmla="*/ 240934 h 1645187"/>
                <a:gd name="connsiteX4" fmla="*/ 1645188 w 1645187"/>
                <a:gd name="connsiteY4" fmla="*/ 822596 h 1645187"/>
                <a:gd name="connsiteX5" fmla="*/ 1404256 w 1645187"/>
                <a:gd name="connsiteY5" fmla="*/ 1404258 h 1645187"/>
                <a:gd name="connsiteX6" fmla="*/ 822594 w 1645187"/>
                <a:gd name="connsiteY6" fmla="*/ 1645190 h 1645187"/>
                <a:gd name="connsiteX7" fmla="*/ 240932 w 1645187"/>
                <a:gd name="connsiteY7" fmla="*/ 1404257 h 1645187"/>
                <a:gd name="connsiteX8" fmla="*/ 0 w 1645187"/>
                <a:gd name="connsiteY8" fmla="*/ 822595 h 1645187"/>
                <a:gd name="connsiteX9" fmla="*/ 0 w 1645187"/>
                <a:gd name="connsiteY9" fmla="*/ 822594 h 1645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45187" h="1645187">
                  <a:moveTo>
                    <a:pt x="0" y="822594"/>
                  </a:moveTo>
                  <a:cubicBezTo>
                    <a:pt x="0" y="604428"/>
                    <a:pt x="86666" y="395198"/>
                    <a:pt x="240933" y="240932"/>
                  </a:cubicBezTo>
                  <a:cubicBezTo>
                    <a:pt x="395200" y="86666"/>
                    <a:pt x="604430" y="0"/>
                    <a:pt x="822595" y="1"/>
                  </a:cubicBezTo>
                  <a:cubicBezTo>
                    <a:pt x="1040761" y="1"/>
                    <a:pt x="1249991" y="86667"/>
                    <a:pt x="1404257" y="240934"/>
                  </a:cubicBezTo>
                  <a:cubicBezTo>
                    <a:pt x="1558523" y="395201"/>
                    <a:pt x="1645189" y="604431"/>
                    <a:pt x="1645188" y="822596"/>
                  </a:cubicBezTo>
                  <a:cubicBezTo>
                    <a:pt x="1645188" y="1040762"/>
                    <a:pt x="1558522" y="1249992"/>
                    <a:pt x="1404256" y="1404258"/>
                  </a:cubicBezTo>
                  <a:cubicBezTo>
                    <a:pt x="1249990" y="1558524"/>
                    <a:pt x="1040759" y="1645190"/>
                    <a:pt x="822594" y="1645190"/>
                  </a:cubicBezTo>
                  <a:cubicBezTo>
                    <a:pt x="604428" y="1645190"/>
                    <a:pt x="395198" y="1558524"/>
                    <a:pt x="240932" y="1404257"/>
                  </a:cubicBezTo>
                  <a:cubicBezTo>
                    <a:pt x="86666" y="1249991"/>
                    <a:pt x="0" y="1040760"/>
                    <a:pt x="0" y="822595"/>
                  </a:cubicBezTo>
                  <a:lnTo>
                    <a:pt x="0" y="822594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289192" tIns="289192" rIns="289192" bIns="289192" spcCol="1270" anchor="ctr"/>
            <a:lstStyle/>
            <a:p>
              <a:pPr algn="ctr" defTabSz="16891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kumimoji="0" lang="ko-KR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97" name="그룹 60"/>
            <p:cNvGrpSpPr/>
            <p:nvPr/>
          </p:nvGrpSpPr>
          <p:grpSpPr>
            <a:xfrm>
              <a:off x="3567909" y="2523764"/>
              <a:ext cx="700444" cy="634932"/>
              <a:chOff x="5075123" y="3442121"/>
              <a:chExt cx="2481953" cy="2249809"/>
            </a:xfrm>
          </p:grpSpPr>
          <p:sp>
            <p:nvSpPr>
              <p:cNvPr id="98" name="타원 193"/>
              <p:cNvSpPr/>
              <p:nvPr/>
            </p:nvSpPr>
            <p:spPr>
              <a:xfrm>
                <a:off x="5159815" y="3442121"/>
                <a:ext cx="2249809" cy="224980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alpha val="0"/>
                    </a:schemeClr>
                  </a:gs>
                  <a:gs pos="65000">
                    <a:schemeClr val="bg1">
                      <a:alpha val="0"/>
                    </a:schemeClr>
                  </a:gs>
                  <a:gs pos="74000">
                    <a:schemeClr val="bg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bg1"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9" name="Oval 26"/>
              <p:cNvSpPr>
                <a:spLocks noChangeAspect="1" noChangeArrowheads="1"/>
              </p:cNvSpPr>
              <p:nvPr/>
            </p:nvSpPr>
            <p:spPr bwMode="auto">
              <a:xfrm rot="18900000">
                <a:off x="5075123" y="3760891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10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0" name="Oval 28"/>
              <p:cNvSpPr>
                <a:spLocks noChangeArrowheads="1"/>
              </p:cNvSpPr>
              <p:nvPr/>
            </p:nvSpPr>
            <p:spPr bwMode="auto">
              <a:xfrm flipH="1">
                <a:off x="5386741" y="3670248"/>
                <a:ext cx="713227" cy="639276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65000"/>
                    </a:schemeClr>
                  </a:gs>
                  <a:gs pos="100000">
                    <a:srgbClr val="67ABF5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endParaRPr>
              </a:p>
            </p:txBody>
          </p:sp>
          <p:sp>
            <p:nvSpPr>
              <p:cNvPr id="101" name="자유형 196"/>
              <p:cNvSpPr/>
              <p:nvPr/>
            </p:nvSpPr>
            <p:spPr>
              <a:xfrm rot="5398342">
                <a:off x="5955277" y="3558568"/>
                <a:ext cx="1424934" cy="1382488"/>
              </a:xfrm>
              <a:custGeom>
                <a:avLst/>
                <a:gdLst>
                  <a:gd name="connsiteX0" fmla="*/ 0 w 1800225"/>
                  <a:gd name="connsiteY0" fmla="*/ 1285875 h 1409700"/>
                  <a:gd name="connsiteX1" fmla="*/ 723900 w 1800225"/>
                  <a:gd name="connsiteY1" fmla="*/ 1409700 h 1409700"/>
                  <a:gd name="connsiteX2" fmla="*/ 1800225 w 1800225"/>
                  <a:gd name="connsiteY2" fmla="*/ 428625 h 1409700"/>
                  <a:gd name="connsiteX3" fmla="*/ 1323975 w 1800225"/>
                  <a:gd name="connsiteY3" fmla="*/ 0 h 1409700"/>
                  <a:gd name="connsiteX4" fmla="*/ 342900 w 1800225"/>
                  <a:gd name="connsiteY4" fmla="*/ 419100 h 1409700"/>
                  <a:gd name="connsiteX5" fmla="*/ 0 w 1800225"/>
                  <a:gd name="connsiteY5" fmla="*/ 1285875 h 1409700"/>
                  <a:gd name="connsiteX0" fmla="*/ 63500 w 1863725"/>
                  <a:gd name="connsiteY0" fmla="*/ 1287462 h 1411287"/>
                  <a:gd name="connsiteX1" fmla="*/ 787400 w 1863725"/>
                  <a:gd name="connsiteY1" fmla="*/ 1411287 h 1411287"/>
                  <a:gd name="connsiteX2" fmla="*/ 1863725 w 1863725"/>
                  <a:gd name="connsiteY2" fmla="*/ 430212 h 1411287"/>
                  <a:gd name="connsiteX3" fmla="*/ 1387475 w 1863725"/>
                  <a:gd name="connsiteY3" fmla="*/ 1587 h 1411287"/>
                  <a:gd name="connsiteX4" fmla="*/ 406400 w 1863725"/>
                  <a:gd name="connsiteY4" fmla="*/ 420687 h 1411287"/>
                  <a:gd name="connsiteX5" fmla="*/ 63500 w 1863725"/>
                  <a:gd name="connsiteY5" fmla="*/ 1287462 h 1411287"/>
                  <a:gd name="connsiteX0" fmla="*/ 63500 w 1963738"/>
                  <a:gd name="connsiteY0" fmla="*/ 1287462 h 1411287"/>
                  <a:gd name="connsiteX1" fmla="*/ 787400 w 1963738"/>
                  <a:gd name="connsiteY1" fmla="*/ 1411287 h 1411287"/>
                  <a:gd name="connsiteX2" fmla="*/ 1863725 w 1963738"/>
                  <a:gd name="connsiteY2" fmla="*/ 430212 h 1411287"/>
                  <a:gd name="connsiteX3" fmla="*/ 1387475 w 1963738"/>
                  <a:gd name="connsiteY3" fmla="*/ 1587 h 1411287"/>
                  <a:gd name="connsiteX4" fmla="*/ 406400 w 1963738"/>
                  <a:gd name="connsiteY4" fmla="*/ 420687 h 1411287"/>
                  <a:gd name="connsiteX5" fmla="*/ 63500 w 1963738"/>
                  <a:gd name="connsiteY5" fmla="*/ 1287462 h 1411287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41717 w 1963737"/>
                  <a:gd name="connsiteY0" fmla="*/ 1287462 h 1689794"/>
                  <a:gd name="connsiteX1" fmla="*/ 634920 w 1963737"/>
                  <a:gd name="connsiteY1" fmla="*/ 1546919 h 1689794"/>
                  <a:gd name="connsiteX2" fmla="*/ 1841942 w 1963737"/>
                  <a:gd name="connsiteY2" fmla="*/ 430212 h 1689794"/>
                  <a:gd name="connsiteX3" fmla="*/ 1365692 w 1963737"/>
                  <a:gd name="connsiteY3" fmla="*/ 1587 h 1689794"/>
                  <a:gd name="connsiteX4" fmla="*/ 384617 w 1963737"/>
                  <a:gd name="connsiteY4" fmla="*/ 420687 h 1689794"/>
                  <a:gd name="connsiteX5" fmla="*/ 41717 w 1963737"/>
                  <a:gd name="connsiteY5" fmla="*/ 1287462 h 1689794"/>
                  <a:gd name="connsiteX0" fmla="*/ 41717 w 1860992"/>
                  <a:gd name="connsiteY0" fmla="*/ 1287462 h 1689794"/>
                  <a:gd name="connsiteX1" fmla="*/ 634920 w 1860992"/>
                  <a:gd name="connsiteY1" fmla="*/ 1546919 h 1689794"/>
                  <a:gd name="connsiteX2" fmla="*/ 1479991 w 1860992"/>
                  <a:gd name="connsiteY2" fmla="*/ 896937 h 1689794"/>
                  <a:gd name="connsiteX3" fmla="*/ 1841942 w 1860992"/>
                  <a:gd name="connsiteY3" fmla="*/ 430212 h 1689794"/>
                  <a:gd name="connsiteX4" fmla="*/ 1365692 w 1860992"/>
                  <a:gd name="connsiteY4" fmla="*/ 1587 h 1689794"/>
                  <a:gd name="connsiteX5" fmla="*/ 384617 w 1860992"/>
                  <a:gd name="connsiteY5" fmla="*/ 420687 h 1689794"/>
                  <a:gd name="connsiteX6" fmla="*/ 41717 w 1860992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55725"/>
                  <a:gd name="connsiteY0" fmla="*/ 1287462 h 1689794"/>
                  <a:gd name="connsiteX1" fmla="*/ 634920 w 1855725"/>
                  <a:gd name="connsiteY1" fmla="*/ 1546919 h 1689794"/>
                  <a:gd name="connsiteX2" fmla="*/ 1282992 w 1855725"/>
                  <a:gd name="connsiteY2" fmla="*/ 322783 h 1689794"/>
                  <a:gd name="connsiteX3" fmla="*/ 1841942 w 1855725"/>
                  <a:gd name="connsiteY3" fmla="*/ 430212 h 1689794"/>
                  <a:gd name="connsiteX4" fmla="*/ 1365692 w 1855725"/>
                  <a:gd name="connsiteY4" fmla="*/ 1587 h 1689794"/>
                  <a:gd name="connsiteX5" fmla="*/ 384617 w 1855725"/>
                  <a:gd name="connsiteY5" fmla="*/ 420687 h 1689794"/>
                  <a:gd name="connsiteX6" fmla="*/ 41717 w 1855725"/>
                  <a:gd name="connsiteY6" fmla="*/ 1287462 h 1689794"/>
                  <a:gd name="connsiteX0" fmla="*/ 41717 w 1876164"/>
                  <a:gd name="connsiteY0" fmla="*/ 1287462 h 1689794"/>
                  <a:gd name="connsiteX1" fmla="*/ 634920 w 1876164"/>
                  <a:gd name="connsiteY1" fmla="*/ 1546919 h 1689794"/>
                  <a:gd name="connsiteX2" fmla="*/ 1571024 w 1876164"/>
                  <a:gd name="connsiteY2" fmla="*/ 538807 h 1689794"/>
                  <a:gd name="connsiteX3" fmla="*/ 1841942 w 1876164"/>
                  <a:gd name="connsiteY3" fmla="*/ 430212 h 1689794"/>
                  <a:gd name="connsiteX4" fmla="*/ 1365692 w 1876164"/>
                  <a:gd name="connsiteY4" fmla="*/ 1587 h 1689794"/>
                  <a:gd name="connsiteX5" fmla="*/ 384617 w 1876164"/>
                  <a:gd name="connsiteY5" fmla="*/ 420687 h 1689794"/>
                  <a:gd name="connsiteX6" fmla="*/ 41717 w 1876164"/>
                  <a:gd name="connsiteY6" fmla="*/ 1287462 h 1689794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06006"/>
                  <a:gd name="connsiteX1" fmla="*/ 718928 w 1888165"/>
                  <a:gd name="connsiteY1" fmla="*/ 1618927 h 1706006"/>
                  <a:gd name="connsiteX2" fmla="*/ 1583025 w 1888165"/>
                  <a:gd name="connsiteY2" fmla="*/ 538807 h 1706006"/>
                  <a:gd name="connsiteX3" fmla="*/ 1853943 w 1888165"/>
                  <a:gd name="connsiteY3" fmla="*/ 430212 h 1706006"/>
                  <a:gd name="connsiteX4" fmla="*/ 1377693 w 1888165"/>
                  <a:gd name="connsiteY4" fmla="*/ 1587 h 1706006"/>
                  <a:gd name="connsiteX5" fmla="*/ 396618 w 1888165"/>
                  <a:gd name="connsiteY5" fmla="*/ 420687 h 1706006"/>
                  <a:gd name="connsiteX6" fmla="*/ 53718 w 1888165"/>
                  <a:gd name="connsiteY6" fmla="*/ 1287462 h 1706006"/>
                  <a:gd name="connsiteX0" fmla="*/ 53718 w 1888165"/>
                  <a:gd name="connsiteY0" fmla="*/ 1287462 h 1618927"/>
                  <a:gd name="connsiteX1" fmla="*/ 718928 w 1888165"/>
                  <a:gd name="connsiteY1" fmla="*/ 1618927 h 1618927"/>
                  <a:gd name="connsiteX2" fmla="*/ 1583025 w 1888165"/>
                  <a:gd name="connsiteY2" fmla="*/ 538807 h 1618927"/>
                  <a:gd name="connsiteX3" fmla="*/ 1853943 w 1888165"/>
                  <a:gd name="connsiteY3" fmla="*/ 430212 h 1618927"/>
                  <a:gd name="connsiteX4" fmla="*/ 1377693 w 1888165"/>
                  <a:gd name="connsiteY4" fmla="*/ 1587 h 1618927"/>
                  <a:gd name="connsiteX5" fmla="*/ 396618 w 1888165"/>
                  <a:gd name="connsiteY5" fmla="*/ 420687 h 1618927"/>
                  <a:gd name="connsiteX6" fmla="*/ 53718 w 1888165"/>
                  <a:gd name="connsiteY6" fmla="*/ 1287462 h 1618927"/>
                  <a:gd name="connsiteX0" fmla="*/ 5223 w 1839670"/>
                  <a:gd name="connsiteY0" fmla="*/ 1287462 h 1780287"/>
                  <a:gd name="connsiteX1" fmla="*/ 379464 w 1839670"/>
                  <a:gd name="connsiteY1" fmla="*/ 1506969 h 1780287"/>
                  <a:gd name="connsiteX2" fmla="*/ 670433 w 1839670"/>
                  <a:gd name="connsiteY2" fmla="*/ 1618927 h 1780287"/>
                  <a:gd name="connsiteX3" fmla="*/ 1534530 w 1839670"/>
                  <a:gd name="connsiteY3" fmla="*/ 538807 h 1780287"/>
                  <a:gd name="connsiteX4" fmla="*/ 1805448 w 1839670"/>
                  <a:gd name="connsiteY4" fmla="*/ 430212 h 1780287"/>
                  <a:gd name="connsiteX5" fmla="*/ 1329198 w 1839670"/>
                  <a:gd name="connsiteY5" fmla="*/ 1587 h 1780287"/>
                  <a:gd name="connsiteX6" fmla="*/ 348123 w 1839670"/>
                  <a:gd name="connsiteY6" fmla="*/ 420687 h 1780287"/>
                  <a:gd name="connsiteX7" fmla="*/ 5223 w 1839670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4947" h="1780287">
                    <a:moveTo>
                      <a:pt x="500" y="1287462"/>
                    </a:moveTo>
                    <a:cubicBezTo>
                      <a:pt x="1000" y="1451572"/>
                      <a:pt x="235534" y="1350106"/>
                      <a:pt x="346402" y="1405350"/>
                    </a:cubicBezTo>
                    <a:cubicBezTo>
                      <a:pt x="457270" y="1460594"/>
                      <a:pt x="473199" y="1780287"/>
                      <a:pt x="665710" y="1618927"/>
                    </a:cubicBezTo>
                    <a:cubicBezTo>
                      <a:pt x="905422" y="1553840"/>
                      <a:pt x="1238695" y="627021"/>
                      <a:pt x="1529807" y="538807"/>
                    </a:cubicBezTo>
                    <a:cubicBezTo>
                      <a:pt x="1820919" y="450593"/>
                      <a:pt x="1834947" y="519749"/>
                      <a:pt x="1800725" y="430212"/>
                    </a:cubicBezTo>
                    <a:cubicBezTo>
                      <a:pt x="1766503" y="340675"/>
                      <a:pt x="1567362" y="3174"/>
                      <a:pt x="1324475" y="1587"/>
                    </a:cubicBezTo>
                    <a:cubicBezTo>
                      <a:pt x="1081588" y="0"/>
                      <a:pt x="564063" y="206375"/>
                      <a:pt x="343400" y="420687"/>
                    </a:cubicBezTo>
                    <a:cubicBezTo>
                      <a:pt x="122738" y="635000"/>
                      <a:pt x="0" y="1123352"/>
                      <a:pt x="500" y="1287462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9000"/>
                    </a:schemeClr>
                  </a:gs>
                  <a:gs pos="50000">
                    <a:schemeClr val="bg1">
                      <a:alpha val="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2" name="자유형 197"/>
              <p:cNvSpPr/>
              <p:nvPr/>
            </p:nvSpPr>
            <p:spPr>
              <a:xfrm rot="5839189">
                <a:off x="4992668" y="4233137"/>
                <a:ext cx="1574505" cy="1185188"/>
              </a:xfrm>
              <a:custGeom>
                <a:avLst/>
                <a:gdLst>
                  <a:gd name="connsiteX0" fmla="*/ 0 w 2171700"/>
                  <a:gd name="connsiteY0" fmla="*/ 1038225 h 1914525"/>
                  <a:gd name="connsiteX1" fmla="*/ 390525 w 2171700"/>
                  <a:gd name="connsiteY1" fmla="*/ 1571625 h 1914525"/>
                  <a:gd name="connsiteX2" fmla="*/ 819150 w 2171700"/>
                  <a:gd name="connsiteY2" fmla="*/ 1914525 h 1914525"/>
                  <a:gd name="connsiteX3" fmla="*/ 1409700 w 2171700"/>
                  <a:gd name="connsiteY3" fmla="*/ 1771650 h 1914525"/>
                  <a:gd name="connsiteX4" fmla="*/ 1876425 w 2171700"/>
                  <a:gd name="connsiteY4" fmla="*/ 1371600 h 1914525"/>
                  <a:gd name="connsiteX5" fmla="*/ 2171700 w 2171700"/>
                  <a:gd name="connsiteY5" fmla="*/ 752475 h 1914525"/>
                  <a:gd name="connsiteX6" fmla="*/ 2105025 w 2171700"/>
                  <a:gd name="connsiteY6" fmla="*/ 0 h 1914525"/>
                  <a:gd name="connsiteX7" fmla="*/ 1990725 w 2171700"/>
                  <a:gd name="connsiteY7" fmla="*/ 209550 h 1914525"/>
                  <a:gd name="connsiteX8" fmla="*/ 1733550 w 2171700"/>
                  <a:gd name="connsiteY8" fmla="*/ 514350 h 1914525"/>
                  <a:gd name="connsiteX9" fmla="*/ 1428750 w 2171700"/>
                  <a:gd name="connsiteY9" fmla="*/ 533400 h 1914525"/>
                  <a:gd name="connsiteX10" fmla="*/ 790575 w 2171700"/>
                  <a:gd name="connsiteY10" fmla="*/ 942975 h 1914525"/>
                  <a:gd name="connsiteX11" fmla="*/ 209550 w 2171700"/>
                  <a:gd name="connsiteY11" fmla="*/ 1047750 h 1914525"/>
                  <a:gd name="connsiteX12" fmla="*/ 0 w 2171700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128712 h 2005012"/>
                  <a:gd name="connsiteX1" fmla="*/ 420687 w 2201862"/>
                  <a:gd name="connsiteY1" fmla="*/ 1662112 h 2005012"/>
                  <a:gd name="connsiteX2" fmla="*/ 849312 w 2201862"/>
                  <a:gd name="connsiteY2" fmla="*/ 2005012 h 2005012"/>
                  <a:gd name="connsiteX3" fmla="*/ 1439862 w 2201862"/>
                  <a:gd name="connsiteY3" fmla="*/ 1862137 h 2005012"/>
                  <a:gd name="connsiteX4" fmla="*/ 1906587 w 2201862"/>
                  <a:gd name="connsiteY4" fmla="*/ 1462087 h 2005012"/>
                  <a:gd name="connsiteX5" fmla="*/ 2201862 w 2201862"/>
                  <a:gd name="connsiteY5" fmla="*/ 842962 h 2005012"/>
                  <a:gd name="connsiteX6" fmla="*/ 2135187 w 2201862"/>
                  <a:gd name="connsiteY6" fmla="*/ 90487 h 2005012"/>
                  <a:gd name="connsiteX7" fmla="*/ 2020887 w 2201862"/>
                  <a:gd name="connsiteY7" fmla="*/ 300037 h 2005012"/>
                  <a:gd name="connsiteX8" fmla="*/ 1763712 w 2201862"/>
                  <a:gd name="connsiteY8" fmla="*/ 604837 h 2005012"/>
                  <a:gd name="connsiteX9" fmla="*/ 1458912 w 2201862"/>
                  <a:gd name="connsiteY9" fmla="*/ 623887 h 2005012"/>
                  <a:gd name="connsiteX10" fmla="*/ 820737 w 2201862"/>
                  <a:gd name="connsiteY10" fmla="*/ 1033462 h 2005012"/>
                  <a:gd name="connsiteX11" fmla="*/ 239712 w 2201862"/>
                  <a:gd name="connsiteY11" fmla="*/ 1138237 h 2005012"/>
                  <a:gd name="connsiteX12" fmla="*/ 30162 w 22018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312374"/>
                  <a:gd name="connsiteY0" fmla="*/ 869819 h 1779457"/>
                  <a:gd name="connsiteX1" fmla="*/ 420687 w 2312374"/>
                  <a:gd name="connsiteY1" fmla="*/ 1403219 h 1779457"/>
                  <a:gd name="connsiteX2" fmla="*/ 849312 w 2312374"/>
                  <a:gd name="connsiteY2" fmla="*/ 1746119 h 1779457"/>
                  <a:gd name="connsiteX3" fmla="*/ 1439862 w 2312374"/>
                  <a:gd name="connsiteY3" fmla="*/ 1603244 h 1779457"/>
                  <a:gd name="connsiteX4" fmla="*/ 1906587 w 2312374"/>
                  <a:gd name="connsiteY4" fmla="*/ 1203194 h 1779457"/>
                  <a:gd name="connsiteX5" fmla="*/ 2201862 w 2312374"/>
                  <a:gd name="connsiteY5" fmla="*/ 584069 h 1779457"/>
                  <a:gd name="connsiteX6" fmla="*/ 2239349 w 2312374"/>
                  <a:gd name="connsiteY6" fmla="*/ 39687 h 1779457"/>
                  <a:gd name="connsiteX7" fmla="*/ 1763712 w 2312374"/>
                  <a:gd name="connsiteY7" fmla="*/ 345944 h 1779457"/>
                  <a:gd name="connsiteX8" fmla="*/ 820737 w 2312374"/>
                  <a:gd name="connsiteY8" fmla="*/ 774569 h 1779457"/>
                  <a:gd name="connsiteX9" fmla="*/ 239712 w 2312374"/>
                  <a:gd name="connsiteY9" fmla="*/ 879344 h 1779457"/>
                  <a:gd name="connsiteX10" fmla="*/ 30162 w 2312374"/>
                  <a:gd name="connsiteY10" fmla="*/ 869819 h 1779457"/>
                  <a:gd name="connsiteX0" fmla="*/ 30162 w 2332627"/>
                  <a:gd name="connsiteY0" fmla="*/ 846217 h 1755855"/>
                  <a:gd name="connsiteX1" fmla="*/ 420687 w 2332627"/>
                  <a:gd name="connsiteY1" fmla="*/ 1379617 h 1755855"/>
                  <a:gd name="connsiteX2" fmla="*/ 849312 w 2332627"/>
                  <a:gd name="connsiteY2" fmla="*/ 1722517 h 1755855"/>
                  <a:gd name="connsiteX3" fmla="*/ 1439862 w 2332627"/>
                  <a:gd name="connsiteY3" fmla="*/ 1579642 h 1755855"/>
                  <a:gd name="connsiteX4" fmla="*/ 1906587 w 2332627"/>
                  <a:gd name="connsiteY4" fmla="*/ 1179592 h 1755855"/>
                  <a:gd name="connsiteX5" fmla="*/ 2201862 w 2332627"/>
                  <a:gd name="connsiteY5" fmla="*/ 560467 h 1755855"/>
                  <a:gd name="connsiteX6" fmla="*/ 2239349 w 2332627"/>
                  <a:gd name="connsiteY6" fmla="*/ 16085 h 1755855"/>
                  <a:gd name="connsiteX7" fmla="*/ 1642189 w 2332627"/>
                  <a:gd name="connsiteY7" fmla="*/ 463955 h 1755855"/>
                  <a:gd name="connsiteX8" fmla="*/ 820737 w 2332627"/>
                  <a:gd name="connsiteY8" fmla="*/ 750967 h 1755855"/>
                  <a:gd name="connsiteX9" fmla="*/ 239712 w 2332627"/>
                  <a:gd name="connsiteY9" fmla="*/ 855742 h 1755855"/>
                  <a:gd name="connsiteX10" fmla="*/ 30162 w 2332627"/>
                  <a:gd name="connsiteY10" fmla="*/ 846217 h 1755855"/>
                  <a:gd name="connsiteX0" fmla="*/ 30162 w 2332628"/>
                  <a:gd name="connsiteY0" fmla="*/ 846217 h 1755855"/>
                  <a:gd name="connsiteX1" fmla="*/ 420687 w 2332628"/>
                  <a:gd name="connsiteY1" fmla="*/ 1379617 h 1755855"/>
                  <a:gd name="connsiteX2" fmla="*/ 849312 w 2332628"/>
                  <a:gd name="connsiteY2" fmla="*/ 1722517 h 1755855"/>
                  <a:gd name="connsiteX3" fmla="*/ 1439862 w 2332628"/>
                  <a:gd name="connsiteY3" fmla="*/ 1579642 h 1755855"/>
                  <a:gd name="connsiteX4" fmla="*/ 1906587 w 2332628"/>
                  <a:gd name="connsiteY4" fmla="*/ 1179592 h 1755855"/>
                  <a:gd name="connsiteX5" fmla="*/ 2201862 w 2332628"/>
                  <a:gd name="connsiteY5" fmla="*/ 560467 h 1755855"/>
                  <a:gd name="connsiteX6" fmla="*/ 2239349 w 2332628"/>
                  <a:gd name="connsiteY6" fmla="*/ 16085 h 1755855"/>
                  <a:gd name="connsiteX7" fmla="*/ 1642189 w 2332628"/>
                  <a:gd name="connsiteY7" fmla="*/ 463955 h 1755855"/>
                  <a:gd name="connsiteX8" fmla="*/ 970384 w 2332628"/>
                  <a:gd name="connsiteY8" fmla="*/ 538600 h 1755855"/>
                  <a:gd name="connsiteX9" fmla="*/ 239712 w 2332628"/>
                  <a:gd name="connsiteY9" fmla="*/ 855742 h 1755855"/>
                  <a:gd name="connsiteX10" fmla="*/ 30162 w 2332628"/>
                  <a:gd name="connsiteY10" fmla="*/ 846217 h 1755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32628" h="1755855">
                    <a:moveTo>
                      <a:pt x="30162" y="846217"/>
                    </a:moveTo>
                    <a:cubicBezTo>
                      <a:pt x="60324" y="933529"/>
                      <a:pt x="284162" y="1233567"/>
                      <a:pt x="420687" y="1379617"/>
                    </a:cubicBezTo>
                    <a:cubicBezTo>
                      <a:pt x="557212" y="1525667"/>
                      <a:pt x="679449" y="1689179"/>
                      <a:pt x="849312" y="1722517"/>
                    </a:cubicBezTo>
                    <a:cubicBezTo>
                      <a:pt x="1019175" y="1755855"/>
                      <a:pt x="1263650" y="1670129"/>
                      <a:pt x="1439862" y="1579642"/>
                    </a:cubicBezTo>
                    <a:cubicBezTo>
                      <a:pt x="1616074" y="1489155"/>
                      <a:pt x="1779587" y="1349455"/>
                      <a:pt x="1906587" y="1179592"/>
                    </a:cubicBezTo>
                    <a:cubicBezTo>
                      <a:pt x="2033587" y="1009729"/>
                      <a:pt x="2146402" y="754385"/>
                      <a:pt x="2201862" y="560467"/>
                    </a:cubicBezTo>
                    <a:cubicBezTo>
                      <a:pt x="2257322" y="366549"/>
                      <a:pt x="2332628" y="32170"/>
                      <a:pt x="2239349" y="16085"/>
                    </a:cubicBezTo>
                    <a:cubicBezTo>
                      <a:pt x="2146070" y="0"/>
                      <a:pt x="1853683" y="376869"/>
                      <a:pt x="1642189" y="463955"/>
                    </a:cubicBezTo>
                    <a:cubicBezTo>
                      <a:pt x="1430695" y="551041"/>
                      <a:pt x="1204130" y="473302"/>
                      <a:pt x="970384" y="538600"/>
                    </a:cubicBezTo>
                    <a:cubicBezTo>
                      <a:pt x="736638" y="603898"/>
                      <a:pt x="396416" y="804472"/>
                      <a:pt x="239712" y="855742"/>
                    </a:cubicBezTo>
                    <a:cubicBezTo>
                      <a:pt x="83008" y="907012"/>
                      <a:pt x="0" y="758905"/>
                      <a:pt x="30162" y="846217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1000"/>
                    </a:schemeClr>
                  </a:gs>
                  <a:gs pos="28000">
                    <a:schemeClr val="bg1">
                      <a:alpha val="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27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" name="Oval 26"/>
              <p:cNvSpPr>
                <a:spLocks noChangeAspect="1" noChangeArrowheads="1"/>
              </p:cNvSpPr>
              <p:nvPr/>
            </p:nvSpPr>
            <p:spPr bwMode="auto">
              <a:xfrm rot="8100000">
                <a:off x="6006543" y="4665226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2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cxnSp>
        <p:nvCxnSpPr>
          <p:cNvPr id="104" name="직선 연결선 160"/>
          <p:cNvCxnSpPr/>
          <p:nvPr/>
        </p:nvCxnSpPr>
        <p:spPr>
          <a:xfrm rot="5400000">
            <a:off x="1774633" y="3009583"/>
            <a:ext cx="386225" cy="0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직선 연결선 161"/>
          <p:cNvCxnSpPr/>
          <p:nvPr/>
        </p:nvCxnSpPr>
        <p:spPr>
          <a:xfrm rot="5400000">
            <a:off x="2522517" y="3009583"/>
            <a:ext cx="386225" cy="0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직선 연결선 162"/>
          <p:cNvCxnSpPr/>
          <p:nvPr/>
        </p:nvCxnSpPr>
        <p:spPr>
          <a:xfrm rot="5400000">
            <a:off x="3270401" y="3009583"/>
            <a:ext cx="386225" cy="0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직선 연결선 163"/>
          <p:cNvCxnSpPr/>
          <p:nvPr/>
        </p:nvCxnSpPr>
        <p:spPr>
          <a:xfrm rot="5400000">
            <a:off x="4018285" y="3009583"/>
            <a:ext cx="386225" cy="0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직선 연결선 164"/>
          <p:cNvCxnSpPr/>
          <p:nvPr/>
        </p:nvCxnSpPr>
        <p:spPr>
          <a:xfrm rot="5400000">
            <a:off x="4766169" y="3009583"/>
            <a:ext cx="386225" cy="0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직선 연결선 165"/>
          <p:cNvCxnSpPr/>
          <p:nvPr/>
        </p:nvCxnSpPr>
        <p:spPr>
          <a:xfrm rot="5400000">
            <a:off x="5514053" y="3009583"/>
            <a:ext cx="386225" cy="0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직선 연결선 166"/>
          <p:cNvCxnSpPr/>
          <p:nvPr/>
        </p:nvCxnSpPr>
        <p:spPr>
          <a:xfrm rot="5400000">
            <a:off x="6261937" y="3009583"/>
            <a:ext cx="386225" cy="0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직선 연결선 167"/>
          <p:cNvCxnSpPr/>
          <p:nvPr/>
        </p:nvCxnSpPr>
        <p:spPr>
          <a:xfrm rot="5400000">
            <a:off x="7009821" y="3009583"/>
            <a:ext cx="386225" cy="0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직선 연결선 168"/>
          <p:cNvCxnSpPr/>
          <p:nvPr/>
        </p:nvCxnSpPr>
        <p:spPr>
          <a:xfrm>
            <a:off x="1967045" y="2816470"/>
            <a:ext cx="5242121" cy="0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직선 연결선 169"/>
          <p:cNvCxnSpPr/>
          <p:nvPr/>
        </p:nvCxnSpPr>
        <p:spPr>
          <a:xfrm rot="5400000">
            <a:off x="4351218" y="2623358"/>
            <a:ext cx="386225" cy="0"/>
          </a:xfrm>
          <a:prstGeom prst="line">
            <a:avLst/>
          </a:prstGeom>
          <a:ln w="9525" cap="rnd">
            <a:solidFill>
              <a:schemeClr val="tx1">
                <a:lumMod val="75000"/>
                <a:lumOff val="25000"/>
              </a:schemeClr>
            </a:solidFill>
            <a:prstDash val="solid"/>
            <a:headEnd type="none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TextBox 113"/>
          <p:cNvSpPr txBox="1"/>
          <p:nvPr/>
        </p:nvSpPr>
        <p:spPr>
          <a:xfrm>
            <a:off x="6180578" y="1782669"/>
            <a:ext cx="12656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6180578" y="2137609"/>
            <a:ext cx="12656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</a:t>
            </a:r>
          </a:p>
        </p:txBody>
      </p:sp>
      <p:grpSp>
        <p:nvGrpSpPr>
          <p:cNvPr id="116" name="그룹 234"/>
          <p:cNvGrpSpPr/>
          <p:nvPr/>
        </p:nvGrpSpPr>
        <p:grpSpPr>
          <a:xfrm>
            <a:off x="5967419" y="2115718"/>
            <a:ext cx="254391" cy="230597"/>
            <a:chOff x="5318574" y="2122907"/>
            <a:chExt cx="749699" cy="679580"/>
          </a:xfrm>
        </p:grpSpPr>
        <p:sp>
          <p:nvSpPr>
            <p:cNvPr id="117" name="자유형 182"/>
            <p:cNvSpPr/>
            <p:nvPr/>
          </p:nvSpPr>
          <p:spPr bwMode="auto">
            <a:xfrm>
              <a:off x="5364163" y="2132856"/>
              <a:ext cx="658533" cy="659684"/>
            </a:xfrm>
            <a:custGeom>
              <a:avLst/>
              <a:gdLst>
                <a:gd name="connsiteX0" fmla="*/ 0 w 1645187"/>
                <a:gd name="connsiteY0" fmla="*/ 822594 h 1645187"/>
                <a:gd name="connsiteX1" fmla="*/ 240933 w 1645187"/>
                <a:gd name="connsiteY1" fmla="*/ 240932 h 1645187"/>
                <a:gd name="connsiteX2" fmla="*/ 822595 w 1645187"/>
                <a:gd name="connsiteY2" fmla="*/ 1 h 1645187"/>
                <a:gd name="connsiteX3" fmla="*/ 1404257 w 1645187"/>
                <a:gd name="connsiteY3" fmla="*/ 240934 h 1645187"/>
                <a:gd name="connsiteX4" fmla="*/ 1645188 w 1645187"/>
                <a:gd name="connsiteY4" fmla="*/ 822596 h 1645187"/>
                <a:gd name="connsiteX5" fmla="*/ 1404256 w 1645187"/>
                <a:gd name="connsiteY5" fmla="*/ 1404258 h 1645187"/>
                <a:gd name="connsiteX6" fmla="*/ 822594 w 1645187"/>
                <a:gd name="connsiteY6" fmla="*/ 1645190 h 1645187"/>
                <a:gd name="connsiteX7" fmla="*/ 240932 w 1645187"/>
                <a:gd name="connsiteY7" fmla="*/ 1404257 h 1645187"/>
                <a:gd name="connsiteX8" fmla="*/ 0 w 1645187"/>
                <a:gd name="connsiteY8" fmla="*/ 822595 h 1645187"/>
                <a:gd name="connsiteX9" fmla="*/ 0 w 1645187"/>
                <a:gd name="connsiteY9" fmla="*/ 822594 h 1645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45187" h="1645187">
                  <a:moveTo>
                    <a:pt x="0" y="822594"/>
                  </a:moveTo>
                  <a:cubicBezTo>
                    <a:pt x="0" y="604428"/>
                    <a:pt x="86666" y="395198"/>
                    <a:pt x="240933" y="240932"/>
                  </a:cubicBezTo>
                  <a:cubicBezTo>
                    <a:pt x="395200" y="86666"/>
                    <a:pt x="604430" y="0"/>
                    <a:pt x="822595" y="1"/>
                  </a:cubicBezTo>
                  <a:cubicBezTo>
                    <a:pt x="1040761" y="1"/>
                    <a:pt x="1249991" y="86667"/>
                    <a:pt x="1404257" y="240934"/>
                  </a:cubicBezTo>
                  <a:cubicBezTo>
                    <a:pt x="1558523" y="395201"/>
                    <a:pt x="1645189" y="604431"/>
                    <a:pt x="1645188" y="822596"/>
                  </a:cubicBezTo>
                  <a:cubicBezTo>
                    <a:pt x="1645188" y="1040762"/>
                    <a:pt x="1558522" y="1249992"/>
                    <a:pt x="1404256" y="1404258"/>
                  </a:cubicBezTo>
                  <a:cubicBezTo>
                    <a:pt x="1249990" y="1558524"/>
                    <a:pt x="1040759" y="1645190"/>
                    <a:pt x="822594" y="1645190"/>
                  </a:cubicBezTo>
                  <a:cubicBezTo>
                    <a:pt x="604428" y="1645190"/>
                    <a:pt x="395198" y="1558524"/>
                    <a:pt x="240932" y="1404257"/>
                  </a:cubicBezTo>
                  <a:cubicBezTo>
                    <a:pt x="86666" y="1249991"/>
                    <a:pt x="0" y="1040760"/>
                    <a:pt x="0" y="822595"/>
                  </a:cubicBezTo>
                  <a:lnTo>
                    <a:pt x="0" y="822594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289192" tIns="289192" rIns="289192" bIns="289192" spcCol="1270" anchor="ctr"/>
            <a:lstStyle/>
            <a:p>
              <a:pPr algn="ctr" defTabSz="16891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kumimoji="0" lang="ko-KR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18" name="그룹 60"/>
            <p:cNvGrpSpPr/>
            <p:nvPr/>
          </p:nvGrpSpPr>
          <p:grpSpPr>
            <a:xfrm>
              <a:off x="5318574" y="2122907"/>
              <a:ext cx="749699" cy="679580"/>
              <a:chOff x="5075123" y="3442121"/>
              <a:chExt cx="2481953" cy="2249809"/>
            </a:xfrm>
          </p:grpSpPr>
          <p:sp>
            <p:nvSpPr>
              <p:cNvPr id="119" name="타원 184"/>
              <p:cNvSpPr/>
              <p:nvPr/>
            </p:nvSpPr>
            <p:spPr>
              <a:xfrm>
                <a:off x="5159815" y="3442121"/>
                <a:ext cx="2249809" cy="224980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alpha val="0"/>
                    </a:schemeClr>
                  </a:gs>
                  <a:gs pos="65000">
                    <a:schemeClr val="bg1">
                      <a:alpha val="0"/>
                    </a:schemeClr>
                  </a:gs>
                  <a:gs pos="74000">
                    <a:schemeClr val="bg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bg1"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0" name="Oval 26"/>
              <p:cNvSpPr>
                <a:spLocks noChangeAspect="1" noChangeArrowheads="1"/>
              </p:cNvSpPr>
              <p:nvPr/>
            </p:nvSpPr>
            <p:spPr bwMode="auto">
              <a:xfrm rot="18900000">
                <a:off x="5075123" y="3760891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10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1" name="Oval 28"/>
              <p:cNvSpPr>
                <a:spLocks noChangeArrowheads="1"/>
              </p:cNvSpPr>
              <p:nvPr/>
            </p:nvSpPr>
            <p:spPr bwMode="auto">
              <a:xfrm flipH="1">
                <a:off x="5386741" y="3670248"/>
                <a:ext cx="713227" cy="639276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65000"/>
                    </a:schemeClr>
                  </a:gs>
                  <a:gs pos="100000">
                    <a:srgbClr val="67ABF5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endParaRPr>
              </a:p>
            </p:txBody>
          </p:sp>
          <p:sp>
            <p:nvSpPr>
              <p:cNvPr id="122" name="자유형 187"/>
              <p:cNvSpPr/>
              <p:nvPr/>
            </p:nvSpPr>
            <p:spPr>
              <a:xfrm rot="5398342">
                <a:off x="5955277" y="3558568"/>
                <a:ext cx="1424934" cy="1382488"/>
              </a:xfrm>
              <a:custGeom>
                <a:avLst/>
                <a:gdLst>
                  <a:gd name="connsiteX0" fmla="*/ 0 w 1800225"/>
                  <a:gd name="connsiteY0" fmla="*/ 1285875 h 1409700"/>
                  <a:gd name="connsiteX1" fmla="*/ 723900 w 1800225"/>
                  <a:gd name="connsiteY1" fmla="*/ 1409700 h 1409700"/>
                  <a:gd name="connsiteX2" fmla="*/ 1800225 w 1800225"/>
                  <a:gd name="connsiteY2" fmla="*/ 428625 h 1409700"/>
                  <a:gd name="connsiteX3" fmla="*/ 1323975 w 1800225"/>
                  <a:gd name="connsiteY3" fmla="*/ 0 h 1409700"/>
                  <a:gd name="connsiteX4" fmla="*/ 342900 w 1800225"/>
                  <a:gd name="connsiteY4" fmla="*/ 419100 h 1409700"/>
                  <a:gd name="connsiteX5" fmla="*/ 0 w 1800225"/>
                  <a:gd name="connsiteY5" fmla="*/ 1285875 h 1409700"/>
                  <a:gd name="connsiteX0" fmla="*/ 63500 w 1863725"/>
                  <a:gd name="connsiteY0" fmla="*/ 1287462 h 1411287"/>
                  <a:gd name="connsiteX1" fmla="*/ 787400 w 1863725"/>
                  <a:gd name="connsiteY1" fmla="*/ 1411287 h 1411287"/>
                  <a:gd name="connsiteX2" fmla="*/ 1863725 w 1863725"/>
                  <a:gd name="connsiteY2" fmla="*/ 430212 h 1411287"/>
                  <a:gd name="connsiteX3" fmla="*/ 1387475 w 1863725"/>
                  <a:gd name="connsiteY3" fmla="*/ 1587 h 1411287"/>
                  <a:gd name="connsiteX4" fmla="*/ 406400 w 1863725"/>
                  <a:gd name="connsiteY4" fmla="*/ 420687 h 1411287"/>
                  <a:gd name="connsiteX5" fmla="*/ 63500 w 1863725"/>
                  <a:gd name="connsiteY5" fmla="*/ 1287462 h 1411287"/>
                  <a:gd name="connsiteX0" fmla="*/ 63500 w 1963738"/>
                  <a:gd name="connsiteY0" fmla="*/ 1287462 h 1411287"/>
                  <a:gd name="connsiteX1" fmla="*/ 787400 w 1963738"/>
                  <a:gd name="connsiteY1" fmla="*/ 1411287 h 1411287"/>
                  <a:gd name="connsiteX2" fmla="*/ 1863725 w 1963738"/>
                  <a:gd name="connsiteY2" fmla="*/ 430212 h 1411287"/>
                  <a:gd name="connsiteX3" fmla="*/ 1387475 w 1963738"/>
                  <a:gd name="connsiteY3" fmla="*/ 1587 h 1411287"/>
                  <a:gd name="connsiteX4" fmla="*/ 406400 w 1963738"/>
                  <a:gd name="connsiteY4" fmla="*/ 420687 h 1411287"/>
                  <a:gd name="connsiteX5" fmla="*/ 63500 w 1963738"/>
                  <a:gd name="connsiteY5" fmla="*/ 1287462 h 1411287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41717 w 1963737"/>
                  <a:gd name="connsiteY0" fmla="*/ 1287462 h 1689794"/>
                  <a:gd name="connsiteX1" fmla="*/ 634920 w 1963737"/>
                  <a:gd name="connsiteY1" fmla="*/ 1546919 h 1689794"/>
                  <a:gd name="connsiteX2" fmla="*/ 1841942 w 1963737"/>
                  <a:gd name="connsiteY2" fmla="*/ 430212 h 1689794"/>
                  <a:gd name="connsiteX3" fmla="*/ 1365692 w 1963737"/>
                  <a:gd name="connsiteY3" fmla="*/ 1587 h 1689794"/>
                  <a:gd name="connsiteX4" fmla="*/ 384617 w 1963737"/>
                  <a:gd name="connsiteY4" fmla="*/ 420687 h 1689794"/>
                  <a:gd name="connsiteX5" fmla="*/ 41717 w 1963737"/>
                  <a:gd name="connsiteY5" fmla="*/ 1287462 h 1689794"/>
                  <a:gd name="connsiteX0" fmla="*/ 41717 w 1860992"/>
                  <a:gd name="connsiteY0" fmla="*/ 1287462 h 1689794"/>
                  <a:gd name="connsiteX1" fmla="*/ 634920 w 1860992"/>
                  <a:gd name="connsiteY1" fmla="*/ 1546919 h 1689794"/>
                  <a:gd name="connsiteX2" fmla="*/ 1479991 w 1860992"/>
                  <a:gd name="connsiteY2" fmla="*/ 896937 h 1689794"/>
                  <a:gd name="connsiteX3" fmla="*/ 1841942 w 1860992"/>
                  <a:gd name="connsiteY3" fmla="*/ 430212 h 1689794"/>
                  <a:gd name="connsiteX4" fmla="*/ 1365692 w 1860992"/>
                  <a:gd name="connsiteY4" fmla="*/ 1587 h 1689794"/>
                  <a:gd name="connsiteX5" fmla="*/ 384617 w 1860992"/>
                  <a:gd name="connsiteY5" fmla="*/ 420687 h 1689794"/>
                  <a:gd name="connsiteX6" fmla="*/ 41717 w 1860992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55725"/>
                  <a:gd name="connsiteY0" fmla="*/ 1287462 h 1689794"/>
                  <a:gd name="connsiteX1" fmla="*/ 634920 w 1855725"/>
                  <a:gd name="connsiteY1" fmla="*/ 1546919 h 1689794"/>
                  <a:gd name="connsiteX2" fmla="*/ 1282992 w 1855725"/>
                  <a:gd name="connsiteY2" fmla="*/ 322783 h 1689794"/>
                  <a:gd name="connsiteX3" fmla="*/ 1841942 w 1855725"/>
                  <a:gd name="connsiteY3" fmla="*/ 430212 h 1689794"/>
                  <a:gd name="connsiteX4" fmla="*/ 1365692 w 1855725"/>
                  <a:gd name="connsiteY4" fmla="*/ 1587 h 1689794"/>
                  <a:gd name="connsiteX5" fmla="*/ 384617 w 1855725"/>
                  <a:gd name="connsiteY5" fmla="*/ 420687 h 1689794"/>
                  <a:gd name="connsiteX6" fmla="*/ 41717 w 1855725"/>
                  <a:gd name="connsiteY6" fmla="*/ 1287462 h 1689794"/>
                  <a:gd name="connsiteX0" fmla="*/ 41717 w 1876164"/>
                  <a:gd name="connsiteY0" fmla="*/ 1287462 h 1689794"/>
                  <a:gd name="connsiteX1" fmla="*/ 634920 w 1876164"/>
                  <a:gd name="connsiteY1" fmla="*/ 1546919 h 1689794"/>
                  <a:gd name="connsiteX2" fmla="*/ 1571024 w 1876164"/>
                  <a:gd name="connsiteY2" fmla="*/ 538807 h 1689794"/>
                  <a:gd name="connsiteX3" fmla="*/ 1841942 w 1876164"/>
                  <a:gd name="connsiteY3" fmla="*/ 430212 h 1689794"/>
                  <a:gd name="connsiteX4" fmla="*/ 1365692 w 1876164"/>
                  <a:gd name="connsiteY4" fmla="*/ 1587 h 1689794"/>
                  <a:gd name="connsiteX5" fmla="*/ 384617 w 1876164"/>
                  <a:gd name="connsiteY5" fmla="*/ 420687 h 1689794"/>
                  <a:gd name="connsiteX6" fmla="*/ 41717 w 1876164"/>
                  <a:gd name="connsiteY6" fmla="*/ 1287462 h 1689794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06006"/>
                  <a:gd name="connsiteX1" fmla="*/ 718928 w 1888165"/>
                  <a:gd name="connsiteY1" fmla="*/ 1618927 h 1706006"/>
                  <a:gd name="connsiteX2" fmla="*/ 1583025 w 1888165"/>
                  <a:gd name="connsiteY2" fmla="*/ 538807 h 1706006"/>
                  <a:gd name="connsiteX3" fmla="*/ 1853943 w 1888165"/>
                  <a:gd name="connsiteY3" fmla="*/ 430212 h 1706006"/>
                  <a:gd name="connsiteX4" fmla="*/ 1377693 w 1888165"/>
                  <a:gd name="connsiteY4" fmla="*/ 1587 h 1706006"/>
                  <a:gd name="connsiteX5" fmla="*/ 396618 w 1888165"/>
                  <a:gd name="connsiteY5" fmla="*/ 420687 h 1706006"/>
                  <a:gd name="connsiteX6" fmla="*/ 53718 w 1888165"/>
                  <a:gd name="connsiteY6" fmla="*/ 1287462 h 1706006"/>
                  <a:gd name="connsiteX0" fmla="*/ 53718 w 1888165"/>
                  <a:gd name="connsiteY0" fmla="*/ 1287462 h 1618927"/>
                  <a:gd name="connsiteX1" fmla="*/ 718928 w 1888165"/>
                  <a:gd name="connsiteY1" fmla="*/ 1618927 h 1618927"/>
                  <a:gd name="connsiteX2" fmla="*/ 1583025 w 1888165"/>
                  <a:gd name="connsiteY2" fmla="*/ 538807 h 1618927"/>
                  <a:gd name="connsiteX3" fmla="*/ 1853943 w 1888165"/>
                  <a:gd name="connsiteY3" fmla="*/ 430212 h 1618927"/>
                  <a:gd name="connsiteX4" fmla="*/ 1377693 w 1888165"/>
                  <a:gd name="connsiteY4" fmla="*/ 1587 h 1618927"/>
                  <a:gd name="connsiteX5" fmla="*/ 396618 w 1888165"/>
                  <a:gd name="connsiteY5" fmla="*/ 420687 h 1618927"/>
                  <a:gd name="connsiteX6" fmla="*/ 53718 w 1888165"/>
                  <a:gd name="connsiteY6" fmla="*/ 1287462 h 1618927"/>
                  <a:gd name="connsiteX0" fmla="*/ 5223 w 1839670"/>
                  <a:gd name="connsiteY0" fmla="*/ 1287462 h 1780287"/>
                  <a:gd name="connsiteX1" fmla="*/ 379464 w 1839670"/>
                  <a:gd name="connsiteY1" fmla="*/ 1506969 h 1780287"/>
                  <a:gd name="connsiteX2" fmla="*/ 670433 w 1839670"/>
                  <a:gd name="connsiteY2" fmla="*/ 1618927 h 1780287"/>
                  <a:gd name="connsiteX3" fmla="*/ 1534530 w 1839670"/>
                  <a:gd name="connsiteY3" fmla="*/ 538807 h 1780287"/>
                  <a:gd name="connsiteX4" fmla="*/ 1805448 w 1839670"/>
                  <a:gd name="connsiteY4" fmla="*/ 430212 h 1780287"/>
                  <a:gd name="connsiteX5" fmla="*/ 1329198 w 1839670"/>
                  <a:gd name="connsiteY5" fmla="*/ 1587 h 1780287"/>
                  <a:gd name="connsiteX6" fmla="*/ 348123 w 1839670"/>
                  <a:gd name="connsiteY6" fmla="*/ 420687 h 1780287"/>
                  <a:gd name="connsiteX7" fmla="*/ 5223 w 1839670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4947" h="1780287">
                    <a:moveTo>
                      <a:pt x="500" y="1287462"/>
                    </a:moveTo>
                    <a:cubicBezTo>
                      <a:pt x="1000" y="1451572"/>
                      <a:pt x="235534" y="1350106"/>
                      <a:pt x="346402" y="1405350"/>
                    </a:cubicBezTo>
                    <a:cubicBezTo>
                      <a:pt x="457270" y="1460594"/>
                      <a:pt x="473199" y="1780287"/>
                      <a:pt x="665710" y="1618927"/>
                    </a:cubicBezTo>
                    <a:cubicBezTo>
                      <a:pt x="905422" y="1553840"/>
                      <a:pt x="1238695" y="627021"/>
                      <a:pt x="1529807" y="538807"/>
                    </a:cubicBezTo>
                    <a:cubicBezTo>
                      <a:pt x="1820919" y="450593"/>
                      <a:pt x="1834947" y="519749"/>
                      <a:pt x="1800725" y="430212"/>
                    </a:cubicBezTo>
                    <a:cubicBezTo>
                      <a:pt x="1766503" y="340675"/>
                      <a:pt x="1567362" y="3174"/>
                      <a:pt x="1324475" y="1587"/>
                    </a:cubicBezTo>
                    <a:cubicBezTo>
                      <a:pt x="1081588" y="0"/>
                      <a:pt x="564063" y="206375"/>
                      <a:pt x="343400" y="420687"/>
                    </a:cubicBezTo>
                    <a:cubicBezTo>
                      <a:pt x="122738" y="635000"/>
                      <a:pt x="0" y="1123352"/>
                      <a:pt x="500" y="1287462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9000"/>
                    </a:schemeClr>
                  </a:gs>
                  <a:gs pos="50000">
                    <a:schemeClr val="bg1">
                      <a:alpha val="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3" name="자유형 188"/>
              <p:cNvSpPr/>
              <p:nvPr/>
            </p:nvSpPr>
            <p:spPr>
              <a:xfrm rot="5839189">
                <a:off x="4992668" y="4233137"/>
                <a:ext cx="1574505" cy="1185188"/>
              </a:xfrm>
              <a:custGeom>
                <a:avLst/>
                <a:gdLst>
                  <a:gd name="connsiteX0" fmla="*/ 0 w 2171700"/>
                  <a:gd name="connsiteY0" fmla="*/ 1038225 h 1914525"/>
                  <a:gd name="connsiteX1" fmla="*/ 390525 w 2171700"/>
                  <a:gd name="connsiteY1" fmla="*/ 1571625 h 1914525"/>
                  <a:gd name="connsiteX2" fmla="*/ 819150 w 2171700"/>
                  <a:gd name="connsiteY2" fmla="*/ 1914525 h 1914525"/>
                  <a:gd name="connsiteX3" fmla="*/ 1409700 w 2171700"/>
                  <a:gd name="connsiteY3" fmla="*/ 1771650 h 1914525"/>
                  <a:gd name="connsiteX4" fmla="*/ 1876425 w 2171700"/>
                  <a:gd name="connsiteY4" fmla="*/ 1371600 h 1914525"/>
                  <a:gd name="connsiteX5" fmla="*/ 2171700 w 2171700"/>
                  <a:gd name="connsiteY5" fmla="*/ 752475 h 1914525"/>
                  <a:gd name="connsiteX6" fmla="*/ 2105025 w 2171700"/>
                  <a:gd name="connsiteY6" fmla="*/ 0 h 1914525"/>
                  <a:gd name="connsiteX7" fmla="*/ 1990725 w 2171700"/>
                  <a:gd name="connsiteY7" fmla="*/ 209550 h 1914525"/>
                  <a:gd name="connsiteX8" fmla="*/ 1733550 w 2171700"/>
                  <a:gd name="connsiteY8" fmla="*/ 514350 h 1914525"/>
                  <a:gd name="connsiteX9" fmla="*/ 1428750 w 2171700"/>
                  <a:gd name="connsiteY9" fmla="*/ 533400 h 1914525"/>
                  <a:gd name="connsiteX10" fmla="*/ 790575 w 2171700"/>
                  <a:gd name="connsiteY10" fmla="*/ 942975 h 1914525"/>
                  <a:gd name="connsiteX11" fmla="*/ 209550 w 2171700"/>
                  <a:gd name="connsiteY11" fmla="*/ 1047750 h 1914525"/>
                  <a:gd name="connsiteX12" fmla="*/ 0 w 2171700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128712 h 2005012"/>
                  <a:gd name="connsiteX1" fmla="*/ 420687 w 2201862"/>
                  <a:gd name="connsiteY1" fmla="*/ 1662112 h 2005012"/>
                  <a:gd name="connsiteX2" fmla="*/ 849312 w 2201862"/>
                  <a:gd name="connsiteY2" fmla="*/ 2005012 h 2005012"/>
                  <a:gd name="connsiteX3" fmla="*/ 1439862 w 2201862"/>
                  <a:gd name="connsiteY3" fmla="*/ 1862137 h 2005012"/>
                  <a:gd name="connsiteX4" fmla="*/ 1906587 w 2201862"/>
                  <a:gd name="connsiteY4" fmla="*/ 1462087 h 2005012"/>
                  <a:gd name="connsiteX5" fmla="*/ 2201862 w 2201862"/>
                  <a:gd name="connsiteY5" fmla="*/ 842962 h 2005012"/>
                  <a:gd name="connsiteX6" fmla="*/ 2135187 w 2201862"/>
                  <a:gd name="connsiteY6" fmla="*/ 90487 h 2005012"/>
                  <a:gd name="connsiteX7" fmla="*/ 2020887 w 2201862"/>
                  <a:gd name="connsiteY7" fmla="*/ 300037 h 2005012"/>
                  <a:gd name="connsiteX8" fmla="*/ 1763712 w 2201862"/>
                  <a:gd name="connsiteY8" fmla="*/ 604837 h 2005012"/>
                  <a:gd name="connsiteX9" fmla="*/ 1458912 w 2201862"/>
                  <a:gd name="connsiteY9" fmla="*/ 623887 h 2005012"/>
                  <a:gd name="connsiteX10" fmla="*/ 820737 w 2201862"/>
                  <a:gd name="connsiteY10" fmla="*/ 1033462 h 2005012"/>
                  <a:gd name="connsiteX11" fmla="*/ 239712 w 2201862"/>
                  <a:gd name="connsiteY11" fmla="*/ 1138237 h 2005012"/>
                  <a:gd name="connsiteX12" fmla="*/ 30162 w 22018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312374"/>
                  <a:gd name="connsiteY0" fmla="*/ 869819 h 1779457"/>
                  <a:gd name="connsiteX1" fmla="*/ 420687 w 2312374"/>
                  <a:gd name="connsiteY1" fmla="*/ 1403219 h 1779457"/>
                  <a:gd name="connsiteX2" fmla="*/ 849312 w 2312374"/>
                  <a:gd name="connsiteY2" fmla="*/ 1746119 h 1779457"/>
                  <a:gd name="connsiteX3" fmla="*/ 1439862 w 2312374"/>
                  <a:gd name="connsiteY3" fmla="*/ 1603244 h 1779457"/>
                  <a:gd name="connsiteX4" fmla="*/ 1906587 w 2312374"/>
                  <a:gd name="connsiteY4" fmla="*/ 1203194 h 1779457"/>
                  <a:gd name="connsiteX5" fmla="*/ 2201862 w 2312374"/>
                  <a:gd name="connsiteY5" fmla="*/ 584069 h 1779457"/>
                  <a:gd name="connsiteX6" fmla="*/ 2239349 w 2312374"/>
                  <a:gd name="connsiteY6" fmla="*/ 39687 h 1779457"/>
                  <a:gd name="connsiteX7" fmla="*/ 1763712 w 2312374"/>
                  <a:gd name="connsiteY7" fmla="*/ 345944 h 1779457"/>
                  <a:gd name="connsiteX8" fmla="*/ 820737 w 2312374"/>
                  <a:gd name="connsiteY8" fmla="*/ 774569 h 1779457"/>
                  <a:gd name="connsiteX9" fmla="*/ 239712 w 2312374"/>
                  <a:gd name="connsiteY9" fmla="*/ 879344 h 1779457"/>
                  <a:gd name="connsiteX10" fmla="*/ 30162 w 2312374"/>
                  <a:gd name="connsiteY10" fmla="*/ 869819 h 1779457"/>
                  <a:gd name="connsiteX0" fmla="*/ 30162 w 2332627"/>
                  <a:gd name="connsiteY0" fmla="*/ 846217 h 1755855"/>
                  <a:gd name="connsiteX1" fmla="*/ 420687 w 2332627"/>
                  <a:gd name="connsiteY1" fmla="*/ 1379617 h 1755855"/>
                  <a:gd name="connsiteX2" fmla="*/ 849312 w 2332627"/>
                  <a:gd name="connsiteY2" fmla="*/ 1722517 h 1755855"/>
                  <a:gd name="connsiteX3" fmla="*/ 1439862 w 2332627"/>
                  <a:gd name="connsiteY3" fmla="*/ 1579642 h 1755855"/>
                  <a:gd name="connsiteX4" fmla="*/ 1906587 w 2332627"/>
                  <a:gd name="connsiteY4" fmla="*/ 1179592 h 1755855"/>
                  <a:gd name="connsiteX5" fmla="*/ 2201862 w 2332627"/>
                  <a:gd name="connsiteY5" fmla="*/ 560467 h 1755855"/>
                  <a:gd name="connsiteX6" fmla="*/ 2239349 w 2332627"/>
                  <a:gd name="connsiteY6" fmla="*/ 16085 h 1755855"/>
                  <a:gd name="connsiteX7" fmla="*/ 1642189 w 2332627"/>
                  <a:gd name="connsiteY7" fmla="*/ 463955 h 1755855"/>
                  <a:gd name="connsiteX8" fmla="*/ 820737 w 2332627"/>
                  <a:gd name="connsiteY8" fmla="*/ 750967 h 1755855"/>
                  <a:gd name="connsiteX9" fmla="*/ 239712 w 2332627"/>
                  <a:gd name="connsiteY9" fmla="*/ 855742 h 1755855"/>
                  <a:gd name="connsiteX10" fmla="*/ 30162 w 2332627"/>
                  <a:gd name="connsiteY10" fmla="*/ 846217 h 1755855"/>
                  <a:gd name="connsiteX0" fmla="*/ 30162 w 2332628"/>
                  <a:gd name="connsiteY0" fmla="*/ 846217 h 1755855"/>
                  <a:gd name="connsiteX1" fmla="*/ 420687 w 2332628"/>
                  <a:gd name="connsiteY1" fmla="*/ 1379617 h 1755855"/>
                  <a:gd name="connsiteX2" fmla="*/ 849312 w 2332628"/>
                  <a:gd name="connsiteY2" fmla="*/ 1722517 h 1755855"/>
                  <a:gd name="connsiteX3" fmla="*/ 1439862 w 2332628"/>
                  <a:gd name="connsiteY3" fmla="*/ 1579642 h 1755855"/>
                  <a:gd name="connsiteX4" fmla="*/ 1906587 w 2332628"/>
                  <a:gd name="connsiteY4" fmla="*/ 1179592 h 1755855"/>
                  <a:gd name="connsiteX5" fmla="*/ 2201862 w 2332628"/>
                  <a:gd name="connsiteY5" fmla="*/ 560467 h 1755855"/>
                  <a:gd name="connsiteX6" fmla="*/ 2239349 w 2332628"/>
                  <a:gd name="connsiteY6" fmla="*/ 16085 h 1755855"/>
                  <a:gd name="connsiteX7" fmla="*/ 1642189 w 2332628"/>
                  <a:gd name="connsiteY7" fmla="*/ 463955 h 1755855"/>
                  <a:gd name="connsiteX8" fmla="*/ 970384 w 2332628"/>
                  <a:gd name="connsiteY8" fmla="*/ 538600 h 1755855"/>
                  <a:gd name="connsiteX9" fmla="*/ 239712 w 2332628"/>
                  <a:gd name="connsiteY9" fmla="*/ 855742 h 1755855"/>
                  <a:gd name="connsiteX10" fmla="*/ 30162 w 2332628"/>
                  <a:gd name="connsiteY10" fmla="*/ 846217 h 1755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32628" h="1755855">
                    <a:moveTo>
                      <a:pt x="30162" y="846217"/>
                    </a:moveTo>
                    <a:cubicBezTo>
                      <a:pt x="60324" y="933529"/>
                      <a:pt x="284162" y="1233567"/>
                      <a:pt x="420687" y="1379617"/>
                    </a:cubicBezTo>
                    <a:cubicBezTo>
                      <a:pt x="557212" y="1525667"/>
                      <a:pt x="679449" y="1689179"/>
                      <a:pt x="849312" y="1722517"/>
                    </a:cubicBezTo>
                    <a:cubicBezTo>
                      <a:pt x="1019175" y="1755855"/>
                      <a:pt x="1263650" y="1670129"/>
                      <a:pt x="1439862" y="1579642"/>
                    </a:cubicBezTo>
                    <a:cubicBezTo>
                      <a:pt x="1616074" y="1489155"/>
                      <a:pt x="1779587" y="1349455"/>
                      <a:pt x="1906587" y="1179592"/>
                    </a:cubicBezTo>
                    <a:cubicBezTo>
                      <a:pt x="2033587" y="1009729"/>
                      <a:pt x="2146402" y="754385"/>
                      <a:pt x="2201862" y="560467"/>
                    </a:cubicBezTo>
                    <a:cubicBezTo>
                      <a:pt x="2257322" y="366549"/>
                      <a:pt x="2332628" y="32170"/>
                      <a:pt x="2239349" y="16085"/>
                    </a:cubicBezTo>
                    <a:cubicBezTo>
                      <a:pt x="2146070" y="0"/>
                      <a:pt x="1853683" y="376869"/>
                      <a:pt x="1642189" y="463955"/>
                    </a:cubicBezTo>
                    <a:cubicBezTo>
                      <a:pt x="1430695" y="551041"/>
                      <a:pt x="1204130" y="473302"/>
                      <a:pt x="970384" y="538600"/>
                    </a:cubicBezTo>
                    <a:cubicBezTo>
                      <a:pt x="736638" y="603898"/>
                      <a:pt x="396416" y="804472"/>
                      <a:pt x="239712" y="855742"/>
                    </a:cubicBezTo>
                    <a:cubicBezTo>
                      <a:pt x="83008" y="907012"/>
                      <a:pt x="0" y="758905"/>
                      <a:pt x="30162" y="846217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1000"/>
                    </a:schemeClr>
                  </a:gs>
                  <a:gs pos="28000">
                    <a:schemeClr val="bg1">
                      <a:alpha val="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27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4" name="Oval 26"/>
              <p:cNvSpPr>
                <a:spLocks noChangeAspect="1" noChangeArrowheads="1"/>
              </p:cNvSpPr>
              <p:nvPr/>
            </p:nvSpPr>
            <p:spPr bwMode="auto">
              <a:xfrm rot="8100000">
                <a:off x="6006543" y="4665226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2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25" name="그룹 235"/>
          <p:cNvGrpSpPr/>
          <p:nvPr/>
        </p:nvGrpSpPr>
        <p:grpSpPr>
          <a:xfrm>
            <a:off x="5967419" y="1801191"/>
            <a:ext cx="254391" cy="230597"/>
            <a:chOff x="6343178" y="2122907"/>
            <a:chExt cx="749699" cy="679580"/>
          </a:xfrm>
        </p:grpSpPr>
        <p:sp>
          <p:nvSpPr>
            <p:cNvPr id="126" name="자유형 174"/>
            <p:cNvSpPr/>
            <p:nvPr/>
          </p:nvSpPr>
          <p:spPr bwMode="auto">
            <a:xfrm>
              <a:off x="6388767" y="2132856"/>
              <a:ext cx="658533" cy="659684"/>
            </a:xfrm>
            <a:custGeom>
              <a:avLst/>
              <a:gdLst>
                <a:gd name="connsiteX0" fmla="*/ 0 w 1645187"/>
                <a:gd name="connsiteY0" fmla="*/ 822594 h 1645187"/>
                <a:gd name="connsiteX1" fmla="*/ 240933 w 1645187"/>
                <a:gd name="connsiteY1" fmla="*/ 240932 h 1645187"/>
                <a:gd name="connsiteX2" fmla="*/ 822595 w 1645187"/>
                <a:gd name="connsiteY2" fmla="*/ 1 h 1645187"/>
                <a:gd name="connsiteX3" fmla="*/ 1404257 w 1645187"/>
                <a:gd name="connsiteY3" fmla="*/ 240934 h 1645187"/>
                <a:gd name="connsiteX4" fmla="*/ 1645188 w 1645187"/>
                <a:gd name="connsiteY4" fmla="*/ 822596 h 1645187"/>
                <a:gd name="connsiteX5" fmla="*/ 1404256 w 1645187"/>
                <a:gd name="connsiteY5" fmla="*/ 1404258 h 1645187"/>
                <a:gd name="connsiteX6" fmla="*/ 822594 w 1645187"/>
                <a:gd name="connsiteY6" fmla="*/ 1645190 h 1645187"/>
                <a:gd name="connsiteX7" fmla="*/ 240932 w 1645187"/>
                <a:gd name="connsiteY7" fmla="*/ 1404257 h 1645187"/>
                <a:gd name="connsiteX8" fmla="*/ 0 w 1645187"/>
                <a:gd name="connsiteY8" fmla="*/ 822595 h 1645187"/>
                <a:gd name="connsiteX9" fmla="*/ 0 w 1645187"/>
                <a:gd name="connsiteY9" fmla="*/ 822594 h 1645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45187" h="1645187">
                  <a:moveTo>
                    <a:pt x="0" y="822594"/>
                  </a:moveTo>
                  <a:cubicBezTo>
                    <a:pt x="0" y="604428"/>
                    <a:pt x="86666" y="395198"/>
                    <a:pt x="240933" y="240932"/>
                  </a:cubicBezTo>
                  <a:cubicBezTo>
                    <a:pt x="395200" y="86666"/>
                    <a:pt x="604430" y="0"/>
                    <a:pt x="822595" y="1"/>
                  </a:cubicBezTo>
                  <a:cubicBezTo>
                    <a:pt x="1040761" y="1"/>
                    <a:pt x="1249991" y="86667"/>
                    <a:pt x="1404257" y="240934"/>
                  </a:cubicBezTo>
                  <a:cubicBezTo>
                    <a:pt x="1558523" y="395201"/>
                    <a:pt x="1645189" y="604431"/>
                    <a:pt x="1645188" y="822596"/>
                  </a:cubicBezTo>
                  <a:cubicBezTo>
                    <a:pt x="1645188" y="1040762"/>
                    <a:pt x="1558522" y="1249992"/>
                    <a:pt x="1404256" y="1404258"/>
                  </a:cubicBezTo>
                  <a:cubicBezTo>
                    <a:pt x="1249990" y="1558524"/>
                    <a:pt x="1040759" y="1645190"/>
                    <a:pt x="822594" y="1645190"/>
                  </a:cubicBezTo>
                  <a:cubicBezTo>
                    <a:pt x="604428" y="1645190"/>
                    <a:pt x="395198" y="1558524"/>
                    <a:pt x="240932" y="1404257"/>
                  </a:cubicBezTo>
                  <a:cubicBezTo>
                    <a:pt x="86666" y="1249991"/>
                    <a:pt x="0" y="1040760"/>
                    <a:pt x="0" y="822595"/>
                  </a:cubicBezTo>
                  <a:lnTo>
                    <a:pt x="0" y="822594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289192" tIns="289192" rIns="289192" bIns="289192" spcCol="1270" anchor="ctr"/>
            <a:lstStyle/>
            <a:p>
              <a:pPr algn="ctr" defTabSz="16891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kumimoji="0" lang="ko-KR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27" name="그룹 60"/>
            <p:cNvGrpSpPr/>
            <p:nvPr/>
          </p:nvGrpSpPr>
          <p:grpSpPr>
            <a:xfrm>
              <a:off x="6343178" y="2122907"/>
              <a:ext cx="749699" cy="679580"/>
              <a:chOff x="5075123" y="3442121"/>
              <a:chExt cx="2481953" cy="2249809"/>
            </a:xfrm>
          </p:grpSpPr>
          <p:sp>
            <p:nvSpPr>
              <p:cNvPr id="128" name="타원 176"/>
              <p:cNvSpPr/>
              <p:nvPr/>
            </p:nvSpPr>
            <p:spPr>
              <a:xfrm>
                <a:off x="5159815" y="3442121"/>
                <a:ext cx="2249809" cy="224980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alpha val="0"/>
                    </a:schemeClr>
                  </a:gs>
                  <a:gs pos="65000">
                    <a:schemeClr val="bg1">
                      <a:alpha val="0"/>
                    </a:schemeClr>
                  </a:gs>
                  <a:gs pos="74000">
                    <a:schemeClr val="bg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bg1"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9" name="Oval 26"/>
              <p:cNvSpPr>
                <a:spLocks noChangeAspect="1" noChangeArrowheads="1"/>
              </p:cNvSpPr>
              <p:nvPr/>
            </p:nvSpPr>
            <p:spPr bwMode="auto">
              <a:xfrm rot="18900000">
                <a:off x="5075123" y="3760891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10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0" name="Oval 28"/>
              <p:cNvSpPr>
                <a:spLocks noChangeArrowheads="1"/>
              </p:cNvSpPr>
              <p:nvPr/>
            </p:nvSpPr>
            <p:spPr bwMode="auto">
              <a:xfrm flipH="1">
                <a:off x="5386741" y="3670248"/>
                <a:ext cx="713227" cy="639276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65000"/>
                    </a:schemeClr>
                  </a:gs>
                  <a:gs pos="100000">
                    <a:srgbClr val="67ABF5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endParaRPr>
              </a:p>
            </p:txBody>
          </p:sp>
          <p:sp>
            <p:nvSpPr>
              <p:cNvPr id="131" name="자유형 179"/>
              <p:cNvSpPr/>
              <p:nvPr/>
            </p:nvSpPr>
            <p:spPr>
              <a:xfrm rot="5398342">
                <a:off x="5955277" y="3558568"/>
                <a:ext cx="1424934" cy="1382488"/>
              </a:xfrm>
              <a:custGeom>
                <a:avLst/>
                <a:gdLst>
                  <a:gd name="connsiteX0" fmla="*/ 0 w 1800225"/>
                  <a:gd name="connsiteY0" fmla="*/ 1285875 h 1409700"/>
                  <a:gd name="connsiteX1" fmla="*/ 723900 w 1800225"/>
                  <a:gd name="connsiteY1" fmla="*/ 1409700 h 1409700"/>
                  <a:gd name="connsiteX2" fmla="*/ 1800225 w 1800225"/>
                  <a:gd name="connsiteY2" fmla="*/ 428625 h 1409700"/>
                  <a:gd name="connsiteX3" fmla="*/ 1323975 w 1800225"/>
                  <a:gd name="connsiteY3" fmla="*/ 0 h 1409700"/>
                  <a:gd name="connsiteX4" fmla="*/ 342900 w 1800225"/>
                  <a:gd name="connsiteY4" fmla="*/ 419100 h 1409700"/>
                  <a:gd name="connsiteX5" fmla="*/ 0 w 1800225"/>
                  <a:gd name="connsiteY5" fmla="*/ 1285875 h 1409700"/>
                  <a:gd name="connsiteX0" fmla="*/ 63500 w 1863725"/>
                  <a:gd name="connsiteY0" fmla="*/ 1287462 h 1411287"/>
                  <a:gd name="connsiteX1" fmla="*/ 787400 w 1863725"/>
                  <a:gd name="connsiteY1" fmla="*/ 1411287 h 1411287"/>
                  <a:gd name="connsiteX2" fmla="*/ 1863725 w 1863725"/>
                  <a:gd name="connsiteY2" fmla="*/ 430212 h 1411287"/>
                  <a:gd name="connsiteX3" fmla="*/ 1387475 w 1863725"/>
                  <a:gd name="connsiteY3" fmla="*/ 1587 h 1411287"/>
                  <a:gd name="connsiteX4" fmla="*/ 406400 w 1863725"/>
                  <a:gd name="connsiteY4" fmla="*/ 420687 h 1411287"/>
                  <a:gd name="connsiteX5" fmla="*/ 63500 w 1863725"/>
                  <a:gd name="connsiteY5" fmla="*/ 1287462 h 1411287"/>
                  <a:gd name="connsiteX0" fmla="*/ 63500 w 1963738"/>
                  <a:gd name="connsiteY0" fmla="*/ 1287462 h 1411287"/>
                  <a:gd name="connsiteX1" fmla="*/ 787400 w 1963738"/>
                  <a:gd name="connsiteY1" fmla="*/ 1411287 h 1411287"/>
                  <a:gd name="connsiteX2" fmla="*/ 1863725 w 1963738"/>
                  <a:gd name="connsiteY2" fmla="*/ 430212 h 1411287"/>
                  <a:gd name="connsiteX3" fmla="*/ 1387475 w 1963738"/>
                  <a:gd name="connsiteY3" fmla="*/ 1587 h 1411287"/>
                  <a:gd name="connsiteX4" fmla="*/ 406400 w 1963738"/>
                  <a:gd name="connsiteY4" fmla="*/ 420687 h 1411287"/>
                  <a:gd name="connsiteX5" fmla="*/ 63500 w 1963738"/>
                  <a:gd name="connsiteY5" fmla="*/ 1287462 h 1411287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41717 w 1963737"/>
                  <a:gd name="connsiteY0" fmla="*/ 1287462 h 1689794"/>
                  <a:gd name="connsiteX1" fmla="*/ 634920 w 1963737"/>
                  <a:gd name="connsiteY1" fmla="*/ 1546919 h 1689794"/>
                  <a:gd name="connsiteX2" fmla="*/ 1841942 w 1963737"/>
                  <a:gd name="connsiteY2" fmla="*/ 430212 h 1689794"/>
                  <a:gd name="connsiteX3" fmla="*/ 1365692 w 1963737"/>
                  <a:gd name="connsiteY3" fmla="*/ 1587 h 1689794"/>
                  <a:gd name="connsiteX4" fmla="*/ 384617 w 1963737"/>
                  <a:gd name="connsiteY4" fmla="*/ 420687 h 1689794"/>
                  <a:gd name="connsiteX5" fmla="*/ 41717 w 1963737"/>
                  <a:gd name="connsiteY5" fmla="*/ 1287462 h 1689794"/>
                  <a:gd name="connsiteX0" fmla="*/ 41717 w 1860992"/>
                  <a:gd name="connsiteY0" fmla="*/ 1287462 h 1689794"/>
                  <a:gd name="connsiteX1" fmla="*/ 634920 w 1860992"/>
                  <a:gd name="connsiteY1" fmla="*/ 1546919 h 1689794"/>
                  <a:gd name="connsiteX2" fmla="*/ 1479991 w 1860992"/>
                  <a:gd name="connsiteY2" fmla="*/ 896937 h 1689794"/>
                  <a:gd name="connsiteX3" fmla="*/ 1841942 w 1860992"/>
                  <a:gd name="connsiteY3" fmla="*/ 430212 h 1689794"/>
                  <a:gd name="connsiteX4" fmla="*/ 1365692 w 1860992"/>
                  <a:gd name="connsiteY4" fmla="*/ 1587 h 1689794"/>
                  <a:gd name="connsiteX5" fmla="*/ 384617 w 1860992"/>
                  <a:gd name="connsiteY5" fmla="*/ 420687 h 1689794"/>
                  <a:gd name="connsiteX6" fmla="*/ 41717 w 1860992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55725"/>
                  <a:gd name="connsiteY0" fmla="*/ 1287462 h 1689794"/>
                  <a:gd name="connsiteX1" fmla="*/ 634920 w 1855725"/>
                  <a:gd name="connsiteY1" fmla="*/ 1546919 h 1689794"/>
                  <a:gd name="connsiteX2" fmla="*/ 1282992 w 1855725"/>
                  <a:gd name="connsiteY2" fmla="*/ 322783 h 1689794"/>
                  <a:gd name="connsiteX3" fmla="*/ 1841942 w 1855725"/>
                  <a:gd name="connsiteY3" fmla="*/ 430212 h 1689794"/>
                  <a:gd name="connsiteX4" fmla="*/ 1365692 w 1855725"/>
                  <a:gd name="connsiteY4" fmla="*/ 1587 h 1689794"/>
                  <a:gd name="connsiteX5" fmla="*/ 384617 w 1855725"/>
                  <a:gd name="connsiteY5" fmla="*/ 420687 h 1689794"/>
                  <a:gd name="connsiteX6" fmla="*/ 41717 w 1855725"/>
                  <a:gd name="connsiteY6" fmla="*/ 1287462 h 1689794"/>
                  <a:gd name="connsiteX0" fmla="*/ 41717 w 1876164"/>
                  <a:gd name="connsiteY0" fmla="*/ 1287462 h 1689794"/>
                  <a:gd name="connsiteX1" fmla="*/ 634920 w 1876164"/>
                  <a:gd name="connsiteY1" fmla="*/ 1546919 h 1689794"/>
                  <a:gd name="connsiteX2" fmla="*/ 1571024 w 1876164"/>
                  <a:gd name="connsiteY2" fmla="*/ 538807 h 1689794"/>
                  <a:gd name="connsiteX3" fmla="*/ 1841942 w 1876164"/>
                  <a:gd name="connsiteY3" fmla="*/ 430212 h 1689794"/>
                  <a:gd name="connsiteX4" fmla="*/ 1365692 w 1876164"/>
                  <a:gd name="connsiteY4" fmla="*/ 1587 h 1689794"/>
                  <a:gd name="connsiteX5" fmla="*/ 384617 w 1876164"/>
                  <a:gd name="connsiteY5" fmla="*/ 420687 h 1689794"/>
                  <a:gd name="connsiteX6" fmla="*/ 41717 w 1876164"/>
                  <a:gd name="connsiteY6" fmla="*/ 1287462 h 1689794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06006"/>
                  <a:gd name="connsiteX1" fmla="*/ 718928 w 1888165"/>
                  <a:gd name="connsiteY1" fmla="*/ 1618927 h 1706006"/>
                  <a:gd name="connsiteX2" fmla="*/ 1583025 w 1888165"/>
                  <a:gd name="connsiteY2" fmla="*/ 538807 h 1706006"/>
                  <a:gd name="connsiteX3" fmla="*/ 1853943 w 1888165"/>
                  <a:gd name="connsiteY3" fmla="*/ 430212 h 1706006"/>
                  <a:gd name="connsiteX4" fmla="*/ 1377693 w 1888165"/>
                  <a:gd name="connsiteY4" fmla="*/ 1587 h 1706006"/>
                  <a:gd name="connsiteX5" fmla="*/ 396618 w 1888165"/>
                  <a:gd name="connsiteY5" fmla="*/ 420687 h 1706006"/>
                  <a:gd name="connsiteX6" fmla="*/ 53718 w 1888165"/>
                  <a:gd name="connsiteY6" fmla="*/ 1287462 h 1706006"/>
                  <a:gd name="connsiteX0" fmla="*/ 53718 w 1888165"/>
                  <a:gd name="connsiteY0" fmla="*/ 1287462 h 1618927"/>
                  <a:gd name="connsiteX1" fmla="*/ 718928 w 1888165"/>
                  <a:gd name="connsiteY1" fmla="*/ 1618927 h 1618927"/>
                  <a:gd name="connsiteX2" fmla="*/ 1583025 w 1888165"/>
                  <a:gd name="connsiteY2" fmla="*/ 538807 h 1618927"/>
                  <a:gd name="connsiteX3" fmla="*/ 1853943 w 1888165"/>
                  <a:gd name="connsiteY3" fmla="*/ 430212 h 1618927"/>
                  <a:gd name="connsiteX4" fmla="*/ 1377693 w 1888165"/>
                  <a:gd name="connsiteY4" fmla="*/ 1587 h 1618927"/>
                  <a:gd name="connsiteX5" fmla="*/ 396618 w 1888165"/>
                  <a:gd name="connsiteY5" fmla="*/ 420687 h 1618927"/>
                  <a:gd name="connsiteX6" fmla="*/ 53718 w 1888165"/>
                  <a:gd name="connsiteY6" fmla="*/ 1287462 h 1618927"/>
                  <a:gd name="connsiteX0" fmla="*/ 5223 w 1839670"/>
                  <a:gd name="connsiteY0" fmla="*/ 1287462 h 1780287"/>
                  <a:gd name="connsiteX1" fmla="*/ 379464 w 1839670"/>
                  <a:gd name="connsiteY1" fmla="*/ 1506969 h 1780287"/>
                  <a:gd name="connsiteX2" fmla="*/ 670433 w 1839670"/>
                  <a:gd name="connsiteY2" fmla="*/ 1618927 h 1780287"/>
                  <a:gd name="connsiteX3" fmla="*/ 1534530 w 1839670"/>
                  <a:gd name="connsiteY3" fmla="*/ 538807 h 1780287"/>
                  <a:gd name="connsiteX4" fmla="*/ 1805448 w 1839670"/>
                  <a:gd name="connsiteY4" fmla="*/ 430212 h 1780287"/>
                  <a:gd name="connsiteX5" fmla="*/ 1329198 w 1839670"/>
                  <a:gd name="connsiteY5" fmla="*/ 1587 h 1780287"/>
                  <a:gd name="connsiteX6" fmla="*/ 348123 w 1839670"/>
                  <a:gd name="connsiteY6" fmla="*/ 420687 h 1780287"/>
                  <a:gd name="connsiteX7" fmla="*/ 5223 w 1839670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4947" h="1780287">
                    <a:moveTo>
                      <a:pt x="500" y="1287462"/>
                    </a:moveTo>
                    <a:cubicBezTo>
                      <a:pt x="1000" y="1451572"/>
                      <a:pt x="235534" y="1350106"/>
                      <a:pt x="346402" y="1405350"/>
                    </a:cubicBezTo>
                    <a:cubicBezTo>
                      <a:pt x="457270" y="1460594"/>
                      <a:pt x="473199" y="1780287"/>
                      <a:pt x="665710" y="1618927"/>
                    </a:cubicBezTo>
                    <a:cubicBezTo>
                      <a:pt x="905422" y="1553840"/>
                      <a:pt x="1238695" y="627021"/>
                      <a:pt x="1529807" y="538807"/>
                    </a:cubicBezTo>
                    <a:cubicBezTo>
                      <a:pt x="1820919" y="450593"/>
                      <a:pt x="1834947" y="519749"/>
                      <a:pt x="1800725" y="430212"/>
                    </a:cubicBezTo>
                    <a:cubicBezTo>
                      <a:pt x="1766503" y="340675"/>
                      <a:pt x="1567362" y="3174"/>
                      <a:pt x="1324475" y="1587"/>
                    </a:cubicBezTo>
                    <a:cubicBezTo>
                      <a:pt x="1081588" y="0"/>
                      <a:pt x="564063" y="206375"/>
                      <a:pt x="343400" y="420687"/>
                    </a:cubicBezTo>
                    <a:cubicBezTo>
                      <a:pt x="122738" y="635000"/>
                      <a:pt x="0" y="1123352"/>
                      <a:pt x="500" y="1287462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9000"/>
                    </a:schemeClr>
                  </a:gs>
                  <a:gs pos="50000">
                    <a:schemeClr val="bg1">
                      <a:alpha val="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2" name="자유형 180"/>
              <p:cNvSpPr/>
              <p:nvPr/>
            </p:nvSpPr>
            <p:spPr>
              <a:xfrm rot="5839189">
                <a:off x="4992668" y="4233137"/>
                <a:ext cx="1574505" cy="1185188"/>
              </a:xfrm>
              <a:custGeom>
                <a:avLst/>
                <a:gdLst>
                  <a:gd name="connsiteX0" fmla="*/ 0 w 2171700"/>
                  <a:gd name="connsiteY0" fmla="*/ 1038225 h 1914525"/>
                  <a:gd name="connsiteX1" fmla="*/ 390525 w 2171700"/>
                  <a:gd name="connsiteY1" fmla="*/ 1571625 h 1914525"/>
                  <a:gd name="connsiteX2" fmla="*/ 819150 w 2171700"/>
                  <a:gd name="connsiteY2" fmla="*/ 1914525 h 1914525"/>
                  <a:gd name="connsiteX3" fmla="*/ 1409700 w 2171700"/>
                  <a:gd name="connsiteY3" fmla="*/ 1771650 h 1914525"/>
                  <a:gd name="connsiteX4" fmla="*/ 1876425 w 2171700"/>
                  <a:gd name="connsiteY4" fmla="*/ 1371600 h 1914525"/>
                  <a:gd name="connsiteX5" fmla="*/ 2171700 w 2171700"/>
                  <a:gd name="connsiteY5" fmla="*/ 752475 h 1914525"/>
                  <a:gd name="connsiteX6" fmla="*/ 2105025 w 2171700"/>
                  <a:gd name="connsiteY6" fmla="*/ 0 h 1914525"/>
                  <a:gd name="connsiteX7" fmla="*/ 1990725 w 2171700"/>
                  <a:gd name="connsiteY7" fmla="*/ 209550 h 1914525"/>
                  <a:gd name="connsiteX8" fmla="*/ 1733550 w 2171700"/>
                  <a:gd name="connsiteY8" fmla="*/ 514350 h 1914525"/>
                  <a:gd name="connsiteX9" fmla="*/ 1428750 w 2171700"/>
                  <a:gd name="connsiteY9" fmla="*/ 533400 h 1914525"/>
                  <a:gd name="connsiteX10" fmla="*/ 790575 w 2171700"/>
                  <a:gd name="connsiteY10" fmla="*/ 942975 h 1914525"/>
                  <a:gd name="connsiteX11" fmla="*/ 209550 w 2171700"/>
                  <a:gd name="connsiteY11" fmla="*/ 1047750 h 1914525"/>
                  <a:gd name="connsiteX12" fmla="*/ 0 w 2171700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128712 h 2005012"/>
                  <a:gd name="connsiteX1" fmla="*/ 420687 w 2201862"/>
                  <a:gd name="connsiteY1" fmla="*/ 1662112 h 2005012"/>
                  <a:gd name="connsiteX2" fmla="*/ 849312 w 2201862"/>
                  <a:gd name="connsiteY2" fmla="*/ 2005012 h 2005012"/>
                  <a:gd name="connsiteX3" fmla="*/ 1439862 w 2201862"/>
                  <a:gd name="connsiteY3" fmla="*/ 1862137 h 2005012"/>
                  <a:gd name="connsiteX4" fmla="*/ 1906587 w 2201862"/>
                  <a:gd name="connsiteY4" fmla="*/ 1462087 h 2005012"/>
                  <a:gd name="connsiteX5" fmla="*/ 2201862 w 2201862"/>
                  <a:gd name="connsiteY5" fmla="*/ 842962 h 2005012"/>
                  <a:gd name="connsiteX6" fmla="*/ 2135187 w 2201862"/>
                  <a:gd name="connsiteY6" fmla="*/ 90487 h 2005012"/>
                  <a:gd name="connsiteX7" fmla="*/ 2020887 w 2201862"/>
                  <a:gd name="connsiteY7" fmla="*/ 300037 h 2005012"/>
                  <a:gd name="connsiteX8" fmla="*/ 1763712 w 2201862"/>
                  <a:gd name="connsiteY8" fmla="*/ 604837 h 2005012"/>
                  <a:gd name="connsiteX9" fmla="*/ 1458912 w 2201862"/>
                  <a:gd name="connsiteY9" fmla="*/ 623887 h 2005012"/>
                  <a:gd name="connsiteX10" fmla="*/ 820737 w 2201862"/>
                  <a:gd name="connsiteY10" fmla="*/ 1033462 h 2005012"/>
                  <a:gd name="connsiteX11" fmla="*/ 239712 w 2201862"/>
                  <a:gd name="connsiteY11" fmla="*/ 1138237 h 2005012"/>
                  <a:gd name="connsiteX12" fmla="*/ 30162 w 22018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312374"/>
                  <a:gd name="connsiteY0" fmla="*/ 869819 h 1779457"/>
                  <a:gd name="connsiteX1" fmla="*/ 420687 w 2312374"/>
                  <a:gd name="connsiteY1" fmla="*/ 1403219 h 1779457"/>
                  <a:gd name="connsiteX2" fmla="*/ 849312 w 2312374"/>
                  <a:gd name="connsiteY2" fmla="*/ 1746119 h 1779457"/>
                  <a:gd name="connsiteX3" fmla="*/ 1439862 w 2312374"/>
                  <a:gd name="connsiteY3" fmla="*/ 1603244 h 1779457"/>
                  <a:gd name="connsiteX4" fmla="*/ 1906587 w 2312374"/>
                  <a:gd name="connsiteY4" fmla="*/ 1203194 h 1779457"/>
                  <a:gd name="connsiteX5" fmla="*/ 2201862 w 2312374"/>
                  <a:gd name="connsiteY5" fmla="*/ 584069 h 1779457"/>
                  <a:gd name="connsiteX6" fmla="*/ 2239349 w 2312374"/>
                  <a:gd name="connsiteY6" fmla="*/ 39687 h 1779457"/>
                  <a:gd name="connsiteX7" fmla="*/ 1763712 w 2312374"/>
                  <a:gd name="connsiteY7" fmla="*/ 345944 h 1779457"/>
                  <a:gd name="connsiteX8" fmla="*/ 820737 w 2312374"/>
                  <a:gd name="connsiteY8" fmla="*/ 774569 h 1779457"/>
                  <a:gd name="connsiteX9" fmla="*/ 239712 w 2312374"/>
                  <a:gd name="connsiteY9" fmla="*/ 879344 h 1779457"/>
                  <a:gd name="connsiteX10" fmla="*/ 30162 w 2312374"/>
                  <a:gd name="connsiteY10" fmla="*/ 869819 h 1779457"/>
                  <a:gd name="connsiteX0" fmla="*/ 30162 w 2332627"/>
                  <a:gd name="connsiteY0" fmla="*/ 846217 h 1755855"/>
                  <a:gd name="connsiteX1" fmla="*/ 420687 w 2332627"/>
                  <a:gd name="connsiteY1" fmla="*/ 1379617 h 1755855"/>
                  <a:gd name="connsiteX2" fmla="*/ 849312 w 2332627"/>
                  <a:gd name="connsiteY2" fmla="*/ 1722517 h 1755855"/>
                  <a:gd name="connsiteX3" fmla="*/ 1439862 w 2332627"/>
                  <a:gd name="connsiteY3" fmla="*/ 1579642 h 1755855"/>
                  <a:gd name="connsiteX4" fmla="*/ 1906587 w 2332627"/>
                  <a:gd name="connsiteY4" fmla="*/ 1179592 h 1755855"/>
                  <a:gd name="connsiteX5" fmla="*/ 2201862 w 2332627"/>
                  <a:gd name="connsiteY5" fmla="*/ 560467 h 1755855"/>
                  <a:gd name="connsiteX6" fmla="*/ 2239349 w 2332627"/>
                  <a:gd name="connsiteY6" fmla="*/ 16085 h 1755855"/>
                  <a:gd name="connsiteX7" fmla="*/ 1642189 w 2332627"/>
                  <a:gd name="connsiteY7" fmla="*/ 463955 h 1755855"/>
                  <a:gd name="connsiteX8" fmla="*/ 820737 w 2332627"/>
                  <a:gd name="connsiteY8" fmla="*/ 750967 h 1755855"/>
                  <a:gd name="connsiteX9" fmla="*/ 239712 w 2332627"/>
                  <a:gd name="connsiteY9" fmla="*/ 855742 h 1755855"/>
                  <a:gd name="connsiteX10" fmla="*/ 30162 w 2332627"/>
                  <a:gd name="connsiteY10" fmla="*/ 846217 h 1755855"/>
                  <a:gd name="connsiteX0" fmla="*/ 30162 w 2332628"/>
                  <a:gd name="connsiteY0" fmla="*/ 846217 h 1755855"/>
                  <a:gd name="connsiteX1" fmla="*/ 420687 w 2332628"/>
                  <a:gd name="connsiteY1" fmla="*/ 1379617 h 1755855"/>
                  <a:gd name="connsiteX2" fmla="*/ 849312 w 2332628"/>
                  <a:gd name="connsiteY2" fmla="*/ 1722517 h 1755855"/>
                  <a:gd name="connsiteX3" fmla="*/ 1439862 w 2332628"/>
                  <a:gd name="connsiteY3" fmla="*/ 1579642 h 1755855"/>
                  <a:gd name="connsiteX4" fmla="*/ 1906587 w 2332628"/>
                  <a:gd name="connsiteY4" fmla="*/ 1179592 h 1755855"/>
                  <a:gd name="connsiteX5" fmla="*/ 2201862 w 2332628"/>
                  <a:gd name="connsiteY5" fmla="*/ 560467 h 1755855"/>
                  <a:gd name="connsiteX6" fmla="*/ 2239349 w 2332628"/>
                  <a:gd name="connsiteY6" fmla="*/ 16085 h 1755855"/>
                  <a:gd name="connsiteX7" fmla="*/ 1642189 w 2332628"/>
                  <a:gd name="connsiteY7" fmla="*/ 463955 h 1755855"/>
                  <a:gd name="connsiteX8" fmla="*/ 970384 w 2332628"/>
                  <a:gd name="connsiteY8" fmla="*/ 538600 h 1755855"/>
                  <a:gd name="connsiteX9" fmla="*/ 239712 w 2332628"/>
                  <a:gd name="connsiteY9" fmla="*/ 855742 h 1755855"/>
                  <a:gd name="connsiteX10" fmla="*/ 30162 w 2332628"/>
                  <a:gd name="connsiteY10" fmla="*/ 846217 h 1755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32628" h="1755855">
                    <a:moveTo>
                      <a:pt x="30162" y="846217"/>
                    </a:moveTo>
                    <a:cubicBezTo>
                      <a:pt x="60324" y="933529"/>
                      <a:pt x="284162" y="1233567"/>
                      <a:pt x="420687" y="1379617"/>
                    </a:cubicBezTo>
                    <a:cubicBezTo>
                      <a:pt x="557212" y="1525667"/>
                      <a:pt x="679449" y="1689179"/>
                      <a:pt x="849312" y="1722517"/>
                    </a:cubicBezTo>
                    <a:cubicBezTo>
                      <a:pt x="1019175" y="1755855"/>
                      <a:pt x="1263650" y="1670129"/>
                      <a:pt x="1439862" y="1579642"/>
                    </a:cubicBezTo>
                    <a:cubicBezTo>
                      <a:pt x="1616074" y="1489155"/>
                      <a:pt x="1779587" y="1349455"/>
                      <a:pt x="1906587" y="1179592"/>
                    </a:cubicBezTo>
                    <a:cubicBezTo>
                      <a:pt x="2033587" y="1009729"/>
                      <a:pt x="2146402" y="754385"/>
                      <a:pt x="2201862" y="560467"/>
                    </a:cubicBezTo>
                    <a:cubicBezTo>
                      <a:pt x="2257322" y="366549"/>
                      <a:pt x="2332628" y="32170"/>
                      <a:pt x="2239349" y="16085"/>
                    </a:cubicBezTo>
                    <a:cubicBezTo>
                      <a:pt x="2146070" y="0"/>
                      <a:pt x="1853683" y="376869"/>
                      <a:pt x="1642189" y="463955"/>
                    </a:cubicBezTo>
                    <a:cubicBezTo>
                      <a:pt x="1430695" y="551041"/>
                      <a:pt x="1204130" y="473302"/>
                      <a:pt x="970384" y="538600"/>
                    </a:cubicBezTo>
                    <a:cubicBezTo>
                      <a:pt x="736638" y="603898"/>
                      <a:pt x="396416" y="804472"/>
                      <a:pt x="239712" y="855742"/>
                    </a:cubicBezTo>
                    <a:cubicBezTo>
                      <a:pt x="83008" y="907012"/>
                      <a:pt x="0" y="758905"/>
                      <a:pt x="30162" y="846217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1000"/>
                    </a:schemeClr>
                  </a:gs>
                  <a:gs pos="28000">
                    <a:schemeClr val="bg1">
                      <a:alpha val="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27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3" name="Oval 26"/>
              <p:cNvSpPr>
                <a:spLocks noChangeAspect="1" noChangeArrowheads="1"/>
              </p:cNvSpPr>
              <p:nvPr/>
            </p:nvSpPr>
            <p:spPr bwMode="auto">
              <a:xfrm rot="8100000">
                <a:off x="6006543" y="4665226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2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Diagrams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772666" y="627534"/>
            <a:ext cx="65356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 bwMode="auto">
          <a:xfrm>
            <a:off x="1668396" y="4014820"/>
            <a:ext cx="657458" cy="261610"/>
          </a:xfrm>
          <a:prstGeom prst="rect">
            <a:avLst/>
          </a:prstGeom>
          <a:noFill/>
        </p:spPr>
        <p:txBody>
          <a:bodyPr spcFirstLastPara="1"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spc="19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kumimoji="0" lang="ko-KR" altLang="en-US" sz="1100" spc="19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2414560" y="4014820"/>
            <a:ext cx="657458" cy="261610"/>
          </a:xfrm>
          <a:prstGeom prst="rect">
            <a:avLst/>
          </a:prstGeom>
          <a:noFill/>
        </p:spPr>
        <p:txBody>
          <a:bodyPr spcFirstLastPara="1"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spc="19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kumimoji="0" lang="ko-KR" altLang="en-US" sz="1100" spc="19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 bwMode="auto">
          <a:xfrm>
            <a:off x="3160725" y="4014820"/>
            <a:ext cx="657458" cy="261610"/>
          </a:xfrm>
          <a:prstGeom prst="rect">
            <a:avLst/>
          </a:prstGeom>
          <a:noFill/>
        </p:spPr>
        <p:txBody>
          <a:bodyPr spcFirstLastPara="1"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spc="19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kumimoji="0" lang="ko-KR" altLang="en-US" sz="1100" spc="19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3906890" y="4014820"/>
            <a:ext cx="657458" cy="261610"/>
          </a:xfrm>
          <a:prstGeom prst="rect">
            <a:avLst/>
          </a:prstGeom>
          <a:noFill/>
        </p:spPr>
        <p:txBody>
          <a:bodyPr spcFirstLastPara="1"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spc="19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kumimoji="0" lang="ko-KR" altLang="en-US" sz="1100" spc="19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 bwMode="auto">
          <a:xfrm>
            <a:off x="4653054" y="4014820"/>
            <a:ext cx="657458" cy="261610"/>
          </a:xfrm>
          <a:prstGeom prst="rect">
            <a:avLst/>
          </a:prstGeom>
          <a:noFill/>
        </p:spPr>
        <p:txBody>
          <a:bodyPr spcFirstLastPara="1"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spc="19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kumimoji="0" lang="ko-KR" altLang="en-US" sz="1100" spc="19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5399218" y="4014820"/>
            <a:ext cx="657458" cy="261610"/>
          </a:xfrm>
          <a:prstGeom prst="rect">
            <a:avLst/>
          </a:prstGeom>
          <a:noFill/>
        </p:spPr>
        <p:txBody>
          <a:bodyPr spcFirstLastPara="1"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spc="19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kumimoji="0" lang="ko-KR" altLang="en-US" sz="1100" spc="19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 bwMode="auto">
          <a:xfrm>
            <a:off x="6145382" y="4014820"/>
            <a:ext cx="657458" cy="261610"/>
          </a:xfrm>
          <a:prstGeom prst="rect">
            <a:avLst/>
          </a:prstGeom>
          <a:noFill/>
        </p:spPr>
        <p:txBody>
          <a:bodyPr spcFirstLastPara="1"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spc="19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kumimoji="0" lang="ko-KR" altLang="en-US" sz="1100" spc="19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 bwMode="auto">
          <a:xfrm>
            <a:off x="6891545" y="4014820"/>
            <a:ext cx="657458" cy="261610"/>
          </a:xfrm>
          <a:prstGeom prst="rect">
            <a:avLst/>
          </a:prstGeom>
          <a:noFill/>
        </p:spPr>
        <p:txBody>
          <a:bodyPr spcFirstLastPara="1"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spc="19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kumimoji="0" lang="ko-KR" altLang="en-US" sz="1100" spc="19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03998" y="1043315"/>
            <a:ext cx="569545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02560" y="4299942"/>
            <a:ext cx="584363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>
              <a:defRPr/>
            </a:pPr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  <p:grpSp>
        <p:nvGrpSpPr>
          <p:cNvPr id="15" name="그룹 207"/>
          <p:cNvGrpSpPr/>
          <p:nvPr/>
        </p:nvGrpSpPr>
        <p:grpSpPr>
          <a:xfrm>
            <a:off x="4006250" y="1734053"/>
            <a:ext cx="1100214" cy="958299"/>
            <a:chOff x="395288" y="3396803"/>
            <a:chExt cx="1511300" cy="1316360"/>
          </a:xfrm>
        </p:grpSpPr>
        <p:sp>
          <p:nvSpPr>
            <p:cNvPr id="16" name="Oval 29"/>
            <p:cNvSpPr>
              <a:spLocks noChangeArrowheads="1"/>
            </p:cNvSpPr>
            <p:nvPr/>
          </p:nvSpPr>
          <p:spPr bwMode="auto">
            <a:xfrm>
              <a:off x="395288" y="4068595"/>
              <a:ext cx="1511300" cy="644568"/>
            </a:xfrm>
            <a:prstGeom prst="ellipse">
              <a:avLst/>
            </a:prstGeom>
            <a:gradFill rotWithShape="1">
              <a:gsLst>
                <a:gs pos="0">
                  <a:schemeClr val="tx1">
                    <a:alpha val="5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17" name="자유형 248"/>
            <p:cNvSpPr/>
            <p:nvPr/>
          </p:nvSpPr>
          <p:spPr bwMode="auto">
            <a:xfrm>
              <a:off x="702991" y="3410521"/>
              <a:ext cx="908050" cy="909637"/>
            </a:xfrm>
            <a:custGeom>
              <a:avLst/>
              <a:gdLst>
                <a:gd name="connsiteX0" fmla="*/ 0 w 1645187"/>
                <a:gd name="connsiteY0" fmla="*/ 822594 h 1645187"/>
                <a:gd name="connsiteX1" fmla="*/ 240933 w 1645187"/>
                <a:gd name="connsiteY1" fmla="*/ 240932 h 1645187"/>
                <a:gd name="connsiteX2" fmla="*/ 822595 w 1645187"/>
                <a:gd name="connsiteY2" fmla="*/ 1 h 1645187"/>
                <a:gd name="connsiteX3" fmla="*/ 1404257 w 1645187"/>
                <a:gd name="connsiteY3" fmla="*/ 240934 h 1645187"/>
                <a:gd name="connsiteX4" fmla="*/ 1645188 w 1645187"/>
                <a:gd name="connsiteY4" fmla="*/ 822596 h 1645187"/>
                <a:gd name="connsiteX5" fmla="*/ 1404256 w 1645187"/>
                <a:gd name="connsiteY5" fmla="*/ 1404258 h 1645187"/>
                <a:gd name="connsiteX6" fmla="*/ 822594 w 1645187"/>
                <a:gd name="connsiteY6" fmla="*/ 1645190 h 1645187"/>
                <a:gd name="connsiteX7" fmla="*/ 240932 w 1645187"/>
                <a:gd name="connsiteY7" fmla="*/ 1404257 h 1645187"/>
                <a:gd name="connsiteX8" fmla="*/ 0 w 1645187"/>
                <a:gd name="connsiteY8" fmla="*/ 822595 h 1645187"/>
                <a:gd name="connsiteX9" fmla="*/ 0 w 1645187"/>
                <a:gd name="connsiteY9" fmla="*/ 822594 h 1645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45187" h="1645187">
                  <a:moveTo>
                    <a:pt x="0" y="822594"/>
                  </a:moveTo>
                  <a:cubicBezTo>
                    <a:pt x="0" y="604428"/>
                    <a:pt x="86666" y="395198"/>
                    <a:pt x="240933" y="240932"/>
                  </a:cubicBezTo>
                  <a:cubicBezTo>
                    <a:pt x="395200" y="86666"/>
                    <a:pt x="604430" y="0"/>
                    <a:pt x="822595" y="1"/>
                  </a:cubicBezTo>
                  <a:cubicBezTo>
                    <a:pt x="1040761" y="1"/>
                    <a:pt x="1249991" y="86667"/>
                    <a:pt x="1404257" y="240934"/>
                  </a:cubicBezTo>
                  <a:cubicBezTo>
                    <a:pt x="1558523" y="395201"/>
                    <a:pt x="1645189" y="604431"/>
                    <a:pt x="1645188" y="822596"/>
                  </a:cubicBezTo>
                  <a:cubicBezTo>
                    <a:pt x="1645188" y="1040762"/>
                    <a:pt x="1558522" y="1249992"/>
                    <a:pt x="1404256" y="1404258"/>
                  </a:cubicBezTo>
                  <a:cubicBezTo>
                    <a:pt x="1249990" y="1558524"/>
                    <a:pt x="1040759" y="1645190"/>
                    <a:pt x="822594" y="1645190"/>
                  </a:cubicBezTo>
                  <a:cubicBezTo>
                    <a:pt x="604428" y="1645190"/>
                    <a:pt x="395198" y="1558524"/>
                    <a:pt x="240932" y="1404257"/>
                  </a:cubicBezTo>
                  <a:cubicBezTo>
                    <a:pt x="86666" y="1249991"/>
                    <a:pt x="0" y="1040760"/>
                    <a:pt x="0" y="822595"/>
                  </a:cubicBezTo>
                  <a:lnTo>
                    <a:pt x="0" y="822594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289192" tIns="289192" rIns="289192" bIns="289192" spcCol="1270" anchor="ctr"/>
            <a:lstStyle/>
            <a:p>
              <a:pPr algn="ctr" defTabSz="16891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8" name="그룹 60"/>
            <p:cNvGrpSpPr/>
            <p:nvPr/>
          </p:nvGrpSpPr>
          <p:grpSpPr>
            <a:xfrm>
              <a:off x="640130" y="3396803"/>
              <a:ext cx="1033760" cy="937072"/>
              <a:chOff x="5075123" y="3442121"/>
              <a:chExt cx="2481953" cy="2249809"/>
            </a:xfrm>
          </p:grpSpPr>
          <p:sp>
            <p:nvSpPr>
              <p:cNvPr id="20" name="타원 251"/>
              <p:cNvSpPr/>
              <p:nvPr/>
            </p:nvSpPr>
            <p:spPr>
              <a:xfrm>
                <a:off x="5159815" y="3442121"/>
                <a:ext cx="2249809" cy="224980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alpha val="0"/>
                    </a:schemeClr>
                  </a:gs>
                  <a:gs pos="65000">
                    <a:schemeClr val="bg1">
                      <a:alpha val="0"/>
                    </a:schemeClr>
                  </a:gs>
                  <a:gs pos="74000">
                    <a:schemeClr val="bg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bg1"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" name="Oval 26"/>
              <p:cNvSpPr>
                <a:spLocks noChangeAspect="1" noChangeArrowheads="1"/>
              </p:cNvSpPr>
              <p:nvPr/>
            </p:nvSpPr>
            <p:spPr bwMode="auto">
              <a:xfrm rot="18900000">
                <a:off x="5075123" y="3760891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10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" name="Oval 28"/>
              <p:cNvSpPr>
                <a:spLocks noChangeArrowheads="1"/>
              </p:cNvSpPr>
              <p:nvPr/>
            </p:nvSpPr>
            <p:spPr bwMode="auto">
              <a:xfrm flipH="1">
                <a:off x="5386741" y="3670248"/>
                <a:ext cx="713227" cy="639276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65000"/>
                    </a:schemeClr>
                  </a:gs>
                  <a:gs pos="100000">
                    <a:srgbClr val="67ABF5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Arial" pitchFamily="34" charset="0"/>
                  <a:ea typeface="맑은 고딕" pitchFamily="50" charset="-127"/>
                  <a:cs typeface="Arial" pitchFamily="34" charset="0"/>
                </a:endParaRPr>
              </a:p>
            </p:txBody>
          </p:sp>
          <p:sp>
            <p:nvSpPr>
              <p:cNvPr id="23" name="자유형 254"/>
              <p:cNvSpPr/>
              <p:nvPr/>
            </p:nvSpPr>
            <p:spPr>
              <a:xfrm rot="5398342">
                <a:off x="5955277" y="3558568"/>
                <a:ext cx="1424934" cy="1382488"/>
              </a:xfrm>
              <a:custGeom>
                <a:avLst/>
                <a:gdLst>
                  <a:gd name="connsiteX0" fmla="*/ 0 w 1800225"/>
                  <a:gd name="connsiteY0" fmla="*/ 1285875 h 1409700"/>
                  <a:gd name="connsiteX1" fmla="*/ 723900 w 1800225"/>
                  <a:gd name="connsiteY1" fmla="*/ 1409700 h 1409700"/>
                  <a:gd name="connsiteX2" fmla="*/ 1800225 w 1800225"/>
                  <a:gd name="connsiteY2" fmla="*/ 428625 h 1409700"/>
                  <a:gd name="connsiteX3" fmla="*/ 1323975 w 1800225"/>
                  <a:gd name="connsiteY3" fmla="*/ 0 h 1409700"/>
                  <a:gd name="connsiteX4" fmla="*/ 342900 w 1800225"/>
                  <a:gd name="connsiteY4" fmla="*/ 419100 h 1409700"/>
                  <a:gd name="connsiteX5" fmla="*/ 0 w 1800225"/>
                  <a:gd name="connsiteY5" fmla="*/ 1285875 h 1409700"/>
                  <a:gd name="connsiteX0" fmla="*/ 63500 w 1863725"/>
                  <a:gd name="connsiteY0" fmla="*/ 1287462 h 1411287"/>
                  <a:gd name="connsiteX1" fmla="*/ 787400 w 1863725"/>
                  <a:gd name="connsiteY1" fmla="*/ 1411287 h 1411287"/>
                  <a:gd name="connsiteX2" fmla="*/ 1863725 w 1863725"/>
                  <a:gd name="connsiteY2" fmla="*/ 430212 h 1411287"/>
                  <a:gd name="connsiteX3" fmla="*/ 1387475 w 1863725"/>
                  <a:gd name="connsiteY3" fmla="*/ 1587 h 1411287"/>
                  <a:gd name="connsiteX4" fmla="*/ 406400 w 1863725"/>
                  <a:gd name="connsiteY4" fmla="*/ 420687 h 1411287"/>
                  <a:gd name="connsiteX5" fmla="*/ 63500 w 1863725"/>
                  <a:gd name="connsiteY5" fmla="*/ 1287462 h 1411287"/>
                  <a:gd name="connsiteX0" fmla="*/ 63500 w 1963738"/>
                  <a:gd name="connsiteY0" fmla="*/ 1287462 h 1411287"/>
                  <a:gd name="connsiteX1" fmla="*/ 787400 w 1963738"/>
                  <a:gd name="connsiteY1" fmla="*/ 1411287 h 1411287"/>
                  <a:gd name="connsiteX2" fmla="*/ 1863725 w 1963738"/>
                  <a:gd name="connsiteY2" fmla="*/ 430212 h 1411287"/>
                  <a:gd name="connsiteX3" fmla="*/ 1387475 w 1963738"/>
                  <a:gd name="connsiteY3" fmla="*/ 1587 h 1411287"/>
                  <a:gd name="connsiteX4" fmla="*/ 406400 w 1963738"/>
                  <a:gd name="connsiteY4" fmla="*/ 420687 h 1411287"/>
                  <a:gd name="connsiteX5" fmla="*/ 63500 w 1963738"/>
                  <a:gd name="connsiteY5" fmla="*/ 1287462 h 1411287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41717 w 1963737"/>
                  <a:gd name="connsiteY0" fmla="*/ 1287462 h 1689794"/>
                  <a:gd name="connsiteX1" fmla="*/ 634920 w 1963737"/>
                  <a:gd name="connsiteY1" fmla="*/ 1546919 h 1689794"/>
                  <a:gd name="connsiteX2" fmla="*/ 1841942 w 1963737"/>
                  <a:gd name="connsiteY2" fmla="*/ 430212 h 1689794"/>
                  <a:gd name="connsiteX3" fmla="*/ 1365692 w 1963737"/>
                  <a:gd name="connsiteY3" fmla="*/ 1587 h 1689794"/>
                  <a:gd name="connsiteX4" fmla="*/ 384617 w 1963737"/>
                  <a:gd name="connsiteY4" fmla="*/ 420687 h 1689794"/>
                  <a:gd name="connsiteX5" fmla="*/ 41717 w 1963737"/>
                  <a:gd name="connsiteY5" fmla="*/ 1287462 h 1689794"/>
                  <a:gd name="connsiteX0" fmla="*/ 41717 w 1860992"/>
                  <a:gd name="connsiteY0" fmla="*/ 1287462 h 1689794"/>
                  <a:gd name="connsiteX1" fmla="*/ 634920 w 1860992"/>
                  <a:gd name="connsiteY1" fmla="*/ 1546919 h 1689794"/>
                  <a:gd name="connsiteX2" fmla="*/ 1479991 w 1860992"/>
                  <a:gd name="connsiteY2" fmla="*/ 896937 h 1689794"/>
                  <a:gd name="connsiteX3" fmla="*/ 1841942 w 1860992"/>
                  <a:gd name="connsiteY3" fmla="*/ 430212 h 1689794"/>
                  <a:gd name="connsiteX4" fmla="*/ 1365692 w 1860992"/>
                  <a:gd name="connsiteY4" fmla="*/ 1587 h 1689794"/>
                  <a:gd name="connsiteX5" fmla="*/ 384617 w 1860992"/>
                  <a:gd name="connsiteY5" fmla="*/ 420687 h 1689794"/>
                  <a:gd name="connsiteX6" fmla="*/ 41717 w 1860992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55725"/>
                  <a:gd name="connsiteY0" fmla="*/ 1287462 h 1689794"/>
                  <a:gd name="connsiteX1" fmla="*/ 634920 w 1855725"/>
                  <a:gd name="connsiteY1" fmla="*/ 1546919 h 1689794"/>
                  <a:gd name="connsiteX2" fmla="*/ 1282992 w 1855725"/>
                  <a:gd name="connsiteY2" fmla="*/ 322783 h 1689794"/>
                  <a:gd name="connsiteX3" fmla="*/ 1841942 w 1855725"/>
                  <a:gd name="connsiteY3" fmla="*/ 430212 h 1689794"/>
                  <a:gd name="connsiteX4" fmla="*/ 1365692 w 1855725"/>
                  <a:gd name="connsiteY4" fmla="*/ 1587 h 1689794"/>
                  <a:gd name="connsiteX5" fmla="*/ 384617 w 1855725"/>
                  <a:gd name="connsiteY5" fmla="*/ 420687 h 1689794"/>
                  <a:gd name="connsiteX6" fmla="*/ 41717 w 1855725"/>
                  <a:gd name="connsiteY6" fmla="*/ 1287462 h 1689794"/>
                  <a:gd name="connsiteX0" fmla="*/ 41717 w 1876164"/>
                  <a:gd name="connsiteY0" fmla="*/ 1287462 h 1689794"/>
                  <a:gd name="connsiteX1" fmla="*/ 634920 w 1876164"/>
                  <a:gd name="connsiteY1" fmla="*/ 1546919 h 1689794"/>
                  <a:gd name="connsiteX2" fmla="*/ 1571024 w 1876164"/>
                  <a:gd name="connsiteY2" fmla="*/ 538807 h 1689794"/>
                  <a:gd name="connsiteX3" fmla="*/ 1841942 w 1876164"/>
                  <a:gd name="connsiteY3" fmla="*/ 430212 h 1689794"/>
                  <a:gd name="connsiteX4" fmla="*/ 1365692 w 1876164"/>
                  <a:gd name="connsiteY4" fmla="*/ 1587 h 1689794"/>
                  <a:gd name="connsiteX5" fmla="*/ 384617 w 1876164"/>
                  <a:gd name="connsiteY5" fmla="*/ 420687 h 1689794"/>
                  <a:gd name="connsiteX6" fmla="*/ 41717 w 1876164"/>
                  <a:gd name="connsiteY6" fmla="*/ 1287462 h 1689794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06006"/>
                  <a:gd name="connsiteX1" fmla="*/ 718928 w 1888165"/>
                  <a:gd name="connsiteY1" fmla="*/ 1618927 h 1706006"/>
                  <a:gd name="connsiteX2" fmla="*/ 1583025 w 1888165"/>
                  <a:gd name="connsiteY2" fmla="*/ 538807 h 1706006"/>
                  <a:gd name="connsiteX3" fmla="*/ 1853943 w 1888165"/>
                  <a:gd name="connsiteY3" fmla="*/ 430212 h 1706006"/>
                  <a:gd name="connsiteX4" fmla="*/ 1377693 w 1888165"/>
                  <a:gd name="connsiteY4" fmla="*/ 1587 h 1706006"/>
                  <a:gd name="connsiteX5" fmla="*/ 396618 w 1888165"/>
                  <a:gd name="connsiteY5" fmla="*/ 420687 h 1706006"/>
                  <a:gd name="connsiteX6" fmla="*/ 53718 w 1888165"/>
                  <a:gd name="connsiteY6" fmla="*/ 1287462 h 1706006"/>
                  <a:gd name="connsiteX0" fmla="*/ 53718 w 1888165"/>
                  <a:gd name="connsiteY0" fmla="*/ 1287462 h 1618927"/>
                  <a:gd name="connsiteX1" fmla="*/ 718928 w 1888165"/>
                  <a:gd name="connsiteY1" fmla="*/ 1618927 h 1618927"/>
                  <a:gd name="connsiteX2" fmla="*/ 1583025 w 1888165"/>
                  <a:gd name="connsiteY2" fmla="*/ 538807 h 1618927"/>
                  <a:gd name="connsiteX3" fmla="*/ 1853943 w 1888165"/>
                  <a:gd name="connsiteY3" fmla="*/ 430212 h 1618927"/>
                  <a:gd name="connsiteX4" fmla="*/ 1377693 w 1888165"/>
                  <a:gd name="connsiteY4" fmla="*/ 1587 h 1618927"/>
                  <a:gd name="connsiteX5" fmla="*/ 396618 w 1888165"/>
                  <a:gd name="connsiteY5" fmla="*/ 420687 h 1618927"/>
                  <a:gd name="connsiteX6" fmla="*/ 53718 w 1888165"/>
                  <a:gd name="connsiteY6" fmla="*/ 1287462 h 1618927"/>
                  <a:gd name="connsiteX0" fmla="*/ 5223 w 1839670"/>
                  <a:gd name="connsiteY0" fmla="*/ 1287462 h 1780287"/>
                  <a:gd name="connsiteX1" fmla="*/ 379464 w 1839670"/>
                  <a:gd name="connsiteY1" fmla="*/ 1506969 h 1780287"/>
                  <a:gd name="connsiteX2" fmla="*/ 670433 w 1839670"/>
                  <a:gd name="connsiteY2" fmla="*/ 1618927 h 1780287"/>
                  <a:gd name="connsiteX3" fmla="*/ 1534530 w 1839670"/>
                  <a:gd name="connsiteY3" fmla="*/ 538807 h 1780287"/>
                  <a:gd name="connsiteX4" fmla="*/ 1805448 w 1839670"/>
                  <a:gd name="connsiteY4" fmla="*/ 430212 h 1780287"/>
                  <a:gd name="connsiteX5" fmla="*/ 1329198 w 1839670"/>
                  <a:gd name="connsiteY5" fmla="*/ 1587 h 1780287"/>
                  <a:gd name="connsiteX6" fmla="*/ 348123 w 1839670"/>
                  <a:gd name="connsiteY6" fmla="*/ 420687 h 1780287"/>
                  <a:gd name="connsiteX7" fmla="*/ 5223 w 1839670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4947" h="1780287">
                    <a:moveTo>
                      <a:pt x="500" y="1287462"/>
                    </a:moveTo>
                    <a:cubicBezTo>
                      <a:pt x="1000" y="1451572"/>
                      <a:pt x="235534" y="1350106"/>
                      <a:pt x="346402" y="1405350"/>
                    </a:cubicBezTo>
                    <a:cubicBezTo>
                      <a:pt x="457270" y="1460594"/>
                      <a:pt x="473199" y="1780287"/>
                      <a:pt x="665710" y="1618927"/>
                    </a:cubicBezTo>
                    <a:cubicBezTo>
                      <a:pt x="905422" y="1553840"/>
                      <a:pt x="1238695" y="627021"/>
                      <a:pt x="1529807" y="538807"/>
                    </a:cubicBezTo>
                    <a:cubicBezTo>
                      <a:pt x="1820919" y="450593"/>
                      <a:pt x="1834947" y="519749"/>
                      <a:pt x="1800725" y="430212"/>
                    </a:cubicBezTo>
                    <a:cubicBezTo>
                      <a:pt x="1766503" y="340675"/>
                      <a:pt x="1567362" y="3174"/>
                      <a:pt x="1324475" y="1587"/>
                    </a:cubicBezTo>
                    <a:cubicBezTo>
                      <a:pt x="1081588" y="0"/>
                      <a:pt x="564063" y="206375"/>
                      <a:pt x="343400" y="420687"/>
                    </a:cubicBezTo>
                    <a:cubicBezTo>
                      <a:pt x="122738" y="635000"/>
                      <a:pt x="0" y="1123352"/>
                      <a:pt x="500" y="1287462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9000"/>
                    </a:schemeClr>
                  </a:gs>
                  <a:gs pos="50000">
                    <a:schemeClr val="bg1">
                      <a:alpha val="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" name="자유형 255"/>
              <p:cNvSpPr/>
              <p:nvPr/>
            </p:nvSpPr>
            <p:spPr>
              <a:xfrm rot="5839189">
                <a:off x="4992668" y="4233137"/>
                <a:ext cx="1574505" cy="1185188"/>
              </a:xfrm>
              <a:custGeom>
                <a:avLst/>
                <a:gdLst>
                  <a:gd name="connsiteX0" fmla="*/ 0 w 2171700"/>
                  <a:gd name="connsiteY0" fmla="*/ 1038225 h 1914525"/>
                  <a:gd name="connsiteX1" fmla="*/ 390525 w 2171700"/>
                  <a:gd name="connsiteY1" fmla="*/ 1571625 h 1914525"/>
                  <a:gd name="connsiteX2" fmla="*/ 819150 w 2171700"/>
                  <a:gd name="connsiteY2" fmla="*/ 1914525 h 1914525"/>
                  <a:gd name="connsiteX3" fmla="*/ 1409700 w 2171700"/>
                  <a:gd name="connsiteY3" fmla="*/ 1771650 h 1914525"/>
                  <a:gd name="connsiteX4" fmla="*/ 1876425 w 2171700"/>
                  <a:gd name="connsiteY4" fmla="*/ 1371600 h 1914525"/>
                  <a:gd name="connsiteX5" fmla="*/ 2171700 w 2171700"/>
                  <a:gd name="connsiteY5" fmla="*/ 752475 h 1914525"/>
                  <a:gd name="connsiteX6" fmla="*/ 2105025 w 2171700"/>
                  <a:gd name="connsiteY6" fmla="*/ 0 h 1914525"/>
                  <a:gd name="connsiteX7" fmla="*/ 1990725 w 2171700"/>
                  <a:gd name="connsiteY7" fmla="*/ 209550 h 1914525"/>
                  <a:gd name="connsiteX8" fmla="*/ 1733550 w 2171700"/>
                  <a:gd name="connsiteY8" fmla="*/ 514350 h 1914525"/>
                  <a:gd name="connsiteX9" fmla="*/ 1428750 w 2171700"/>
                  <a:gd name="connsiteY9" fmla="*/ 533400 h 1914525"/>
                  <a:gd name="connsiteX10" fmla="*/ 790575 w 2171700"/>
                  <a:gd name="connsiteY10" fmla="*/ 942975 h 1914525"/>
                  <a:gd name="connsiteX11" fmla="*/ 209550 w 2171700"/>
                  <a:gd name="connsiteY11" fmla="*/ 1047750 h 1914525"/>
                  <a:gd name="connsiteX12" fmla="*/ 0 w 2171700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128712 h 2005012"/>
                  <a:gd name="connsiteX1" fmla="*/ 420687 w 2201862"/>
                  <a:gd name="connsiteY1" fmla="*/ 1662112 h 2005012"/>
                  <a:gd name="connsiteX2" fmla="*/ 849312 w 2201862"/>
                  <a:gd name="connsiteY2" fmla="*/ 2005012 h 2005012"/>
                  <a:gd name="connsiteX3" fmla="*/ 1439862 w 2201862"/>
                  <a:gd name="connsiteY3" fmla="*/ 1862137 h 2005012"/>
                  <a:gd name="connsiteX4" fmla="*/ 1906587 w 2201862"/>
                  <a:gd name="connsiteY4" fmla="*/ 1462087 h 2005012"/>
                  <a:gd name="connsiteX5" fmla="*/ 2201862 w 2201862"/>
                  <a:gd name="connsiteY5" fmla="*/ 842962 h 2005012"/>
                  <a:gd name="connsiteX6" fmla="*/ 2135187 w 2201862"/>
                  <a:gd name="connsiteY6" fmla="*/ 90487 h 2005012"/>
                  <a:gd name="connsiteX7" fmla="*/ 2020887 w 2201862"/>
                  <a:gd name="connsiteY7" fmla="*/ 300037 h 2005012"/>
                  <a:gd name="connsiteX8" fmla="*/ 1763712 w 2201862"/>
                  <a:gd name="connsiteY8" fmla="*/ 604837 h 2005012"/>
                  <a:gd name="connsiteX9" fmla="*/ 1458912 w 2201862"/>
                  <a:gd name="connsiteY9" fmla="*/ 623887 h 2005012"/>
                  <a:gd name="connsiteX10" fmla="*/ 820737 w 2201862"/>
                  <a:gd name="connsiteY10" fmla="*/ 1033462 h 2005012"/>
                  <a:gd name="connsiteX11" fmla="*/ 239712 w 2201862"/>
                  <a:gd name="connsiteY11" fmla="*/ 1138237 h 2005012"/>
                  <a:gd name="connsiteX12" fmla="*/ 30162 w 22018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312374"/>
                  <a:gd name="connsiteY0" fmla="*/ 869819 h 1779457"/>
                  <a:gd name="connsiteX1" fmla="*/ 420687 w 2312374"/>
                  <a:gd name="connsiteY1" fmla="*/ 1403219 h 1779457"/>
                  <a:gd name="connsiteX2" fmla="*/ 849312 w 2312374"/>
                  <a:gd name="connsiteY2" fmla="*/ 1746119 h 1779457"/>
                  <a:gd name="connsiteX3" fmla="*/ 1439862 w 2312374"/>
                  <a:gd name="connsiteY3" fmla="*/ 1603244 h 1779457"/>
                  <a:gd name="connsiteX4" fmla="*/ 1906587 w 2312374"/>
                  <a:gd name="connsiteY4" fmla="*/ 1203194 h 1779457"/>
                  <a:gd name="connsiteX5" fmla="*/ 2201862 w 2312374"/>
                  <a:gd name="connsiteY5" fmla="*/ 584069 h 1779457"/>
                  <a:gd name="connsiteX6" fmla="*/ 2239349 w 2312374"/>
                  <a:gd name="connsiteY6" fmla="*/ 39687 h 1779457"/>
                  <a:gd name="connsiteX7" fmla="*/ 1763712 w 2312374"/>
                  <a:gd name="connsiteY7" fmla="*/ 345944 h 1779457"/>
                  <a:gd name="connsiteX8" fmla="*/ 820737 w 2312374"/>
                  <a:gd name="connsiteY8" fmla="*/ 774569 h 1779457"/>
                  <a:gd name="connsiteX9" fmla="*/ 239712 w 2312374"/>
                  <a:gd name="connsiteY9" fmla="*/ 879344 h 1779457"/>
                  <a:gd name="connsiteX10" fmla="*/ 30162 w 2312374"/>
                  <a:gd name="connsiteY10" fmla="*/ 869819 h 1779457"/>
                  <a:gd name="connsiteX0" fmla="*/ 30162 w 2332627"/>
                  <a:gd name="connsiteY0" fmla="*/ 846217 h 1755855"/>
                  <a:gd name="connsiteX1" fmla="*/ 420687 w 2332627"/>
                  <a:gd name="connsiteY1" fmla="*/ 1379617 h 1755855"/>
                  <a:gd name="connsiteX2" fmla="*/ 849312 w 2332627"/>
                  <a:gd name="connsiteY2" fmla="*/ 1722517 h 1755855"/>
                  <a:gd name="connsiteX3" fmla="*/ 1439862 w 2332627"/>
                  <a:gd name="connsiteY3" fmla="*/ 1579642 h 1755855"/>
                  <a:gd name="connsiteX4" fmla="*/ 1906587 w 2332627"/>
                  <a:gd name="connsiteY4" fmla="*/ 1179592 h 1755855"/>
                  <a:gd name="connsiteX5" fmla="*/ 2201862 w 2332627"/>
                  <a:gd name="connsiteY5" fmla="*/ 560467 h 1755855"/>
                  <a:gd name="connsiteX6" fmla="*/ 2239349 w 2332627"/>
                  <a:gd name="connsiteY6" fmla="*/ 16085 h 1755855"/>
                  <a:gd name="connsiteX7" fmla="*/ 1642189 w 2332627"/>
                  <a:gd name="connsiteY7" fmla="*/ 463955 h 1755855"/>
                  <a:gd name="connsiteX8" fmla="*/ 820737 w 2332627"/>
                  <a:gd name="connsiteY8" fmla="*/ 750967 h 1755855"/>
                  <a:gd name="connsiteX9" fmla="*/ 239712 w 2332627"/>
                  <a:gd name="connsiteY9" fmla="*/ 855742 h 1755855"/>
                  <a:gd name="connsiteX10" fmla="*/ 30162 w 2332627"/>
                  <a:gd name="connsiteY10" fmla="*/ 846217 h 1755855"/>
                  <a:gd name="connsiteX0" fmla="*/ 30162 w 2332628"/>
                  <a:gd name="connsiteY0" fmla="*/ 846217 h 1755855"/>
                  <a:gd name="connsiteX1" fmla="*/ 420687 w 2332628"/>
                  <a:gd name="connsiteY1" fmla="*/ 1379617 h 1755855"/>
                  <a:gd name="connsiteX2" fmla="*/ 849312 w 2332628"/>
                  <a:gd name="connsiteY2" fmla="*/ 1722517 h 1755855"/>
                  <a:gd name="connsiteX3" fmla="*/ 1439862 w 2332628"/>
                  <a:gd name="connsiteY3" fmla="*/ 1579642 h 1755855"/>
                  <a:gd name="connsiteX4" fmla="*/ 1906587 w 2332628"/>
                  <a:gd name="connsiteY4" fmla="*/ 1179592 h 1755855"/>
                  <a:gd name="connsiteX5" fmla="*/ 2201862 w 2332628"/>
                  <a:gd name="connsiteY5" fmla="*/ 560467 h 1755855"/>
                  <a:gd name="connsiteX6" fmla="*/ 2239349 w 2332628"/>
                  <a:gd name="connsiteY6" fmla="*/ 16085 h 1755855"/>
                  <a:gd name="connsiteX7" fmla="*/ 1642189 w 2332628"/>
                  <a:gd name="connsiteY7" fmla="*/ 463955 h 1755855"/>
                  <a:gd name="connsiteX8" fmla="*/ 970384 w 2332628"/>
                  <a:gd name="connsiteY8" fmla="*/ 538600 h 1755855"/>
                  <a:gd name="connsiteX9" fmla="*/ 239712 w 2332628"/>
                  <a:gd name="connsiteY9" fmla="*/ 855742 h 1755855"/>
                  <a:gd name="connsiteX10" fmla="*/ 30162 w 2332628"/>
                  <a:gd name="connsiteY10" fmla="*/ 846217 h 1755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32628" h="1755855">
                    <a:moveTo>
                      <a:pt x="30162" y="846217"/>
                    </a:moveTo>
                    <a:cubicBezTo>
                      <a:pt x="60324" y="933529"/>
                      <a:pt x="284162" y="1233567"/>
                      <a:pt x="420687" y="1379617"/>
                    </a:cubicBezTo>
                    <a:cubicBezTo>
                      <a:pt x="557212" y="1525667"/>
                      <a:pt x="679449" y="1689179"/>
                      <a:pt x="849312" y="1722517"/>
                    </a:cubicBezTo>
                    <a:cubicBezTo>
                      <a:pt x="1019175" y="1755855"/>
                      <a:pt x="1263650" y="1670129"/>
                      <a:pt x="1439862" y="1579642"/>
                    </a:cubicBezTo>
                    <a:cubicBezTo>
                      <a:pt x="1616074" y="1489155"/>
                      <a:pt x="1779587" y="1349455"/>
                      <a:pt x="1906587" y="1179592"/>
                    </a:cubicBezTo>
                    <a:cubicBezTo>
                      <a:pt x="2033587" y="1009729"/>
                      <a:pt x="2146402" y="754385"/>
                      <a:pt x="2201862" y="560467"/>
                    </a:cubicBezTo>
                    <a:cubicBezTo>
                      <a:pt x="2257322" y="366549"/>
                      <a:pt x="2332628" y="32170"/>
                      <a:pt x="2239349" y="16085"/>
                    </a:cubicBezTo>
                    <a:cubicBezTo>
                      <a:pt x="2146070" y="0"/>
                      <a:pt x="1853683" y="376869"/>
                      <a:pt x="1642189" y="463955"/>
                    </a:cubicBezTo>
                    <a:cubicBezTo>
                      <a:pt x="1430695" y="551041"/>
                      <a:pt x="1204130" y="473302"/>
                      <a:pt x="970384" y="538600"/>
                    </a:cubicBezTo>
                    <a:cubicBezTo>
                      <a:pt x="736638" y="603898"/>
                      <a:pt x="396416" y="804472"/>
                      <a:pt x="239712" y="855742"/>
                    </a:cubicBezTo>
                    <a:cubicBezTo>
                      <a:pt x="83008" y="907012"/>
                      <a:pt x="0" y="758905"/>
                      <a:pt x="30162" y="846217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1000"/>
                    </a:schemeClr>
                  </a:gs>
                  <a:gs pos="28000">
                    <a:schemeClr val="bg1">
                      <a:alpha val="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27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" name="Oval 26"/>
              <p:cNvSpPr>
                <a:spLocks noChangeAspect="1" noChangeArrowheads="1"/>
              </p:cNvSpPr>
              <p:nvPr/>
            </p:nvSpPr>
            <p:spPr bwMode="auto">
              <a:xfrm rot="8100000">
                <a:off x="6006543" y="4665226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2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9" name="TextBox 18"/>
            <p:cNvSpPr txBox="1"/>
            <p:nvPr/>
          </p:nvSpPr>
          <p:spPr>
            <a:xfrm>
              <a:off x="689315" y="3662921"/>
              <a:ext cx="917365" cy="422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altLang="ko-KR" sz="14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lang="ko-KR" alt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6" name="모서리가 둥근 직사각형 141"/>
          <p:cNvSpPr/>
          <p:nvPr/>
        </p:nvSpPr>
        <p:spPr>
          <a:xfrm>
            <a:off x="1602560" y="3065162"/>
            <a:ext cx="3721907" cy="838739"/>
          </a:xfrm>
          <a:prstGeom prst="roundRect">
            <a:avLst>
              <a:gd name="adj" fmla="val 47765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val 29"/>
          <p:cNvSpPr>
            <a:spLocks noChangeArrowheads="1"/>
          </p:cNvSpPr>
          <p:nvPr/>
        </p:nvSpPr>
        <p:spPr bwMode="auto">
          <a:xfrm>
            <a:off x="1577124" y="3571237"/>
            <a:ext cx="797893" cy="340300"/>
          </a:xfrm>
          <a:prstGeom prst="ellipse">
            <a:avLst/>
          </a:prstGeom>
          <a:gradFill rotWithShape="1">
            <a:gsLst>
              <a:gs pos="0">
                <a:schemeClr val="tx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28" name="자유형 143"/>
          <p:cNvSpPr/>
          <p:nvPr/>
        </p:nvSpPr>
        <p:spPr bwMode="auto">
          <a:xfrm>
            <a:off x="1739576" y="3223806"/>
            <a:ext cx="479406" cy="480244"/>
          </a:xfrm>
          <a:custGeom>
            <a:avLst/>
            <a:gdLst>
              <a:gd name="connsiteX0" fmla="*/ 0 w 1645187"/>
              <a:gd name="connsiteY0" fmla="*/ 822594 h 1645187"/>
              <a:gd name="connsiteX1" fmla="*/ 240933 w 1645187"/>
              <a:gd name="connsiteY1" fmla="*/ 240932 h 1645187"/>
              <a:gd name="connsiteX2" fmla="*/ 822595 w 1645187"/>
              <a:gd name="connsiteY2" fmla="*/ 1 h 1645187"/>
              <a:gd name="connsiteX3" fmla="*/ 1404257 w 1645187"/>
              <a:gd name="connsiteY3" fmla="*/ 240934 h 1645187"/>
              <a:gd name="connsiteX4" fmla="*/ 1645188 w 1645187"/>
              <a:gd name="connsiteY4" fmla="*/ 822596 h 1645187"/>
              <a:gd name="connsiteX5" fmla="*/ 1404256 w 1645187"/>
              <a:gd name="connsiteY5" fmla="*/ 1404258 h 1645187"/>
              <a:gd name="connsiteX6" fmla="*/ 822594 w 1645187"/>
              <a:gd name="connsiteY6" fmla="*/ 1645190 h 1645187"/>
              <a:gd name="connsiteX7" fmla="*/ 240932 w 1645187"/>
              <a:gd name="connsiteY7" fmla="*/ 1404257 h 1645187"/>
              <a:gd name="connsiteX8" fmla="*/ 0 w 1645187"/>
              <a:gd name="connsiteY8" fmla="*/ 822595 h 1645187"/>
              <a:gd name="connsiteX9" fmla="*/ 0 w 1645187"/>
              <a:gd name="connsiteY9" fmla="*/ 822594 h 1645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45187" h="1645187">
                <a:moveTo>
                  <a:pt x="0" y="822594"/>
                </a:moveTo>
                <a:cubicBezTo>
                  <a:pt x="0" y="604428"/>
                  <a:pt x="86666" y="395198"/>
                  <a:pt x="240933" y="240932"/>
                </a:cubicBezTo>
                <a:cubicBezTo>
                  <a:pt x="395200" y="86666"/>
                  <a:pt x="604430" y="0"/>
                  <a:pt x="822595" y="1"/>
                </a:cubicBezTo>
                <a:cubicBezTo>
                  <a:pt x="1040761" y="1"/>
                  <a:pt x="1249991" y="86667"/>
                  <a:pt x="1404257" y="240934"/>
                </a:cubicBezTo>
                <a:cubicBezTo>
                  <a:pt x="1558523" y="395201"/>
                  <a:pt x="1645189" y="604431"/>
                  <a:pt x="1645188" y="822596"/>
                </a:cubicBezTo>
                <a:cubicBezTo>
                  <a:pt x="1645188" y="1040762"/>
                  <a:pt x="1558522" y="1249992"/>
                  <a:pt x="1404256" y="1404258"/>
                </a:cubicBezTo>
                <a:cubicBezTo>
                  <a:pt x="1249990" y="1558524"/>
                  <a:pt x="1040759" y="1645190"/>
                  <a:pt x="822594" y="1645190"/>
                </a:cubicBezTo>
                <a:cubicBezTo>
                  <a:pt x="604428" y="1645190"/>
                  <a:pt x="395198" y="1558524"/>
                  <a:pt x="240932" y="1404257"/>
                </a:cubicBezTo>
                <a:cubicBezTo>
                  <a:pt x="86666" y="1249991"/>
                  <a:pt x="0" y="1040760"/>
                  <a:pt x="0" y="822595"/>
                </a:cubicBezTo>
                <a:lnTo>
                  <a:pt x="0" y="822594"/>
                </a:lnTo>
                <a:close/>
              </a:path>
            </a:pathLst>
          </a:cu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89192" tIns="289192" rIns="289192" bIns="289192" spcCol="1270" anchor="ctr"/>
          <a:lstStyle/>
          <a:p>
            <a:pPr algn="ctr" defTabSz="168910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9" name="그룹 60"/>
          <p:cNvGrpSpPr/>
          <p:nvPr/>
        </p:nvGrpSpPr>
        <p:grpSpPr>
          <a:xfrm>
            <a:off x="1706387" y="3216563"/>
            <a:ext cx="545775" cy="494729"/>
            <a:chOff x="5075123" y="3442121"/>
            <a:chExt cx="2481953" cy="2249809"/>
          </a:xfrm>
        </p:grpSpPr>
        <p:sp>
          <p:nvSpPr>
            <p:cNvPr id="30" name="타원 241"/>
            <p:cNvSpPr/>
            <p:nvPr/>
          </p:nvSpPr>
          <p:spPr>
            <a:xfrm>
              <a:off x="5159815" y="3442121"/>
              <a:ext cx="2249809" cy="224980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33" name="자유형 244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자유형 245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8" name="Oval 29"/>
          <p:cNvSpPr>
            <a:spLocks noChangeArrowheads="1"/>
          </p:cNvSpPr>
          <p:nvPr/>
        </p:nvSpPr>
        <p:spPr bwMode="auto">
          <a:xfrm>
            <a:off x="2323026" y="3571237"/>
            <a:ext cx="797893" cy="340300"/>
          </a:xfrm>
          <a:prstGeom prst="ellipse">
            <a:avLst/>
          </a:prstGeom>
          <a:gradFill rotWithShape="1">
            <a:gsLst>
              <a:gs pos="0">
                <a:schemeClr val="tx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39" name="자유형 146"/>
          <p:cNvSpPr/>
          <p:nvPr/>
        </p:nvSpPr>
        <p:spPr bwMode="auto">
          <a:xfrm>
            <a:off x="2485478" y="3223806"/>
            <a:ext cx="479406" cy="480244"/>
          </a:xfrm>
          <a:custGeom>
            <a:avLst/>
            <a:gdLst>
              <a:gd name="connsiteX0" fmla="*/ 0 w 1645187"/>
              <a:gd name="connsiteY0" fmla="*/ 822594 h 1645187"/>
              <a:gd name="connsiteX1" fmla="*/ 240933 w 1645187"/>
              <a:gd name="connsiteY1" fmla="*/ 240932 h 1645187"/>
              <a:gd name="connsiteX2" fmla="*/ 822595 w 1645187"/>
              <a:gd name="connsiteY2" fmla="*/ 1 h 1645187"/>
              <a:gd name="connsiteX3" fmla="*/ 1404257 w 1645187"/>
              <a:gd name="connsiteY3" fmla="*/ 240934 h 1645187"/>
              <a:gd name="connsiteX4" fmla="*/ 1645188 w 1645187"/>
              <a:gd name="connsiteY4" fmla="*/ 822596 h 1645187"/>
              <a:gd name="connsiteX5" fmla="*/ 1404256 w 1645187"/>
              <a:gd name="connsiteY5" fmla="*/ 1404258 h 1645187"/>
              <a:gd name="connsiteX6" fmla="*/ 822594 w 1645187"/>
              <a:gd name="connsiteY6" fmla="*/ 1645190 h 1645187"/>
              <a:gd name="connsiteX7" fmla="*/ 240932 w 1645187"/>
              <a:gd name="connsiteY7" fmla="*/ 1404257 h 1645187"/>
              <a:gd name="connsiteX8" fmla="*/ 0 w 1645187"/>
              <a:gd name="connsiteY8" fmla="*/ 822595 h 1645187"/>
              <a:gd name="connsiteX9" fmla="*/ 0 w 1645187"/>
              <a:gd name="connsiteY9" fmla="*/ 822594 h 1645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45187" h="1645187">
                <a:moveTo>
                  <a:pt x="0" y="822594"/>
                </a:moveTo>
                <a:cubicBezTo>
                  <a:pt x="0" y="604428"/>
                  <a:pt x="86666" y="395198"/>
                  <a:pt x="240933" y="240932"/>
                </a:cubicBezTo>
                <a:cubicBezTo>
                  <a:pt x="395200" y="86666"/>
                  <a:pt x="604430" y="0"/>
                  <a:pt x="822595" y="1"/>
                </a:cubicBezTo>
                <a:cubicBezTo>
                  <a:pt x="1040761" y="1"/>
                  <a:pt x="1249991" y="86667"/>
                  <a:pt x="1404257" y="240934"/>
                </a:cubicBezTo>
                <a:cubicBezTo>
                  <a:pt x="1558523" y="395201"/>
                  <a:pt x="1645189" y="604431"/>
                  <a:pt x="1645188" y="822596"/>
                </a:cubicBezTo>
                <a:cubicBezTo>
                  <a:pt x="1645188" y="1040762"/>
                  <a:pt x="1558522" y="1249992"/>
                  <a:pt x="1404256" y="1404258"/>
                </a:cubicBezTo>
                <a:cubicBezTo>
                  <a:pt x="1249990" y="1558524"/>
                  <a:pt x="1040759" y="1645190"/>
                  <a:pt x="822594" y="1645190"/>
                </a:cubicBezTo>
                <a:cubicBezTo>
                  <a:pt x="604428" y="1645190"/>
                  <a:pt x="395198" y="1558524"/>
                  <a:pt x="240932" y="1404257"/>
                </a:cubicBezTo>
                <a:cubicBezTo>
                  <a:pt x="86666" y="1249991"/>
                  <a:pt x="0" y="1040760"/>
                  <a:pt x="0" y="822595"/>
                </a:cubicBezTo>
                <a:lnTo>
                  <a:pt x="0" y="822594"/>
                </a:lnTo>
                <a:close/>
              </a:path>
            </a:pathLst>
          </a:cu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89192" tIns="289192" rIns="289192" bIns="289192" spcCol="1270" anchor="ctr"/>
          <a:lstStyle/>
          <a:p>
            <a:pPr algn="ctr" defTabSz="168910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0" name="그룹 60"/>
          <p:cNvGrpSpPr/>
          <p:nvPr/>
        </p:nvGrpSpPr>
        <p:grpSpPr>
          <a:xfrm>
            <a:off x="2452291" y="3216563"/>
            <a:ext cx="545775" cy="494729"/>
            <a:chOff x="5075123" y="3442121"/>
            <a:chExt cx="2481953" cy="2249809"/>
          </a:xfrm>
        </p:grpSpPr>
        <p:sp>
          <p:nvSpPr>
            <p:cNvPr id="41" name="타원 235"/>
            <p:cNvSpPr/>
            <p:nvPr/>
          </p:nvSpPr>
          <p:spPr>
            <a:xfrm>
              <a:off x="5159815" y="3442121"/>
              <a:ext cx="2249809" cy="224980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44" name="자유형 238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자유형 239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7" name="Oval 29"/>
          <p:cNvSpPr>
            <a:spLocks noChangeArrowheads="1"/>
          </p:cNvSpPr>
          <p:nvPr/>
        </p:nvSpPr>
        <p:spPr bwMode="auto">
          <a:xfrm>
            <a:off x="3068929" y="3571237"/>
            <a:ext cx="797893" cy="340300"/>
          </a:xfrm>
          <a:prstGeom prst="ellipse">
            <a:avLst/>
          </a:prstGeom>
          <a:gradFill rotWithShape="1">
            <a:gsLst>
              <a:gs pos="0">
                <a:schemeClr val="tx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48" name="자유형 149"/>
          <p:cNvSpPr/>
          <p:nvPr/>
        </p:nvSpPr>
        <p:spPr bwMode="auto">
          <a:xfrm>
            <a:off x="3231381" y="3223806"/>
            <a:ext cx="479406" cy="480244"/>
          </a:xfrm>
          <a:custGeom>
            <a:avLst/>
            <a:gdLst>
              <a:gd name="connsiteX0" fmla="*/ 0 w 1645187"/>
              <a:gd name="connsiteY0" fmla="*/ 822594 h 1645187"/>
              <a:gd name="connsiteX1" fmla="*/ 240933 w 1645187"/>
              <a:gd name="connsiteY1" fmla="*/ 240932 h 1645187"/>
              <a:gd name="connsiteX2" fmla="*/ 822595 w 1645187"/>
              <a:gd name="connsiteY2" fmla="*/ 1 h 1645187"/>
              <a:gd name="connsiteX3" fmla="*/ 1404257 w 1645187"/>
              <a:gd name="connsiteY3" fmla="*/ 240934 h 1645187"/>
              <a:gd name="connsiteX4" fmla="*/ 1645188 w 1645187"/>
              <a:gd name="connsiteY4" fmla="*/ 822596 h 1645187"/>
              <a:gd name="connsiteX5" fmla="*/ 1404256 w 1645187"/>
              <a:gd name="connsiteY5" fmla="*/ 1404258 h 1645187"/>
              <a:gd name="connsiteX6" fmla="*/ 822594 w 1645187"/>
              <a:gd name="connsiteY6" fmla="*/ 1645190 h 1645187"/>
              <a:gd name="connsiteX7" fmla="*/ 240932 w 1645187"/>
              <a:gd name="connsiteY7" fmla="*/ 1404257 h 1645187"/>
              <a:gd name="connsiteX8" fmla="*/ 0 w 1645187"/>
              <a:gd name="connsiteY8" fmla="*/ 822595 h 1645187"/>
              <a:gd name="connsiteX9" fmla="*/ 0 w 1645187"/>
              <a:gd name="connsiteY9" fmla="*/ 822594 h 1645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45187" h="1645187">
                <a:moveTo>
                  <a:pt x="0" y="822594"/>
                </a:moveTo>
                <a:cubicBezTo>
                  <a:pt x="0" y="604428"/>
                  <a:pt x="86666" y="395198"/>
                  <a:pt x="240933" y="240932"/>
                </a:cubicBezTo>
                <a:cubicBezTo>
                  <a:pt x="395200" y="86666"/>
                  <a:pt x="604430" y="0"/>
                  <a:pt x="822595" y="1"/>
                </a:cubicBezTo>
                <a:cubicBezTo>
                  <a:pt x="1040761" y="1"/>
                  <a:pt x="1249991" y="86667"/>
                  <a:pt x="1404257" y="240934"/>
                </a:cubicBezTo>
                <a:cubicBezTo>
                  <a:pt x="1558523" y="395201"/>
                  <a:pt x="1645189" y="604431"/>
                  <a:pt x="1645188" y="822596"/>
                </a:cubicBezTo>
                <a:cubicBezTo>
                  <a:pt x="1645188" y="1040762"/>
                  <a:pt x="1558522" y="1249992"/>
                  <a:pt x="1404256" y="1404258"/>
                </a:cubicBezTo>
                <a:cubicBezTo>
                  <a:pt x="1249990" y="1558524"/>
                  <a:pt x="1040759" y="1645190"/>
                  <a:pt x="822594" y="1645190"/>
                </a:cubicBezTo>
                <a:cubicBezTo>
                  <a:pt x="604428" y="1645190"/>
                  <a:pt x="395198" y="1558524"/>
                  <a:pt x="240932" y="1404257"/>
                </a:cubicBezTo>
                <a:cubicBezTo>
                  <a:pt x="86666" y="1249991"/>
                  <a:pt x="0" y="1040760"/>
                  <a:pt x="0" y="822595"/>
                </a:cubicBezTo>
                <a:lnTo>
                  <a:pt x="0" y="822594"/>
                </a:lnTo>
                <a:close/>
              </a:path>
            </a:pathLst>
          </a:cu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89192" tIns="289192" rIns="289192" bIns="289192" spcCol="1270" anchor="ctr"/>
          <a:lstStyle/>
          <a:p>
            <a:pPr algn="ctr" defTabSz="168910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9" name="그룹 60"/>
          <p:cNvGrpSpPr/>
          <p:nvPr/>
        </p:nvGrpSpPr>
        <p:grpSpPr>
          <a:xfrm>
            <a:off x="3198193" y="3216563"/>
            <a:ext cx="545775" cy="494729"/>
            <a:chOff x="5075123" y="3442121"/>
            <a:chExt cx="2481953" cy="2249809"/>
          </a:xfrm>
        </p:grpSpPr>
        <p:sp>
          <p:nvSpPr>
            <p:cNvPr id="50" name="타원 229"/>
            <p:cNvSpPr/>
            <p:nvPr/>
          </p:nvSpPr>
          <p:spPr>
            <a:xfrm>
              <a:off x="5159815" y="3442121"/>
              <a:ext cx="2249809" cy="224980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53" name="자유형 232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" name="자유형 233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6" name="Oval 29"/>
          <p:cNvSpPr>
            <a:spLocks noChangeArrowheads="1"/>
          </p:cNvSpPr>
          <p:nvPr/>
        </p:nvSpPr>
        <p:spPr bwMode="auto">
          <a:xfrm>
            <a:off x="3814833" y="3571237"/>
            <a:ext cx="797893" cy="340300"/>
          </a:xfrm>
          <a:prstGeom prst="ellipse">
            <a:avLst/>
          </a:prstGeom>
          <a:gradFill rotWithShape="1">
            <a:gsLst>
              <a:gs pos="0">
                <a:schemeClr val="tx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57" name="자유형 152"/>
          <p:cNvSpPr/>
          <p:nvPr/>
        </p:nvSpPr>
        <p:spPr bwMode="auto">
          <a:xfrm>
            <a:off x="3977285" y="3223806"/>
            <a:ext cx="479406" cy="480244"/>
          </a:xfrm>
          <a:custGeom>
            <a:avLst/>
            <a:gdLst>
              <a:gd name="connsiteX0" fmla="*/ 0 w 1645187"/>
              <a:gd name="connsiteY0" fmla="*/ 822594 h 1645187"/>
              <a:gd name="connsiteX1" fmla="*/ 240933 w 1645187"/>
              <a:gd name="connsiteY1" fmla="*/ 240932 h 1645187"/>
              <a:gd name="connsiteX2" fmla="*/ 822595 w 1645187"/>
              <a:gd name="connsiteY2" fmla="*/ 1 h 1645187"/>
              <a:gd name="connsiteX3" fmla="*/ 1404257 w 1645187"/>
              <a:gd name="connsiteY3" fmla="*/ 240934 h 1645187"/>
              <a:gd name="connsiteX4" fmla="*/ 1645188 w 1645187"/>
              <a:gd name="connsiteY4" fmla="*/ 822596 h 1645187"/>
              <a:gd name="connsiteX5" fmla="*/ 1404256 w 1645187"/>
              <a:gd name="connsiteY5" fmla="*/ 1404258 h 1645187"/>
              <a:gd name="connsiteX6" fmla="*/ 822594 w 1645187"/>
              <a:gd name="connsiteY6" fmla="*/ 1645190 h 1645187"/>
              <a:gd name="connsiteX7" fmla="*/ 240932 w 1645187"/>
              <a:gd name="connsiteY7" fmla="*/ 1404257 h 1645187"/>
              <a:gd name="connsiteX8" fmla="*/ 0 w 1645187"/>
              <a:gd name="connsiteY8" fmla="*/ 822595 h 1645187"/>
              <a:gd name="connsiteX9" fmla="*/ 0 w 1645187"/>
              <a:gd name="connsiteY9" fmla="*/ 822594 h 1645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45187" h="1645187">
                <a:moveTo>
                  <a:pt x="0" y="822594"/>
                </a:moveTo>
                <a:cubicBezTo>
                  <a:pt x="0" y="604428"/>
                  <a:pt x="86666" y="395198"/>
                  <a:pt x="240933" y="240932"/>
                </a:cubicBezTo>
                <a:cubicBezTo>
                  <a:pt x="395200" y="86666"/>
                  <a:pt x="604430" y="0"/>
                  <a:pt x="822595" y="1"/>
                </a:cubicBezTo>
                <a:cubicBezTo>
                  <a:pt x="1040761" y="1"/>
                  <a:pt x="1249991" y="86667"/>
                  <a:pt x="1404257" y="240934"/>
                </a:cubicBezTo>
                <a:cubicBezTo>
                  <a:pt x="1558523" y="395201"/>
                  <a:pt x="1645189" y="604431"/>
                  <a:pt x="1645188" y="822596"/>
                </a:cubicBezTo>
                <a:cubicBezTo>
                  <a:pt x="1645188" y="1040762"/>
                  <a:pt x="1558522" y="1249992"/>
                  <a:pt x="1404256" y="1404258"/>
                </a:cubicBezTo>
                <a:cubicBezTo>
                  <a:pt x="1249990" y="1558524"/>
                  <a:pt x="1040759" y="1645190"/>
                  <a:pt x="822594" y="1645190"/>
                </a:cubicBezTo>
                <a:cubicBezTo>
                  <a:pt x="604428" y="1645190"/>
                  <a:pt x="395198" y="1558524"/>
                  <a:pt x="240932" y="1404257"/>
                </a:cubicBezTo>
                <a:cubicBezTo>
                  <a:pt x="86666" y="1249991"/>
                  <a:pt x="0" y="1040760"/>
                  <a:pt x="0" y="822595"/>
                </a:cubicBezTo>
                <a:lnTo>
                  <a:pt x="0" y="822594"/>
                </a:lnTo>
                <a:close/>
              </a:path>
            </a:pathLst>
          </a:cu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89192" tIns="289192" rIns="289192" bIns="289192" spcCol="1270" anchor="ctr"/>
          <a:lstStyle/>
          <a:p>
            <a:pPr algn="ctr" defTabSz="168910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8" name="그룹 60"/>
          <p:cNvGrpSpPr/>
          <p:nvPr/>
        </p:nvGrpSpPr>
        <p:grpSpPr>
          <a:xfrm>
            <a:off x="3944096" y="3216563"/>
            <a:ext cx="545775" cy="494729"/>
            <a:chOff x="5075123" y="3442121"/>
            <a:chExt cx="2481953" cy="2249809"/>
          </a:xfrm>
        </p:grpSpPr>
        <p:sp>
          <p:nvSpPr>
            <p:cNvPr id="59" name="타원 223"/>
            <p:cNvSpPr/>
            <p:nvPr/>
          </p:nvSpPr>
          <p:spPr>
            <a:xfrm>
              <a:off x="5159815" y="3442121"/>
              <a:ext cx="2249809" cy="224980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0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62" name="자유형 226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" name="자유형 227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5" name="Oval 29"/>
          <p:cNvSpPr>
            <a:spLocks noChangeArrowheads="1"/>
          </p:cNvSpPr>
          <p:nvPr/>
        </p:nvSpPr>
        <p:spPr bwMode="auto">
          <a:xfrm>
            <a:off x="4560736" y="3571237"/>
            <a:ext cx="797893" cy="340300"/>
          </a:xfrm>
          <a:prstGeom prst="ellipse">
            <a:avLst/>
          </a:prstGeom>
          <a:gradFill rotWithShape="1">
            <a:gsLst>
              <a:gs pos="0">
                <a:schemeClr val="tx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66" name="자유형 155"/>
          <p:cNvSpPr/>
          <p:nvPr/>
        </p:nvSpPr>
        <p:spPr bwMode="auto">
          <a:xfrm>
            <a:off x="4723188" y="3223806"/>
            <a:ext cx="479406" cy="480244"/>
          </a:xfrm>
          <a:custGeom>
            <a:avLst/>
            <a:gdLst>
              <a:gd name="connsiteX0" fmla="*/ 0 w 1645187"/>
              <a:gd name="connsiteY0" fmla="*/ 822594 h 1645187"/>
              <a:gd name="connsiteX1" fmla="*/ 240933 w 1645187"/>
              <a:gd name="connsiteY1" fmla="*/ 240932 h 1645187"/>
              <a:gd name="connsiteX2" fmla="*/ 822595 w 1645187"/>
              <a:gd name="connsiteY2" fmla="*/ 1 h 1645187"/>
              <a:gd name="connsiteX3" fmla="*/ 1404257 w 1645187"/>
              <a:gd name="connsiteY3" fmla="*/ 240934 h 1645187"/>
              <a:gd name="connsiteX4" fmla="*/ 1645188 w 1645187"/>
              <a:gd name="connsiteY4" fmla="*/ 822596 h 1645187"/>
              <a:gd name="connsiteX5" fmla="*/ 1404256 w 1645187"/>
              <a:gd name="connsiteY5" fmla="*/ 1404258 h 1645187"/>
              <a:gd name="connsiteX6" fmla="*/ 822594 w 1645187"/>
              <a:gd name="connsiteY6" fmla="*/ 1645190 h 1645187"/>
              <a:gd name="connsiteX7" fmla="*/ 240932 w 1645187"/>
              <a:gd name="connsiteY7" fmla="*/ 1404257 h 1645187"/>
              <a:gd name="connsiteX8" fmla="*/ 0 w 1645187"/>
              <a:gd name="connsiteY8" fmla="*/ 822595 h 1645187"/>
              <a:gd name="connsiteX9" fmla="*/ 0 w 1645187"/>
              <a:gd name="connsiteY9" fmla="*/ 822594 h 1645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45187" h="1645187">
                <a:moveTo>
                  <a:pt x="0" y="822594"/>
                </a:moveTo>
                <a:cubicBezTo>
                  <a:pt x="0" y="604428"/>
                  <a:pt x="86666" y="395198"/>
                  <a:pt x="240933" y="240932"/>
                </a:cubicBezTo>
                <a:cubicBezTo>
                  <a:pt x="395200" y="86666"/>
                  <a:pt x="604430" y="0"/>
                  <a:pt x="822595" y="1"/>
                </a:cubicBezTo>
                <a:cubicBezTo>
                  <a:pt x="1040761" y="1"/>
                  <a:pt x="1249991" y="86667"/>
                  <a:pt x="1404257" y="240934"/>
                </a:cubicBezTo>
                <a:cubicBezTo>
                  <a:pt x="1558523" y="395201"/>
                  <a:pt x="1645189" y="604431"/>
                  <a:pt x="1645188" y="822596"/>
                </a:cubicBezTo>
                <a:cubicBezTo>
                  <a:pt x="1645188" y="1040762"/>
                  <a:pt x="1558522" y="1249992"/>
                  <a:pt x="1404256" y="1404258"/>
                </a:cubicBezTo>
                <a:cubicBezTo>
                  <a:pt x="1249990" y="1558524"/>
                  <a:pt x="1040759" y="1645190"/>
                  <a:pt x="822594" y="1645190"/>
                </a:cubicBezTo>
                <a:cubicBezTo>
                  <a:pt x="604428" y="1645190"/>
                  <a:pt x="395198" y="1558524"/>
                  <a:pt x="240932" y="1404257"/>
                </a:cubicBezTo>
                <a:cubicBezTo>
                  <a:pt x="86666" y="1249991"/>
                  <a:pt x="0" y="1040760"/>
                  <a:pt x="0" y="822595"/>
                </a:cubicBezTo>
                <a:lnTo>
                  <a:pt x="0" y="822594"/>
                </a:lnTo>
                <a:close/>
              </a:path>
            </a:pathLst>
          </a:cu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89192" tIns="289192" rIns="289192" bIns="289192" spcCol="1270" anchor="ctr"/>
          <a:lstStyle/>
          <a:p>
            <a:pPr algn="ctr" defTabSz="168910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7" name="그룹 60"/>
          <p:cNvGrpSpPr/>
          <p:nvPr/>
        </p:nvGrpSpPr>
        <p:grpSpPr>
          <a:xfrm>
            <a:off x="4689999" y="3216563"/>
            <a:ext cx="545775" cy="494729"/>
            <a:chOff x="5075123" y="3442121"/>
            <a:chExt cx="2481953" cy="2249809"/>
          </a:xfrm>
        </p:grpSpPr>
        <p:sp>
          <p:nvSpPr>
            <p:cNvPr id="68" name="타원 217"/>
            <p:cNvSpPr/>
            <p:nvPr/>
          </p:nvSpPr>
          <p:spPr>
            <a:xfrm>
              <a:off x="5159815" y="3442121"/>
              <a:ext cx="2249809" cy="224980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9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0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71" name="자유형 220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" name="자유형 221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4" name="그룹 177"/>
          <p:cNvGrpSpPr/>
          <p:nvPr/>
        </p:nvGrpSpPr>
        <p:grpSpPr>
          <a:xfrm>
            <a:off x="5306639" y="3216562"/>
            <a:ext cx="797893" cy="694973"/>
            <a:chOff x="3402013" y="2523764"/>
            <a:chExt cx="1024012" cy="891926"/>
          </a:xfrm>
        </p:grpSpPr>
        <p:sp>
          <p:nvSpPr>
            <p:cNvPr id="75" name="Oval 29"/>
            <p:cNvSpPr>
              <a:spLocks noChangeArrowheads="1"/>
            </p:cNvSpPr>
            <p:nvPr/>
          </p:nvSpPr>
          <p:spPr bwMode="auto">
            <a:xfrm>
              <a:off x="3402013" y="2978950"/>
              <a:ext cx="1024012" cy="436740"/>
            </a:xfrm>
            <a:prstGeom prst="ellipse">
              <a:avLst/>
            </a:prstGeom>
            <a:gradFill rotWithShape="1">
              <a:gsLst>
                <a:gs pos="0">
                  <a:schemeClr val="tx1">
                    <a:alpha val="5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76" name="자유형 209"/>
            <p:cNvSpPr/>
            <p:nvPr/>
          </p:nvSpPr>
          <p:spPr bwMode="auto">
            <a:xfrm>
              <a:off x="3610503" y="2533059"/>
              <a:ext cx="615268" cy="616343"/>
            </a:xfrm>
            <a:custGeom>
              <a:avLst/>
              <a:gdLst>
                <a:gd name="connsiteX0" fmla="*/ 0 w 1645187"/>
                <a:gd name="connsiteY0" fmla="*/ 822594 h 1645187"/>
                <a:gd name="connsiteX1" fmla="*/ 240933 w 1645187"/>
                <a:gd name="connsiteY1" fmla="*/ 240932 h 1645187"/>
                <a:gd name="connsiteX2" fmla="*/ 822595 w 1645187"/>
                <a:gd name="connsiteY2" fmla="*/ 1 h 1645187"/>
                <a:gd name="connsiteX3" fmla="*/ 1404257 w 1645187"/>
                <a:gd name="connsiteY3" fmla="*/ 240934 h 1645187"/>
                <a:gd name="connsiteX4" fmla="*/ 1645188 w 1645187"/>
                <a:gd name="connsiteY4" fmla="*/ 822596 h 1645187"/>
                <a:gd name="connsiteX5" fmla="*/ 1404256 w 1645187"/>
                <a:gd name="connsiteY5" fmla="*/ 1404258 h 1645187"/>
                <a:gd name="connsiteX6" fmla="*/ 822594 w 1645187"/>
                <a:gd name="connsiteY6" fmla="*/ 1645190 h 1645187"/>
                <a:gd name="connsiteX7" fmla="*/ 240932 w 1645187"/>
                <a:gd name="connsiteY7" fmla="*/ 1404257 h 1645187"/>
                <a:gd name="connsiteX8" fmla="*/ 0 w 1645187"/>
                <a:gd name="connsiteY8" fmla="*/ 822595 h 1645187"/>
                <a:gd name="connsiteX9" fmla="*/ 0 w 1645187"/>
                <a:gd name="connsiteY9" fmla="*/ 822594 h 1645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45187" h="1645187">
                  <a:moveTo>
                    <a:pt x="0" y="822594"/>
                  </a:moveTo>
                  <a:cubicBezTo>
                    <a:pt x="0" y="604428"/>
                    <a:pt x="86666" y="395198"/>
                    <a:pt x="240933" y="240932"/>
                  </a:cubicBezTo>
                  <a:cubicBezTo>
                    <a:pt x="395200" y="86666"/>
                    <a:pt x="604430" y="0"/>
                    <a:pt x="822595" y="1"/>
                  </a:cubicBezTo>
                  <a:cubicBezTo>
                    <a:pt x="1040761" y="1"/>
                    <a:pt x="1249991" y="86667"/>
                    <a:pt x="1404257" y="240934"/>
                  </a:cubicBezTo>
                  <a:cubicBezTo>
                    <a:pt x="1558523" y="395201"/>
                    <a:pt x="1645189" y="604431"/>
                    <a:pt x="1645188" y="822596"/>
                  </a:cubicBezTo>
                  <a:cubicBezTo>
                    <a:pt x="1645188" y="1040762"/>
                    <a:pt x="1558522" y="1249992"/>
                    <a:pt x="1404256" y="1404258"/>
                  </a:cubicBezTo>
                  <a:cubicBezTo>
                    <a:pt x="1249990" y="1558524"/>
                    <a:pt x="1040759" y="1645190"/>
                    <a:pt x="822594" y="1645190"/>
                  </a:cubicBezTo>
                  <a:cubicBezTo>
                    <a:pt x="604428" y="1645190"/>
                    <a:pt x="395198" y="1558524"/>
                    <a:pt x="240932" y="1404257"/>
                  </a:cubicBezTo>
                  <a:cubicBezTo>
                    <a:pt x="86666" y="1249991"/>
                    <a:pt x="0" y="1040760"/>
                    <a:pt x="0" y="822595"/>
                  </a:cubicBezTo>
                  <a:lnTo>
                    <a:pt x="0" y="822594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289192" tIns="289192" rIns="289192" bIns="289192" spcCol="1270" anchor="ctr"/>
            <a:lstStyle/>
            <a:p>
              <a:pPr algn="ctr" defTabSz="16891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kumimoji="0" lang="ko-KR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77" name="그룹 60"/>
            <p:cNvGrpSpPr/>
            <p:nvPr/>
          </p:nvGrpSpPr>
          <p:grpSpPr>
            <a:xfrm>
              <a:off x="3567909" y="2523764"/>
              <a:ext cx="700444" cy="634932"/>
              <a:chOff x="5075123" y="3442121"/>
              <a:chExt cx="2481953" cy="2249809"/>
            </a:xfrm>
          </p:grpSpPr>
          <p:sp>
            <p:nvSpPr>
              <p:cNvPr id="78" name="타원 211"/>
              <p:cNvSpPr/>
              <p:nvPr/>
            </p:nvSpPr>
            <p:spPr>
              <a:xfrm>
                <a:off x="5159815" y="3442121"/>
                <a:ext cx="2249809" cy="224980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alpha val="0"/>
                    </a:schemeClr>
                  </a:gs>
                  <a:gs pos="65000">
                    <a:schemeClr val="bg1">
                      <a:alpha val="0"/>
                    </a:schemeClr>
                  </a:gs>
                  <a:gs pos="74000">
                    <a:schemeClr val="bg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bg1"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9" name="Oval 26"/>
              <p:cNvSpPr>
                <a:spLocks noChangeAspect="1" noChangeArrowheads="1"/>
              </p:cNvSpPr>
              <p:nvPr/>
            </p:nvSpPr>
            <p:spPr bwMode="auto">
              <a:xfrm rot="18900000">
                <a:off x="5075123" y="3760891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10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0" name="Oval 28"/>
              <p:cNvSpPr>
                <a:spLocks noChangeArrowheads="1"/>
              </p:cNvSpPr>
              <p:nvPr/>
            </p:nvSpPr>
            <p:spPr bwMode="auto">
              <a:xfrm flipH="1">
                <a:off x="5386741" y="3670248"/>
                <a:ext cx="713227" cy="639276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65000"/>
                    </a:schemeClr>
                  </a:gs>
                  <a:gs pos="100000">
                    <a:srgbClr val="67ABF5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endParaRPr>
              </a:p>
            </p:txBody>
          </p:sp>
          <p:sp>
            <p:nvSpPr>
              <p:cNvPr id="81" name="자유형 214"/>
              <p:cNvSpPr/>
              <p:nvPr/>
            </p:nvSpPr>
            <p:spPr>
              <a:xfrm rot="5398342">
                <a:off x="5955277" y="3558568"/>
                <a:ext cx="1424934" cy="1382488"/>
              </a:xfrm>
              <a:custGeom>
                <a:avLst/>
                <a:gdLst>
                  <a:gd name="connsiteX0" fmla="*/ 0 w 1800225"/>
                  <a:gd name="connsiteY0" fmla="*/ 1285875 h 1409700"/>
                  <a:gd name="connsiteX1" fmla="*/ 723900 w 1800225"/>
                  <a:gd name="connsiteY1" fmla="*/ 1409700 h 1409700"/>
                  <a:gd name="connsiteX2" fmla="*/ 1800225 w 1800225"/>
                  <a:gd name="connsiteY2" fmla="*/ 428625 h 1409700"/>
                  <a:gd name="connsiteX3" fmla="*/ 1323975 w 1800225"/>
                  <a:gd name="connsiteY3" fmla="*/ 0 h 1409700"/>
                  <a:gd name="connsiteX4" fmla="*/ 342900 w 1800225"/>
                  <a:gd name="connsiteY4" fmla="*/ 419100 h 1409700"/>
                  <a:gd name="connsiteX5" fmla="*/ 0 w 1800225"/>
                  <a:gd name="connsiteY5" fmla="*/ 1285875 h 1409700"/>
                  <a:gd name="connsiteX0" fmla="*/ 63500 w 1863725"/>
                  <a:gd name="connsiteY0" fmla="*/ 1287462 h 1411287"/>
                  <a:gd name="connsiteX1" fmla="*/ 787400 w 1863725"/>
                  <a:gd name="connsiteY1" fmla="*/ 1411287 h 1411287"/>
                  <a:gd name="connsiteX2" fmla="*/ 1863725 w 1863725"/>
                  <a:gd name="connsiteY2" fmla="*/ 430212 h 1411287"/>
                  <a:gd name="connsiteX3" fmla="*/ 1387475 w 1863725"/>
                  <a:gd name="connsiteY3" fmla="*/ 1587 h 1411287"/>
                  <a:gd name="connsiteX4" fmla="*/ 406400 w 1863725"/>
                  <a:gd name="connsiteY4" fmla="*/ 420687 h 1411287"/>
                  <a:gd name="connsiteX5" fmla="*/ 63500 w 1863725"/>
                  <a:gd name="connsiteY5" fmla="*/ 1287462 h 1411287"/>
                  <a:gd name="connsiteX0" fmla="*/ 63500 w 1963738"/>
                  <a:gd name="connsiteY0" fmla="*/ 1287462 h 1411287"/>
                  <a:gd name="connsiteX1" fmla="*/ 787400 w 1963738"/>
                  <a:gd name="connsiteY1" fmla="*/ 1411287 h 1411287"/>
                  <a:gd name="connsiteX2" fmla="*/ 1863725 w 1963738"/>
                  <a:gd name="connsiteY2" fmla="*/ 430212 h 1411287"/>
                  <a:gd name="connsiteX3" fmla="*/ 1387475 w 1963738"/>
                  <a:gd name="connsiteY3" fmla="*/ 1587 h 1411287"/>
                  <a:gd name="connsiteX4" fmla="*/ 406400 w 1963738"/>
                  <a:gd name="connsiteY4" fmla="*/ 420687 h 1411287"/>
                  <a:gd name="connsiteX5" fmla="*/ 63500 w 1963738"/>
                  <a:gd name="connsiteY5" fmla="*/ 1287462 h 1411287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41717 w 1963737"/>
                  <a:gd name="connsiteY0" fmla="*/ 1287462 h 1689794"/>
                  <a:gd name="connsiteX1" fmla="*/ 634920 w 1963737"/>
                  <a:gd name="connsiteY1" fmla="*/ 1546919 h 1689794"/>
                  <a:gd name="connsiteX2" fmla="*/ 1841942 w 1963737"/>
                  <a:gd name="connsiteY2" fmla="*/ 430212 h 1689794"/>
                  <a:gd name="connsiteX3" fmla="*/ 1365692 w 1963737"/>
                  <a:gd name="connsiteY3" fmla="*/ 1587 h 1689794"/>
                  <a:gd name="connsiteX4" fmla="*/ 384617 w 1963737"/>
                  <a:gd name="connsiteY4" fmla="*/ 420687 h 1689794"/>
                  <a:gd name="connsiteX5" fmla="*/ 41717 w 1963737"/>
                  <a:gd name="connsiteY5" fmla="*/ 1287462 h 1689794"/>
                  <a:gd name="connsiteX0" fmla="*/ 41717 w 1860992"/>
                  <a:gd name="connsiteY0" fmla="*/ 1287462 h 1689794"/>
                  <a:gd name="connsiteX1" fmla="*/ 634920 w 1860992"/>
                  <a:gd name="connsiteY1" fmla="*/ 1546919 h 1689794"/>
                  <a:gd name="connsiteX2" fmla="*/ 1479991 w 1860992"/>
                  <a:gd name="connsiteY2" fmla="*/ 896937 h 1689794"/>
                  <a:gd name="connsiteX3" fmla="*/ 1841942 w 1860992"/>
                  <a:gd name="connsiteY3" fmla="*/ 430212 h 1689794"/>
                  <a:gd name="connsiteX4" fmla="*/ 1365692 w 1860992"/>
                  <a:gd name="connsiteY4" fmla="*/ 1587 h 1689794"/>
                  <a:gd name="connsiteX5" fmla="*/ 384617 w 1860992"/>
                  <a:gd name="connsiteY5" fmla="*/ 420687 h 1689794"/>
                  <a:gd name="connsiteX6" fmla="*/ 41717 w 1860992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55725"/>
                  <a:gd name="connsiteY0" fmla="*/ 1287462 h 1689794"/>
                  <a:gd name="connsiteX1" fmla="*/ 634920 w 1855725"/>
                  <a:gd name="connsiteY1" fmla="*/ 1546919 h 1689794"/>
                  <a:gd name="connsiteX2" fmla="*/ 1282992 w 1855725"/>
                  <a:gd name="connsiteY2" fmla="*/ 322783 h 1689794"/>
                  <a:gd name="connsiteX3" fmla="*/ 1841942 w 1855725"/>
                  <a:gd name="connsiteY3" fmla="*/ 430212 h 1689794"/>
                  <a:gd name="connsiteX4" fmla="*/ 1365692 w 1855725"/>
                  <a:gd name="connsiteY4" fmla="*/ 1587 h 1689794"/>
                  <a:gd name="connsiteX5" fmla="*/ 384617 w 1855725"/>
                  <a:gd name="connsiteY5" fmla="*/ 420687 h 1689794"/>
                  <a:gd name="connsiteX6" fmla="*/ 41717 w 1855725"/>
                  <a:gd name="connsiteY6" fmla="*/ 1287462 h 1689794"/>
                  <a:gd name="connsiteX0" fmla="*/ 41717 w 1876164"/>
                  <a:gd name="connsiteY0" fmla="*/ 1287462 h 1689794"/>
                  <a:gd name="connsiteX1" fmla="*/ 634920 w 1876164"/>
                  <a:gd name="connsiteY1" fmla="*/ 1546919 h 1689794"/>
                  <a:gd name="connsiteX2" fmla="*/ 1571024 w 1876164"/>
                  <a:gd name="connsiteY2" fmla="*/ 538807 h 1689794"/>
                  <a:gd name="connsiteX3" fmla="*/ 1841942 w 1876164"/>
                  <a:gd name="connsiteY3" fmla="*/ 430212 h 1689794"/>
                  <a:gd name="connsiteX4" fmla="*/ 1365692 w 1876164"/>
                  <a:gd name="connsiteY4" fmla="*/ 1587 h 1689794"/>
                  <a:gd name="connsiteX5" fmla="*/ 384617 w 1876164"/>
                  <a:gd name="connsiteY5" fmla="*/ 420687 h 1689794"/>
                  <a:gd name="connsiteX6" fmla="*/ 41717 w 1876164"/>
                  <a:gd name="connsiteY6" fmla="*/ 1287462 h 1689794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06006"/>
                  <a:gd name="connsiteX1" fmla="*/ 718928 w 1888165"/>
                  <a:gd name="connsiteY1" fmla="*/ 1618927 h 1706006"/>
                  <a:gd name="connsiteX2" fmla="*/ 1583025 w 1888165"/>
                  <a:gd name="connsiteY2" fmla="*/ 538807 h 1706006"/>
                  <a:gd name="connsiteX3" fmla="*/ 1853943 w 1888165"/>
                  <a:gd name="connsiteY3" fmla="*/ 430212 h 1706006"/>
                  <a:gd name="connsiteX4" fmla="*/ 1377693 w 1888165"/>
                  <a:gd name="connsiteY4" fmla="*/ 1587 h 1706006"/>
                  <a:gd name="connsiteX5" fmla="*/ 396618 w 1888165"/>
                  <a:gd name="connsiteY5" fmla="*/ 420687 h 1706006"/>
                  <a:gd name="connsiteX6" fmla="*/ 53718 w 1888165"/>
                  <a:gd name="connsiteY6" fmla="*/ 1287462 h 1706006"/>
                  <a:gd name="connsiteX0" fmla="*/ 53718 w 1888165"/>
                  <a:gd name="connsiteY0" fmla="*/ 1287462 h 1618927"/>
                  <a:gd name="connsiteX1" fmla="*/ 718928 w 1888165"/>
                  <a:gd name="connsiteY1" fmla="*/ 1618927 h 1618927"/>
                  <a:gd name="connsiteX2" fmla="*/ 1583025 w 1888165"/>
                  <a:gd name="connsiteY2" fmla="*/ 538807 h 1618927"/>
                  <a:gd name="connsiteX3" fmla="*/ 1853943 w 1888165"/>
                  <a:gd name="connsiteY3" fmla="*/ 430212 h 1618927"/>
                  <a:gd name="connsiteX4" fmla="*/ 1377693 w 1888165"/>
                  <a:gd name="connsiteY4" fmla="*/ 1587 h 1618927"/>
                  <a:gd name="connsiteX5" fmla="*/ 396618 w 1888165"/>
                  <a:gd name="connsiteY5" fmla="*/ 420687 h 1618927"/>
                  <a:gd name="connsiteX6" fmla="*/ 53718 w 1888165"/>
                  <a:gd name="connsiteY6" fmla="*/ 1287462 h 1618927"/>
                  <a:gd name="connsiteX0" fmla="*/ 5223 w 1839670"/>
                  <a:gd name="connsiteY0" fmla="*/ 1287462 h 1780287"/>
                  <a:gd name="connsiteX1" fmla="*/ 379464 w 1839670"/>
                  <a:gd name="connsiteY1" fmla="*/ 1506969 h 1780287"/>
                  <a:gd name="connsiteX2" fmla="*/ 670433 w 1839670"/>
                  <a:gd name="connsiteY2" fmla="*/ 1618927 h 1780287"/>
                  <a:gd name="connsiteX3" fmla="*/ 1534530 w 1839670"/>
                  <a:gd name="connsiteY3" fmla="*/ 538807 h 1780287"/>
                  <a:gd name="connsiteX4" fmla="*/ 1805448 w 1839670"/>
                  <a:gd name="connsiteY4" fmla="*/ 430212 h 1780287"/>
                  <a:gd name="connsiteX5" fmla="*/ 1329198 w 1839670"/>
                  <a:gd name="connsiteY5" fmla="*/ 1587 h 1780287"/>
                  <a:gd name="connsiteX6" fmla="*/ 348123 w 1839670"/>
                  <a:gd name="connsiteY6" fmla="*/ 420687 h 1780287"/>
                  <a:gd name="connsiteX7" fmla="*/ 5223 w 1839670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4947" h="1780287">
                    <a:moveTo>
                      <a:pt x="500" y="1287462"/>
                    </a:moveTo>
                    <a:cubicBezTo>
                      <a:pt x="1000" y="1451572"/>
                      <a:pt x="235534" y="1350106"/>
                      <a:pt x="346402" y="1405350"/>
                    </a:cubicBezTo>
                    <a:cubicBezTo>
                      <a:pt x="457270" y="1460594"/>
                      <a:pt x="473199" y="1780287"/>
                      <a:pt x="665710" y="1618927"/>
                    </a:cubicBezTo>
                    <a:cubicBezTo>
                      <a:pt x="905422" y="1553840"/>
                      <a:pt x="1238695" y="627021"/>
                      <a:pt x="1529807" y="538807"/>
                    </a:cubicBezTo>
                    <a:cubicBezTo>
                      <a:pt x="1820919" y="450593"/>
                      <a:pt x="1834947" y="519749"/>
                      <a:pt x="1800725" y="430212"/>
                    </a:cubicBezTo>
                    <a:cubicBezTo>
                      <a:pt x="1766503" y="340675"/>
                      <a:pt x="1567362" y="3174"/>
                      <a:pt x="1324475" y="1587"/>
                    </a:cubicBezTo>
                    <a:cubicBezTo>
                      <a:pt x="1081588" y="0"/>
                      <a:pt x="564063" y="206375"/>
                      <a:pt x="343400" y="420687"/>
                    </a:cubicBezTo>
                    <a:cubicBezTo>
                      <a:pt x="122738" y="635000"/>
                      <a:pt x="0" y="1123352"/>
                      <a:pt x="500" y="1287462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9000"/>
                    </a:schemeClr>
                  </a:gs>
                  <a:gs pos="50000">
                    <a:schemeClr val="bg1">
                      <a:alpha val="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2" name="자유형 215"/>
              <p:cNvSpPr/>
              <p:nvPr/>
            </p:nvSpPr>
            <p:spPr>
              <a:xfrm rot="5839189">
                <a:off x="4992668" y="4233137"/>
                <a:ext cx="1574505" cy="1185188"/>
              </a:xfrm>
              <a:custGeom>
                <a:avLst/>
                <a:gdLst>
                  <a:gd name="connsiteX0" fmla="*/ 0 w 2171700"/>
                  <a:gd name="connsiteY0" fmla="*/ 1038225 h 1914525"/>
                  <a:gd name="connsiteX1" fmla="*/ 390525 w 2171700"/>
                  <a:gd name="connsiteY1" fmla="*/ 1571625 h 1914525"/>
                  <a:gd name="connsiteX2" fmla="*/ 819150 w 2171700"/>
                  <a:gd name="connsiteY2" fmla="*/ 1914525 h 1914525"/>
                  <a:gd name="connsiteX3" fmla="*/ 1409700 w 2171700"/>
                  <a:gd name="connsiteY3" fmla="*/ 1771650 h 1914525"/>
                  <a:gd name="connsiteX4" fmla="*/ 1876425 w 2171700"/>
                  <a:gd name="connsiteY4" fmla="*/ 1371600 h 1914525"/>
                  <a:gd name="connsiteX5" fmla="*/ 2171700 w 2171700"/>
                  <a:gd name="connsiteY5" fmla="*/ 752475 h 1914525"/>
                  <a:gd name="connsiteX6" fmla="*/ 2105025 w 2171700"/>
                  <a:gd name="connsiteY6" fmla="*/ 0 h 1914525"/>
                  <a:gd name="connsiteX7" fmla="*/ 1990725 w 2171700"/>
                  <a:gd name="connsiteY7" fmla="*/ 209550 h 1914525"/>
                  <a:gd name="connsiteX8" fmla="*/ 1733550 w 2171700"/>
                  <a:gd name="connsiteY8" fmla="*/ 514350 h 1914525"/>
                  <a:gd name="connsiteX9" fmla="*/ 1428750 w 2171700"/>
                  <a:gd name="connsiteY9" fmla="*/ 533400 h 1914525"/>
                  <a:gd name="connsiteX10" fmla="*/ 790575 w 2171700"/>
                  <a:gd name="connsiteY10" fmla="*/ 942975 h 1914525"/>
                  <a:gd name="connsiteX11" fmla="*/ 209550 w 2171700"/>
                  <a:gd name="connsiteY11" fmla="*/ 1047750 h 1914525"/>
                  <a:gd name="connsiteX12" fmla="*/ 0 w 2171700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128712 h 2005012"/>
                  <a:gd name="connsiteX1" fmla="*/ 420687 w 2201862"/>
                  <a:gd name="connsiteY1" fmla="*/ 1662112 h 2005012"/>
                  <a:gd name="connsiteX2" fmla="*/ 849312 w 2201862"/>
                  <a:gd name="connsiteY2" fmla="*/ 2005012 h 2005012"/>
                  <a:gd name="connsiteX3" fmla="*/ 1439862 w 2201862"/>
                  <a:gd name="connsiteY3" fmla="*/ 1862137 h 2005012"/>
                  <a:gd name="connsiteX4" fmla="*/ 1906587 w 2201862"/>
                  <a:gd name="connsiteY4" fmla="*/ 1462087 h 2005012"/>
                  <a:gd name="connsiteX5" fmla="*/ 2201862 w 2201862"/>
                  <a:gd name="connsiteY5" fmla="*/ 842962 h 2005012"/>
                  <a:gd name="connsiteX6" fmla="*/ 2135187 w 2201862"/>
                  <a:gd name="connsiteY6" fmla="*/ 90487 h 2005012"/>
                  <a:gd name="connsiteX7" fmla="*/ 2020887 w 2201862"/>
                  <a:gd name="connsiteY7" fmla="*/ 300037 h 2005012"/>
                  <a:gd name="connsiteX8" fmla="*/ 1763712 w 2201862"/>
                  <a:gd name="connsiteY8" fmla="*/ 604837 h 2005012"/>
                  <a:gd name="connsiteX9" fmla="*/ 1458912 w 2201862"/>
                  <a:gd name="connsiteY9" fmla="*/ 623887 h 2005012"/>
                  <a:gd name="connsiteX10" fmla="*/ 820737 w 2201862"/>
                  <a:gd name="connsiteY10" fmla="*/ 1033462 h 2005012"/>
                  <a:gd name="connsiteX11" fmla="*/ 239712 w 2201862"/>
                  <a:gd name="connsiteY11" fmla="*/ 1138237 h 2005012"/>
                  <a:gd name="connsiteX12" fmla="*/ 30162 w 22018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312374"/>
                  <a:gd name="connsiteY0" fmla="*/ 869819 h 1779457"/>
                  <a:gd name="connsiteX1" fmla="*/ 420687 w 2312374"/>
                  <a:gd name="connsiteY1" fmla="*/ 1403219 h 1779457"/>
                  <a:gd name="connsiteX2" fmla="*/ 849312 w 2312374"/>
                  <a:gd name="connsiteY2" fmla="*/ 1746119 h 1779457"/>
                  <a:gd name="connsiteX3" fmla="*/ 1439862 w 2312374"/>
                  <a:gd name="connsiteY3" fmla="*/ 1603244 h 1779457"/>
                  <a:gd name="connsiteX4" fmla="*/ 1906587 w 2312374"/>
                  <a:gd name="connsiteY4" fmla="*/ 1203194 h 1779457"/>
                  <a:gd name="connsiteX5" fmla="*/ 2201862 w 2312374"/>
                  <a:gd name="connsiteY5" fmla="*/ 584069 h 1779457"/>
                  <a:gd name="connsiteX6" fmla="*/ 2239349 w 2312374"/>
                  <a:gd name="connsiteY6" fmla="*/ 39687 h 1779457"/>
                  <a:gd name="connsiteX7" fmla="*/ 1763712 w 2312374"/>
                  <a:gd name="connsiteY7" fmla="*/ 345944 h 1779457"/>
                  <a:gd name="connsiteX8" fmla="*/ 820737 w 2312374"/>
                  <a:gd name="connsiteY8" fmla="*/ 774569 h 1779457"/>
                  <a:gd name="connsiteX9" fmla="*/ 239712 w 2312374"/>
                  <a:gd name="connsiteY9" fmla="*/ 879344 h 1779457"/>
                  <a:gd name="connsiteX10" fmla="*/ 30162 w 2312374"/>
                  <a:gd name="connsiteY10" fmla="*/ 869819 h 1779457"/>
                  <a:gd name="connsiteX0" fmla="*/ 30162 w 2332627"/>
                  <a:gd name="connsiteY0" fmla="*/ 846217 h 1755855"/>
                  <a:gd name="connsiteX1" fmla="*/ 420687 w 2332627"/>
                  <a:gd name="connsiteY1" fmla="*/ 1379617 h 1755855"/>
                  <a:gd name="connsiteX2" fmla="*/ 849312 w 2332627"/>
                  <a:gd name="connsiteY2" fmla="*/ 1722517 h 1755855"/>
                  <a:gd name="connsiteX3" fmla="*/ 1439862 w 2332627"/>
                  <a:gd name="connsiteY3" fmla="*/ 1579642 h 1755855"/>
                  <a:gd name="connsiteX4" fmla="*/ 1906587 w 2332627"/>
                  <a:gd name="connsiteY4" fmla="*/ 1179592 h 1755855"/>
                  <a:gd name="connsiteX5" fmla="*/ 2201862 w 2332627"/>
                  <a:gd name="connsiteY5" fmla="*/ 560467 h 1755855"/>
                  <a:gd name="connsiteX6" fmla="*/ 2239349 w 2332627"/>
                  <a:gd name="connsiteY6" fmla="*/ 16085 h 1755855"/>
                  <a:gd name="connsiteX7" fmla="*/ 1642189 w 2332627"/>
                  <a:gd name="connsiteY7" fmla="*/ 463955 h 1755855"/>
                  <a:gd name="connsiteX8" fmla="*/ 820737 w 2332627"/>
                  <a:gd name="connsiteY8" fmla="*/ 750967 h 1755855"/>
                  <a:gd name="connsiteX9" fmla="*/ 239712 w 2332627"/>
                  <a:gd name="connsiteY9" fmla="*/ 855742 h 1755855"/>
                  <a:gd name="connsiteX10" fmla="*/ 30162 w 2332627"/>
                  <a:gd name="connsiteY10" fmla="*/ 846217 h 1755855"/>
                  <a:gd name="connsiteX0" fmla="*/ 30162 w 2332628"/>
                  <a:gd name="connsiteY0" fmla="*/ 846217 h 1755855"/>
                  <a:gd name="connsiteX1" fmla="*/ 420687 w 2332628"/>
                  <a:gd name="connsiteY1" fmla="*/ 1379617 h 1755855"/>
                  <a:gd name="connsiteX2" fmla="*/ 849312 w 2332628"/>
                  <a:gd name="connsiteY2" fmla="*/ 1722517 h 1755855"/>
                  <a:gd name="connsiteX3" fmla="*/ 1439862 w 2332628"/>
                  <a:gd name="connsiteY3" fmla="*/ 1579642 h 1755855"/>
                  <a:gd name="connsiteX4" fmla="*/ 1906587 w 2332628"/>
                  <a:gd name="connsiteY4" fmla="*/ 1179592 h 1755855"/>
                  <a:gd name="connsiteX5" fmla="*/ 2201862 w 2332628"/>
                  <a:gd name="connsiteY5" fmla="*/ 560467 h 1755855"/>
                  <a:gd name="connsiteX6" fmla="*/ 2239349 w 2332628"/>
                  <a:gd name="connsiteY6" fmla="*/ 16085 h 1755855"/>
                  <a:gd name="connsiteX7" fmla="*/ 1642189 w 2332628"/>
                  <a:gd name="connsiteY7" fmla="*/ 463955 h 1755855"/>
                  <a:gd name="connsiteX8" fmla="*/ 970384 w 2332628"/>
                  <a:gd name="connsiteY8" fmla="*/ 538600 h 1755855"/>
                  <a:gd name="connsiteX9" fmla="*/ 239712 w 2332628"/>
                  <a:gd name="connsiteY9" fmla="*/ 855742 h 1755855"/>
                  <a:gd name="connsiteX10" fmla="*/ 30162 w 2332628"/>
                  <a:gd name="connsiteY10" fmla="*/ 846217 h 1755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32628" h="1755855">
                    <a:moveTo>
                      <a:pt x="30162" y="846217"/>
                    </a:moveTo>
                    <a:cubicBezTo>
                      <a:pt x="60324" y="933529"/>
                      <a:pt x="284162" y="1233567"/>
                      <a:pt x="420687" y="1379617"/>
                    </a:cubicBezTo>
                    <a:cubicBezTo>
                      <a:pt x="557212" y="1525667"/>
                      <a:pt x="679449" y="1689179"/>
                      <a:pt x="849312" y="1722517"/>
                    </a:cubicBezTo>
                    <a:cubicBezTo>
                      <a:pt x="1019175" y="1755855"/>
                      <a:pt x="1263650" y="1670129"/>
                      <a:pt x="1439862" y="1579642"/>
                    </a:cubicBezTo>
                    <a:cubicBezTo>
                      <a:pt x="1616074" y="1489155"/>
                      <a:pt x="1779587" y="1349455"/>
                      <a:pt x="1906587" y="1179592"/>
                    </a:cubicBezTo>
                    <a:cubicBezTo>
                      <a:pt x="2033587" y="1009729"/>
                      <a:pt x="2146402" y="754385"/>
                      <a:pt x="2201862" y="560467"/>
                    </a:cubicBezTo>
                    <a:cubicBezTo>
                      <a:pt x="2257322" y="366549"/>
                      <a:pt x="2332628" y="32170"/>
                      <a:pt x="2239349" y="16085"/>
                    </a:cubicBezTo>
                    <a:cubicBezTo>
                      <a:pt x="2146070" y="0"/>
                      <a:pt x="1853683" y="376869"/>
                      <a:pt x="1642189" y="463955"/>
                    </a:cubicBezTo>
                    <a:cubicBezTo>
                      <a:pt x="1430695" y="551041"/>
                      <a:pt x="1204130" y="473302"/>
                      <a:pt x="970384" y="538600"/>
                    </a:cubicBezTo>
                    <a:cubicBezTo>
                      <a:pt x="736638" y="603898"/>
                      <a:pt x="396416" y="804472"/>
                      <a:pt x="239712" y="855742"/>
                    </a:cubicBezTo>
                    <a:cubicBezTo>
                      <a:pt x="83008" y="907012"/>
                      <a:pt x="0" y="758905"/>
                      <a:pt x="30162" y="846217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1000"/>
                    </a:schemeClr>
                  </a:gs>
                  <a:gs pos="28000">
                    <a:schemeClr val="bg1">
                      <a:alpha val="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27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3" name="Oval 26"/>
              <p:cNvSpPr>
                <a:spLocks noChangeAspect="1" noChangeArrowheads="1"/>
              </p:cNvSpPr>
              <p:nvPr/>
            </p:nvSpPr>
            <p:spPr bwMode="auto">
              <a:xfrm rot="8100000">
                <a:off x="6006543" y="4665226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2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84" name="그룹 187"/>
          <p:cNvGrpSpPr/>
          <p:nvPr/>
        </p:nvGrpSpPr>
        <p:grpSpPr>
          <a:xfrm>
            <a:off x="6052542" y="3216562"/>
            <a:ext cx="797893" cy="694973"/>
            <a:chOff x="3402013" y="2523764"/>
            <a:chExt cx="1024012" cy="891926"/>
          </a:xfrm>
        </p:grpSpPr>
        <p:sp>
          <p:nvSpPr>
            <p:cNvPr id="85" name="Oval 29"/>
            <p:cNvSpPr>
              <a:spLocks noChangeArrowheads="1"/>
            </p:cNvSpPr>
            <p:nvPr/>
          </p:nvSpPr>
          <p:spPr bwMode="auto">
            <a:xfrm>
              <a:off x="3402013" y="2978950"/>
              <a:ext cx="1024012" cy="436740"/>
            </a:xfrm>
            <a:prstGeom prst="ellipse">
              <a:avLst/>
            </a:prstGeom>
            <a:gradFill rotWithShape="1">
              <a:gsLst>
                <a:gs pos="0">
                  <a:schemeClr val="tx1">
                    <a:alpha val="5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86" name="자유형 200"/>
            <p:cNvSpPr/>
            <p:nvPr/>
          </p:nvSpPr>
          <p:spPr bwMode="auto">
            <a:xfrm>
              <a:off x="3610503" y="2533059"/>
              <a:ext cx="615268" cy="616343"/>
            </a:xfrm>
            <a:custGeom>
              <a:avLst/>
              <a:gdLst>
                <a:gd name="connsiteX0" fmla="*/ 0 w 1645187"/>
                <a:gd name="connsiteY0" fmla="*/ 822594 h 1645187"/>
                <a:gd name="connsiteX1" fmla="*/ 240933 w 1645187"/>
                <a:gd name="connsiteY1" fmla="*/ 240932 h 1645187"/>
                <a:gd name="connsiteX2" fmla="*/ 822595 w 1645187"/>
                <a:gd name="connsiteY2" fmla="*/ 1 h 1645187"/>
                <a:gd name="connsiteX3" fmla="*/ 1404257 w 1645187"/>
                <a:gd name="connsiteY3" fmla="*/ 240934 h 1645187"/>
                <a:gd name="connsiteX4" fmla="*/ 1645188 w 1645187"/>
                <a:gd name="connsiteY4" fmla="*/ 822596 h 1645187"/>
                <a:gd name="connsiteX5" fmla="*/ 1404256 w 1645187"/>
                <a:gd name="connsiteY5" fmla="*/ 1404258 h 1645187"/>
                <a:gd name="connsiteX6" fmla="*/ 822594 w 1645187"/>
                <a:gd name="connsiteY6" fmla="*/ 1645190 h 1645187"/>
                <a:gd name="connsiteX7" fmla="*/ 240932 w 1645187"/>
                <a:gd name="connsiteY7" fmla="*/ 1404257 h 1645187"/>
                <a:gd name="connsiteX8" fmla="*/ 0 w 1645187"/>
                <a:gd name="connsiteY8" fmla="*/ 822595 h 1645187"/>
                <a:gd name="connsiteX9" fmla="*/ 0 w 1645187"/>
                <a:gd name="connsiteY9" fmla="*/ 822594 h 1645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45187" h="1645187">
                  <a:moveTo>
                    <a:pt x="0" y="822594"/>
                  </a:moveTo>
                  <a:cubicBezTo>
                    <a:pt x="0" y="604428"/>
                    <a:pt x="86666" y="395198"/>
                    <a:pt x="240933" y="240932"/>
                  </a:cubicBezTo>
                  <a:cubicBezTo>
                    <a:pt x="395200" y="86666"/>
                    <a:pt x="604430" y="0"/>
                    <a:pt x="822595" y="1"/>
                  </a:cubicBezTo>
                  <a:cubicBezTo>
                    <a:pt x="1040761" y="1"/>
                    <a:pt x="1249991" y="86667"/>
                    <a:pt x="1404257" y="240934"/>
                  </a:cubicBezTo>
                  <a:cubicBezTo>
                    <a:pt x="1558523" y="395201"/>
                    <a:pt x="1645189" y="604431"/>
                    <a:pt x="1645188" y="822596"/>
                  </a:cubicBezTo>
                  <a:cubicBezTo>
                    <a:pt x="1645188" y="1040762"/>
                    <a:pt x="1558522" y="1249992"/>
                    <a:pt x="1404256" y="1404258"/>
                  </a:cubicBezTo>
                  <a:cubicBezTo>
                    <a:pt x="1249990" y="1558524"/>
                    <a:pt x="1040759" y="1645190"/>
                    <a:pt x="822594" y="1645190"/>
                  </a:cubicBezTo>
                  <a:cubicBezTo>
                    <a:pt x="604428" y="1645190"/>
                    <a:pt x="395198" y="1558524"/>
                    <a:pt x="240932" y="1404257"/>
                  </a:cubicBezTo>
                  <a:cubicBezTo>
                    <a:pt x="86666" y="1249991"/>
                    <a:pt x="0" y="1040760"/>
                    <a:pt x="0" y="822595"/>
                  </a:cubicBezTo>
                  <a:lnTo>
                    <a:pt x="0" y="822594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289192" tIns="289192" rIns="289192" bIns="289192" spcCol="1270" anchor="ctr"/>
            <a:lstStyle/>
            <a:p>
              <a:pPr algn="ctr" defTabSz="16891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kumimoji="0" lang="ko-KR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87" name="그룹 60"/>
            <p:cNvGrpSpPr/>
            <p:nvPr/>
          </p:nvGrpSpPr>
          <p:grpSpPr>
            <a:xfrm>
              <a:off x="3567909" y="2523764"/>
              <a:ext cx="700444" cy="634932"/>
              <a:chOff x="5075123" y="3442121"/>
              <a:chExt cx="2481953" cy="2249809"/>
            </a:xfrm>
          </p:grpSpPr>
          <p:sp>
            <p:nvSpPr>
              <p:cNvPr id="88" name="타원 202"/>
              <p:cNvSpPr/>
              <p:nvPr/>
            </p:nvSpPr>
            <p:spPr>
              <a:xfrm>
                <a:off x="5159815" y="3442121"/>
                <a:ext cx="2249809" cy="224980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alpha val="0"/>
                    </a:schemeClr>
                  </a:gs>
                  <a:gs pos="65000">
                    <a:schemeClr val="bg1">
                      <a:alpha val="0"/>
                    </a:schemeClr>
                  </a:gs>
                  <a:gs pos="74000">
                    <a:schemeClr val="bg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bg1"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9" name="Oval 26"/>
              <p:cNvSpPr>
                <a:spLocks noChangeAspect="1" noChangeArrowheads="1"/>
              </p:cNvSpPr>
              <p:nvPr/>
            </p:nvSpPr>
            <p:spPr bwMode="auto">
              <a:xfrm rot="18900000">
                <a:off x="5075123" y="3760891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10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0" name="Oval 28"/>
              <p:cNvSpPr>
                <a:spLocks noChangeArrowheads="1"/>
              </p:cNvSpPr>
              <p:nvPr/>
            </p:nvSpPr>
            <p:spPr bwMode="auto">
              <a:xfrm flipH="1">
                <a:off x="5386741" y="3670248"/>
                <a:ext cx="713227" cy="639276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65000"/>
                    </a:schemeClr>
                  </a:gs>
                  <a:gs pos="100000">
                    <a:srgbClr val="67ABF5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endParaRPr>
              </a:p>
            </p:txBody>
          </p:sp>
          <p:sp>
            <p:nvSpPr>
              <p:cNvPr id="91" name="자유형 205"/>
              <p:cNvSpPr/>
              <p:nvPr/>
            </p:nvSpPr>
            <p:spPr>
              <a:xfrm rot="5398342">
                <a:off x="5955277" y="3558568"/>
                <a:ext cx="1424934" cy="1382488"/>
              </a:xfrm>
              <a:custGeom>
                <a:avLst/>
                <a:gdLst>
                  <a:gd name="connsiteX0" fmla="*/ 0 w 1800225"/>
                  <a:gd name="connsiteY0" fmla="*/ 1285875 h 1409700"/>
                  <a:gd name="connsiteX1" fmla="*/ 723900 w 1800225"/>
                  <a:gd name="connsiteY1" fmla="*/ 1409700 h 1409700"/>
                  <a:gd name="connsiteX2" fmla="*/ 1800225 w 1800225"/>
                  <a:gd name="connsiteY2" fmla="*/ 428625 h 1409700"/>
                  <a:gd name="connsiteX3" fmla="*/ 1323975 w 1800225"/>
                  <a:gd name="connsiteY3" fmla="*/ 0 h 1409700"/>
                  <a:gd name="connsiteX4" fmla="*/ 342900 w 1800225"/>
                  <a:gd name="connsiteY4" fmla="*/ 419100 h 1409700"/>
                  <a:gd name="connsiteX5" fmla="*/ 0 w 1800225"/>
                  <a:gd name="connsiteY5" fmla="*/ 1285875 h 1409700"/>
                  <a:gd name="connsiteX0" fmla="*/ 63500 w 1863725"/>
                  <a:gd name="connsiteY0" fmla="*/ 1287462 h 1411287"/>
                  <a:gd name="connsiteX1" fmla="*/ 787400 w 1863725"/>
                  <a:gd name="connsiteY1" fmla="*/ 1411287 h 1411287"/>
                  <a:gd name="connsiteX2" fmla="*/ 1863725 w 1863725"/>
                  <a:gd name="connsiteY2" fmla="*/ 430212 h 1411287"/>
                  <a:gd name="connsiteX3" fmla="*/ 1387475 w 1863725"/>
                  <a:gd name="connsiteY3" fmla="*/ 1587 h 1411287"/>
                  <a:gd name="connsiteX4" fmla="*/ 406400 w 1863725"/>
                  <a:gd name="connsiteY4" fmla="*/ 420687 h 1411287"/>
                  <a:gd name="connsiteX5" fmla="*/ 63500 w 1863725"/>
                  <a:gd name="connsiteY5" fmla="*/ 1287462 h 1411287"/>
                  <a:gd name="connsiteX0" fmla="*/ 63500 w 1963738"/>
                  <a:gd name="connsiteY0" fmla="*/ 1287462 h 1411287"/>
                  <a:gd name="connsiteX1" fmla="*/ 787400 w 1963738"/>
                  <a:gd name="connsiteY1" fmla="*/ 1411287 h 1411287"/>
                  <a:gd name="connsiteX2" fmla="*/ 1863725 w 1963738"/>
                  <a:gd name="connsiteY2" fmla="*/ 430212 h 1411287"/>
                  <a:gd name="connsiteX3" fmla="*/ 1387475 w 1963738"/>
                  <a:gd name="connsiteY3" fmla="*/ 1587 h 1411287"/>
                  <a:gd name="connsiteX4" fmla="*/ 406400 w 1963738"/>
                  <a:gd name="connsiteY4" fmla="*/ 420687 h 1411287"/>
                  <a:gd name="connsiteX5" fmla="*/ 63500 w 1963738"/>
                  <a:gd name="connsiteY5" fmla="*/ 1287462 h 1411287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41717 w 1963737"/>
                  <a:gd name="connsiteY0" fmla="*/ 1287462 h 1689794"/>
                  <a:gd name="connsiteX1" fmla="*/ 634920 w 1963737"/>
                  <a:gd name="connsiteY1" fmla="*/ 1546919 h 1689794"/>
                  <a:gd name="connsiteX2" fmla="*/ 1841942 w 1963737"/>
                  <a:gd name="connsiteY2" fmla="*/ 430212 h 1689794"/>
                  <a:gd name="connsiteX3" fmla="*/ 1365692 w 1963737"/>
                  <a:gd name="connsiteY3" fmla="*/ 1587 h 1689794"/>
                  <a:gd name="connsiteX4" fmla="*/ 384617 w 1963737"/>
                  <a:gd name="connsiteY4" fmla="*/ 420687 h 1689794"/>
                  <a:gd name="connsiteX5" fmla="*/ 41717 w 1963737"/>
                  <a:gd name="connsiteY5" fmla="*/ 1287462 h 1689794"/>
                  <a:gd name="connsiteX0" fmla="*/ 41717 w 1860992"/>
                  <a:gd name="connsiteY0" fmla="*/ 1287462 h 1689794"/>
                  <a:gd name="connsiteX1" fmla="*/ 634920 w 1860992"/>
                  <a:gd name="connsiteY1" fmla="*/ 1546919 h 1689794"/>
                  <a:gd name="connsiteX2" fmla="*/ 1479991 w 1860992"/>
                  <a:gd name="connsiteY2" fmla="*/ 896937 h 1689794"/>
                  <a:gd name="connsiteX3" fmla="*/ 1841942 w 1860992"/>
                  <a:gd name="connsiteY3" fmla="*/ 430212 h 1689794"/>
                  <a:gd name="connsiteX4" fmla="*/ 1365692 w 1860992"/>
                  <a:gd name="connsiteY4" fmla="*/ 1587 h 1689794"/>
                  <a:gd name="connsiteX5" fmla="*/ 384617 w 1860992"/>
                  <a:gd name="connsiteY5" fmla="*/ 420687 h 1689794"/>
                  <a:gd name="connsiteX6" fmla="*/ 41717 w 1860992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55725"/>
                  <a:gd name="connsiteY0" fmla="*/ 1287462 h 1689794"/>
                  <a:gd name="connsiteX1" fmla="*/ 634920 w 1855725"/>
                  <a:gd name="connsiteY1" fmla="*/ 1546919 h 1689794"/>
                  <a:gd name="connsiteX2" fmla="*/ 1282992 w 1855725"/>
                  <a:gd name="connsiteY2" fmla="*/ 322783 h 1689794"/>
                  <a:gd name="connsiteX3" fmla="*/ 1841942 w 1855725"/>
                  <a:gd name="connsiteY3" fmla="*/ 430212 h 1689794"/>
                  <a:gd name="connsiteX4" fmla="*/ 1365692 w 1855725"/>
                  <a:gd name="connsiteY4" fmla="*/ 1587 h 1689794"/>
                  <a:gd name="connsiteX5" fmla="*/ 384617 w 1855725"/>
                  <a:gd name="connsiteY5" fmla="*/ 420687 h 1689794"/>
                  <a:gd name="connsiteX6" fmla="*/ 41717 w 1855725"/>
                  <a:gd name="connsiteY6" fmla="*/ 1287462 h 1689794"/>
                  <a:gd name="connsiteX0" fmla="*/ 41717 w 1876164"/>
                  <a:gd name="connsiteY0" fmla="*/ 1287462 h 1689794"/>
                  <a:gd name="connsiteX1" fmla="*/ 634920 w 1876164"/>
                  <a:gd name="connsiteY1" fmla="*/ 1546919 h 1689794"/>
                  <a:gd name="connsiteX2" fmla="*/ 1571024 w 1876164"/>
                  <a:gd name="connsiteY2" fmla="*/ 538807 h 1689794"/>
                  <a:gd name="connsiteX3" fmla="*/ 1841942 w 1876164"/>
                  <a:gd name="connsiteY3" fmla="*/ 430212 h 1689794"/>
                  <a:gd name="connsiteX4" fmla="*/ 1365692 w 1876164"/>
                  <a:gd name="connsiteY4" fmla="*/ 1587 h 1689794"/>
                  <a:gd name="connsiteX5" fmla="*/ 384617 w 1876164"/>
                  <a:gd name="connsiteY5" fmla="*/ 420687 h 1689794"/>
                  <a:gd name="connsiteX6" fmla="*/ 41717 w 1876164"/>
                  <a:gd name="connsiteY6" fmla="*/ 1287462 h 1689794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06006"/>
                  <a:gd name="connsiteX1" fmla="*/ 718928 w 1888165"/>
                  <a:gd name="connsiteY1" fmla="*/ 1618927 h 1706006"/>
                  <a:gd name="connsiteX2" fmla="*/ 1583025 w 1888165"/>
                  <a:gd name="connsiteY2" fmla="*/ 538807 h 1706006"/>
                  <a:gd name="connsiteX3" fmla="*/ 1853943 w 1888165"/>
                  <a:gd name="connsiteY3" fmla="*/ 430212 h 1706006"/>
                  <a:gd name="connsiteX4" fmla="*/ 1377693 w 1888165"/>
                  <a:gd name="connsiteY4" fmla="*/ 1587 h 1706006"/>
                  <a:gd name="connsiteX5" fmla="*/ 396618 w 1888165"/>
                  <a:gd name="connsiteY5" fmla="*/ 420687 h 1706006"/>
                  <a:gd name="connsiteX6" fmla="*/ 53718 w 1888165"/>
                  <a:gd name="connsiteY6" fmla="*/ 1287462 h 1706006"/>
                  <a:gd name="connsiteX0" fmla="*/ 53718 w 1888165"/>
                  <a:gd name="connsiteY0" fmla="*/ 1287462 h 1618927"/>
                  <a:gd name="connsiteX1" fmla="*/ 718928 w 1888165"/>
                  <a:gd name="connsiteY1" fmla="*/ 1618927 h 1618927"/>
                  <a:gd name="connsiteX2" fmla="*/ 1583025 w 1888165"/>
                  <a:gd name="connsiteY2" fmla="*/ 538807 h 1618927"/>
                  <a:gd name="connsiteX3" fmla="*/ 1853943 w 1888165"/>
                  <a:gd name="connsiteY3" fmla="*/ 430212 h 1618927"/>
                  <a:gd name="connsiteX4" fmla="*/ 1377693 w 1888165"/>
                  <a:gd name="connsiteY4" fmla="*/ 1587 h 1618927"/>
                  <a:gd name="connsiteX5" fmla="*/ 396618 w 1888165"/>
                  <a:gd name="connsiteY5" fmla="*/ 420687 h 1618927"/>
                  <a:gd name="connsiteX6" fmla="*/ 53718 w 1888165"/>
                  <a:gd name="connsiteY6" fmla="*/ 1287462 h 1618927"/>
                  <a:gd name="connsiteX0" fmla="*/ 5223 w 1839670"/>
                  <a:gd name="connsiteY0" fmla="*/ 1287462 h 1780287"/>
                  <a:gd name="connsiteX1" fmla="*/ 379464 w 1839670"/>
                  <a:gd name="connsiteY1" fmla="*/ 1506969 h 1780287"/>
                  <a:gd name="connsiteX2" fmla="*/ 670433 w 1839670"/>
                  <a:gd name="connsiteY2" fmla="*/ 1618927 h 1780287"/>
                  <a:gd name="connsiteX3" fmla="*/ 1534530 w 1839670"/>
                  <a:gd name="connsiteY3" fmla="*/ 538807 h 1780287"/>
                  <a:gd name="connsiteX4" fmla="*/ 1805448 w 1839670"/>
                  <a:gd name="connsiteY4" fmla="*/ 430212 h 1780287"/>
                  <a:gd name="connsiteX5" fmla="*/ 1329198 w 1839670"/>
                  <a:gd name="connsiteY5" fmla="*/ 1587 h 1780287"/>
                  <a:gd name="connsiteX6" fmla="*/ 348123 w 1839670"/>
                  <a:gd name="connsiteY6" fmla="*/ 420687 h 1780287"/>
                  <a:gd name="connsiteX7" fmla="*/ 5223 w 1839670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4947" h="1780287">
                    <a:moveTo>
                      <a:pt x="500" y="1287462"/>
                    </a:moveTo>
                    <a:cubicBezTo>
                      <a:pt x="1000" y="1451572"/>
                      <a:pt x="235534" y="1350106"/>
                      <a:pt x="346402" y="1405350"/>
                    </a:cubicBezTo>
                    <a:cubicBezTo>
                      <a:pt x="457270" y="1460594"/>
                      <a:pt x="473199" y="1780287"/>
                      <a:pt x="665710" y="1618927"/>
                    </a:cubicBezTo>
                    <a:cubicBezTo>
                      <a:pt x="905422" y="1553840"/>
                      <a:pt x="1238695" y="627021"/>
                      <a:pt x="1529807" y="538807"/>
                    </a:cubicBezTo>
                    <a:cubicBezTo>
                      <a:pt x="1820919" y="450593"/>
                      <a:pt x="1834947" y="519749"/>
                      <a:pt x="1800725" y="430212"/>
                    </a:cubicBezTo>
                    <a:cubicBezTo>
                      <a:pt x="1766503" y="340675"/>
                      <a:pt x="1567362" y="3174"/>
                      <a:pt x="1324475" y="1587"/>
                    </a:cubicBezTo>
                    <a:cubicBezTo>
                      <a:pt x="1081588" y="0"/>
                      <a:pt x="564063" y="206375"/>
                      <a:pt x="343400" y="420687"/>
                    </a:cubicBezTo>
                    <a:cubicBezTo>
                      <a:pt x="122738" y="635000"/>
                      <a:pt x="0" y="1123352"/>
                      <a:pt x="500" y="1287462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9000"/>
                    </a:schemeClr>
                  </a:gs>
                  <a:gs pos="50000">
                    <a:schemeClr val="bg1">
                      <a:alpha val="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2" name="자유형 206"/>
              <p:cNvSpPr/>
              <p:nvPr/>
            </p:nvSpPr>
            <p:spPr>
              <a:xfrm rot="5839189">
                <a:off x="4992668" y="4233137"/>
                <a:ext cx="1574505" cy="1185188"/>
              </a:xfrm>
              <a:custGeom>
                <a:avLst/>
                <a:gdLst>
                  <a:gd name="connsiteX0" fmla="*/ 0 w 2171700"/>
                  <a:gd name="connsiteY0" fmla="*/ 1038225 h 1914525"/>
                  <a:gd name="connsiteX1" fmla="*/ 390525 w 2171700"/>
                  <a:gd name="connsiteY1" fmla="*/ 1571625 h 1914525"/>
                  <a:gd name="connsiteX2" fmla="*/ 819150 w 2171700"/>
                  <a:gd name="connsiteY2" fmla="*/ 1914525 h 1914525"/>
                  <a:gd name="connsiteX3" fmla="*/ 1409700 w 2171700"/>
                  <a:gd name="connsiteY3" fmla="*/ 1771650 h 1914525"/>
                  <a:gd name="connsiteX4" fmla="*/ 1876425 w 2171700"/>
                  <a:gd name="connsiteY4" fmla="*/ 1371600 h 1914525"/>
                  <a:gd name="connsiteX5" fmla="*/ 2171700 w 2171700"/>
                  <a:gd name="connsiteY5" fmla="*/ 752475 h 1914525"/>
                  <a:gd name="connsiteX6" fmla="*/ 2105025 w 2171700"/>
                  <a:gd name="connsiteY6" fmla="*/ 0 h 1914525"/>
                  <a:gd name="connsiteX7" fmla="*/ 1990725 w 2171700"/>
                  <a:gd name="connsiteY7" fmla="*/ 209550 h 1914525"/>
                  <a:gd name="connsiteX8" fmla="*/ 1733550 w 2171700"/>
                  <a:gd name="connsiteY8" fmla="*/ 514350 h 1914525"/>
                  <a:gd name="connsiteX9" fmla="*/ 1428750 w 2171700"/>
                  <a:gd name="connsiteY9" fmla="*/ 533400 h 1914525"/>
                  <a:gd name="connsiteX10" fmla="*/ 790575 w 2171700"/>
                  <a:gd name="connsiteY10" fmla="*/ 942975 h 1914525"/>
                  <a:gd name="connsiteX11" fmla="*/ 209550 w 2171700"/>
                  <a:gd name="connsiteY11" fmla="*/ 1047750 h 1914525"/>
                  <a:gd name="connsiteX12" fmla="*/ 0 w 2171700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128712 h 2005012"/>
                  <a:gd name="connsiteX1" fmla="*/ 420687 w 2201862"/>
                  <a:gd name="connsiteY1" fmla="*/ 1662112 h 2005012"/>
                  <a:gd name="connsiteX2" fmla="*/ 849312 w 2201862"/>
                  <a:gd name="connsiteY2" fmla="*/ 2005012 h 2005012"/>
                  <a:gd name="connsiteX3" fmla="*/ 1439862 w 2201862"/>
                  <a:gd name="connsiteY3" fmla="*/ 1862137 h 2005012"/>
                  <a:gd name="connsiteX4" fmla="*/ 1906587 w 2201862"/>
                  <a:gd name="connsiteY4" fmla="*/ 1462087 h 2005012"/>
                  <a:gd name="connsiteX5" fmla="*/ 2201862 w 2201862"/>
                  <a:gd name="connsiteY5" fmla="*/ 842962 h 2005012"/>
                  <a:gd name="connsiteX6" fmla="*/ 2135187 w 2201862"/>
                  <a:gd name="connsiteY6" fmla="*/ 90487 h 2005012"/>
                  <a:gd name="connsiteX7" fmla="*/ 2020887 w 2201862"/>
                  <a:gd name="connsiteY7" fmla="*/ 300037 h 2005012"/>
                  <a:gd name="connsiteX8" fmla="*/ 1763712 w 2201862"/>
                  <a:gd name="connsiteY8" fmla="*/ 604837 h 2005012"/>
                  <a:gd name="connsiteX9" fmla="*/ 1458912 w 2201862"/>
                  <a:gd name="connsiteY9" fmla="*/ 623887 h 2005012"/>
                  <a:gd name="connsiteX10" fmla="*/ 820737 w 2201862"/>
                  <a:gd name="connsiteY10" fmla="*/ 1033462 h 2005012"/>
                  <a:gd name="connsiteX11" fmla="*/ 239712 w 2201862"/>
                  <a:gd name="connsiteY11" fmla="*/ 1138237 h 2005012"/>
                  <a:gd name="connsiteX12" fmla="*/ 30162 w 22018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312374"/>
                  <a:gd name="connsiteY0" fmla="*/ 869819 h 1779457"/>
                  <a:gd name="connsiteX1" fmla="*/ 420687 w 2312374"/>
                  <a:gd name="connsiteY1" fmla="*/ 1403219 h 1779457"/>
                  <a:gd name="connsiteX2" fmla="*/ 849312 w 2312374"/>
                  <a:gd name="connsiteY2" fmla="*/ 1746119 h 1779457"/>
                  <a:gd name="connsiteX3" fmla="*/ 1439862 w 2312374"/>
                  <a:gd name="connsiteY3" fmla="*/ 1603244 h 1779457"/>
                  <a:gd name="connsiteX4" fmla="*/ 1906587 w 2312374"/>
                  <a:gd name="connsiteY4" fmla="*/ 1203194 h 1779457"/>
                  <a:gd name="connsiteX5" fmla="*/ 2201862 w 2312374"/>
                  <a:gd name="connsiteY5" fmla="*/ 584069 h 1779457"/>
                  <a:gd name="connsiteX6" fmla="*/ 2239349 w 2312374"/>
                  <a:gd name="connsiteY6" fmla="*/ 39687 h 1779457"/>
                  <a:gd name="connsiteX7" fmla="*/ 1763712 w 2312374"/>
                  <a:gd name="connsiteY7" fmla="*/ 345944 h 1779457"/>
                  <a:gd name="connsiteX8" fmla="*/ 820737 w 2312374"/>
                  <a:gd name="connsiteY8" fmla="*/ 774569 h 1779457"/>
                  <a:gd name="connsiteX9" fmla="*/ 239712 w 2312374"/>
                  <a:gd name="connsiteY9" fmla="*/ 879344 h 1779457"/>
                  <a:gd name="connsiteX10" fmla="*/ 30162 w 2312374"/>
                  <a:gd name="connsiteY10" fmla="*/ 869819 h 1779457"/>
                  <a:gd name="connsiteX0" fmla="*/ 30162 w 2332627"/>
                  <a:gd name="connsiteY0" fmla="*/ 846217 h 1755855"/>
                  <a:gd name="connsiteX1" fmla="*/ 420687 w 2332627"/>
                  <a:gd name="connsiteY1" fmla="*/ 1379617 h 1755855"/>
                  <a:gd name="connsiteX2" fmla="*/ 849312 w 2332627"/>
                  <a:gd name="connsiteY2" fmla="*/ 1722517 h 1755855"/>
                  <a:gd name="connsiteX3" fmla="*/ 1439862 w 2332627"/>
                  <a:gd name="connsiteY3" fmla="*/ 1579642 h 1755855"/>
                  <a:gd name="connsiteX4" fmla="*/ 1906587 w 2332627"/>
                  <a:gd name="connsiteY4" fmla="*/ 1179592 h 1755855"/>
                  <a:gd name="connsiteX5" fmla="*/ 2201862 w 2332627"/>
                  <a:gd name="connsiteY5" fmla="*/ 560467 h 1755855"/>
                  <a:gd name="connsiteX6" fmla="*/ 2239349 w 2332627"/>
                  <a:gd name="connsiteY6" fmla="*/ 16085 h 1755855"/>
                  <a:gd name="connsiteX7" fmla="*/ 1642189 w 2332627"/>
                  <a:gd name="connsiteY7" fmla="*/ 463955 h 1755855"/>
                  <a:gd name="connsiteX8" fmla="*/ 820737 w 2332627"/>
                  <a:gd name="connsiteY8" fmla="*/ 750967 h 1755855"/>
                  <a:gd name="connsiteX9" fmla="*/ 239712 w 2332627"/>
                  <a:gd name="connsiteY9" fmla="*/ 855742 h 1755855"/>
                  <a:gd name="connsiteX10" fmla="*/ 30162 w 2332627"/>
                  <a:gd name="connsiteY10" fmla="*/ 846217 h 1755855"/>
                  <a:gd name="connsiteX0" fmla="*/ 30162 w 2332628"/>
                  <a:gd name="connsiteY0" fmla="*/ 846217 h 1755855"/>
                  <a:gd name="connsiteX1" fmla="*/ 420687 w 2332628"/>
                  <a:gd name="connsiteY1" fmla="*/ 1379617 h 1755855"/>
                  <a:gd name="connsiteX2" fmla="*/ 849312 w 2332628"/>
                  <a:gd name="connsiteY2" fmla="*/ 1722517 h 1755855"/>
                  <a:gd name="connsiteX3" fmla="*/ 1439862 w 2332628"/>
                  <a:gd name="connsiteY3" fmla="*/ 1579642 h 1755855"/>
                  <a:gd name="connsiteX4" fmla="*/ 1906587 w 2332628"/>
                  <a:gd name="connsiteY4" fmla="*/ 1179592 h 1755855"/>
                  <a:gd name="connsiteX5" fmla="*/ 2201862 w 2332628"/>
                  <a:gd name="connsiteY5" fmla="*/ 560467 h 1755855"/>
                  <a:gd name="connsiteX6" fmla="*/ 2239349 w 2332628"/>
                  <a:gd name="connsiteY6" fmla="*/ 16085 h 1755855"/>
                  <a:gd name="connsiteX7" fmla="*/ 1642189 w 2332628"/>
                  <a:gd name="connsiteY7" fmla="*/ 463955 h 1755855"/>
                  <a:gd name="connsiteX8" fmla="*/ 970384 w 2332628"/>
                  <a:gd name="connsiteY8" fmla="*/ 538600 h 1755855"/>
                  <a:gd name="connsiteX9" fmla="*/ 239712 w 2332628"/>
                  <a:gd name="connsiteY9" fmla="*/ 855742 h 1755855"/>
                  <a:gd name="connsiteX10" fmla="*/ 30162 w 2332628"/>
                  <a:gd name="connsiteY10" fmla="*/ 846217 h 1755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32628" h="1755855">
                    <a:moveTo>
                      <a:pt x="30162" y="846217"/>
                    </a:moveTo>
                    <a:cubicBezTo>
                      <a:pt x="60324" y="933529"/>
                      <a:pt x="284162" y="1233567"/>
                      <a:pt x="420687" y="1379617"/>
                    </a:cubicBezTo>
                    <a:cubicBezTo>
                      <a:pt x="557212" y="1525667"/>
                      <a:pt x="679449" y="1689179"/>
                      <a:pt x="849312" y="1722517"/>
                    </a:cubicBezTo>
                    <a:cubicBezTo>
                      <a:pt x="1019175" y="1755855"/>
                      <a:pt x="1263650" y="1670129"/>
                      <a:pt x="1439862" y="1579642"/>
                    </a:cubicBezTo>
                    <a:cubicBezTo>
                      <a:pt x="1616074" y="1489155"/>
                      <a:pt x="1779587" y="1349455"/>
                      <a:pt x="1906587" y="1179592"/>
                    </a:cubicBezTo>
                    <a:cubicBezTo>
                      <a:pt x="2033587" y="1009729"/>
                      <a:pt x="2146402" y="754385"/>
                      <a:pt x="2201862" y="560467"/>
                    </a:cubicBezTo>
                    <a:cubicBezTo>
                      <a:pt x="2257322" y="366549"/>
                      <a:pt x="2332628" y="32170"/>
                      <a:pt x="2239349" y="16085"/>
                    </a:cubicBezTo>
                    <a:cubicBezTo>
                      <a:pt x="2146070" y="0"/>
                      <a:pt x="1853683" y="376869"/>
                      <a:pt x="1642189" y="463955"/>
                    </a:cubicBezTo>
                    <a:cubicBezTo>
                      <a:pt x="1430695" y="551041"/>
                      <a:pt x="1204130" y="473302"/>
                      <a:pt x="970384" y="538600"/>
                    </a:cubicBezTo>
                    <a:cubicBezTo>
                      <a:pt x="736638" y="603898"/>
                      <a:pt x="396416" y="804472"/>
                      <a:pt x="239712" y="855742"/>
                    </a:cubicBezTo>
                    <a:cubicBezTo>
                      <a:pt x="83008" y="907012"/>
                      <a:pt x="0" y="758905"/>
                      <a:pt x="30162" y="846217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1000"/>
                    </a:schemeClr>
                  </a:gs>
                  <a:gs pos="28000">
                    <a:schemeClr val="bg1">
                      <a:alpha val="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27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3" name="Oval 26"/>
              <p:cNvSpPr>
                <a:spLocks noChangeAspect="1" noChangeArrowheads="1"/>
              </p:cNvSpPr>
              <p:nvPr/>
            </p:nvSpPr>
            <p:spPr bwMode="auto">
              <a:xfrm rot="8100000">
                <a:off x="6006543" y="4665226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2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94" name="그룹 197"/>
          <p:cNvGrpSpPr/>
          <p:nvPr/>
        </p:nvGrpSpPr>
        <p:grpSpPr>
          <a:xfrm>
            <a:off x="6798443" y="3216562"/>
            <a:ext cx="797893" cy="694973"/>
            <a:chOff x="3402013" y="2523764"/>
            <a:chExt cx="1024012" cy="891926"/>
          </a:xfrm>
        </p:grpSpPr>
        <p:sp>
          <p:nvSpPr>
            <p:cNvPr id="95" name="Oval 29"/>
            <p:cNvSpPr>
              <a:spLocks noChangeArrowheads="1"/>
            </p:cNvSpPr>
            <p:nvPr/>
          </p:nvSpPr>
          <p:spPr bwMode="auto">
            <a:xfrm>
              <a:off x="3402013" y="2978950"/>
              <a:ext cx="1024012" cy="436740"/>
            </a:xfrm>
            <a:prstGeom prst="ellipse">
              <a:avLst/>
            </a:prstGeom>
            <a:gradFill rotWithShape="1">
              <a:gsLst>
                <a:gs pos="0">
                  <a:schemeClr val="tx1">
                    <a:alpha val="5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96" name="자유형 191"/>
            <p:cNvSpPr/>
            <p:nvPr/>
          </p:nvSpPr>
          <p:spPr bwMode="auto">
            <a:xfrm>
              <a:off x="3610503" y="2533059"/>
              <a:ext cx="615268" cy="616343"/>
            </a:xfrm>
            <a:custGeom>
              <a:avLst/>
              <a:gdLst>
                <a:gd name="connsiteX0" fmla="*/ 0 w 1645187"/>
                <a:gd name="connsiteY0" fmla="*/ 822594 h 1645187"/>
                <a:gd name="connsiteX1" fmla="*/ 240933 w 1645187"/>
                <a:gd name="connsiteY1" fmla="*/ 240932 h 1645187"/>
                <a:gd name="connsiteX2" fmla="*/ 822595 w 1645187"/>
                <a:gd name="connsiteY2" fmla="*/ 1 h 1645187"/>
                <a:gd name="connsiteX3" fmla="*/ 1404257 w 1645187"/>
                <a:gd name="connsiteY3" fmla="*/ 240934 h 1645187"/>
                <a:gd name="connsiteX4" fmla="*/ 1645188 w 1645187"/>
                <a:gd name="connsiteY4" fmla="*/ 822596 h 1645187"/>
                <a:gd name="connsiteX5" fmla="*/ 1404256 w 1645187"/>
                <a:gd name="connsiteY5" fmla="*/ 1404258 h 1645187"/>
                <a:gd name="connsiteX6" fmla="*/ 822594 w 1645187"/>
                <a:gd name="connsiteY6" fmla="*/ 1645190 h 1645187"/>
                <a:gd name="connsiteX7" fmla="*/ 240932 w 1645187"/>
                <a:gd name="connsiteY7" fmla="*/ 1404257 h 1645187"/>
                <a:gd name="connsiteX8" fmla="*/ 0 w 1645187"/>
                <a:gd name="connsiteY8" fmla="*/ 822595 h 1645187"/>
                <a:gd name="connsiteX9" fmla="*/ 0 w 1645187"/>
                <a:gd name="connsiteY9" fmla="*/ 822594 h 1645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45187" h="1645187">
                  <a:moveTo>
                    <a:pt x="0" y="822594"/>
                  </a:moveTo>
                  <a:cubicBezTo>
                    <a:pt x="0" y="604428"/>
                    <a:pt x="86666" y="395198"/>
                    <a:pt x="240933" y="240932"/>
                  </a:cubicBezTo>
                  <a:cubicBezTo>
                    <a:pt x="395200" y="86666"/>
                    <a:pt x="604430" y="0"/>
                    <a:pt x="822595" y="1"/>
                  </a:cubicBezTo>
                  <a:cubicBezTo>
                    <a:pt x="1040761" y="1"/>
                    <a:pt x="1249991" y="86667"/>
                    <a:pt x="1404257" y="240934"/>
                  </a:cubicBezTo>
                  <a:cubicBezTo>
                    <a:pt x="1558523" y="395201"/>
                    <a:pt x="1645189" y="604431"/>
                    <a:pt x="1645188" y="822596"/>
                  </a:cubicBezTo>
                  <a:cubicBezTo>
                    <a:pt x="1645188" y="1040762"/>
                    <a:pt x="1558522" y="1249992"/>
                    <a:pt x="1404256" y="1404258"/>
                  </a:cubicBezTo>
                  <a:cubicBezTo>
                    <a:pt x="1249990" y="1558524"/>
                    <a:pt x="1040759" y="1645190"/>
                    <a:pt x="822594" y="1645190"/>
                  </a:cubicBezTo>
                  <a:cubicBezTo>
                    <a:pt x="604428" y="1645190"/>
                    <a:pt x="395198" y="1558524"/>
                    <a:pt x="240932" y="1404257"/>
                  </a:cubicBezTo>
                  <a:cubicBezTo>
                    <a:pt x="86666" y="1249991"/>
                    <a:pt x="0" y="1040760"/>
                    <a:pt x="0" y="822595"/>
                  </a:cubicBezTo>
                  <a:lnTo>
                    <a:pt x="0" y="822594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289192" tIns="289192" rIns="289192" bIns="289192" spcCol="1270" anchor="ctr"/>
            <a:lstStyle/>
            <a:p>
              <a:pPr algn="ctr" defTabSz="16891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kumimoji="0" lang="ko-KR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97" name="그룹 60"/>
            <p:cNvGrpSpPr/>
            <p:nvPr/>
          </p:nvGrpSpPr>
          <p:grpSpPr>
            <a:xfrm>
              <a:off x="3567909" y="2523764"/>
              <a:ext cx="700444" cy="634932"/>
              <a:chOff x="5075123" y="3442121"/>
              <a:chExt cx="2481953" cy="2249809"/>
            </a:xfrm>
          </p:grpSpPr>
          <p:sp>
            <p:nvSpPr>
              <p:cNvPr id="98" name="타원 193"/>
              <p:cNvSpPr/>
              <p:nvPr/>
            </p:nvSpPr>
            <p:spPr>
              <a:xfrm>
                <a:off x="5159815" y="3442121"/>
                <a:ext cx="2249809" cy="224980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alpha val="0"/>
                    </a:schemeClr>
                  </a:gs>
                  <a:gs pos="65000">
                    <a:schemeClr val="bg1">
                      <a:alpha val="0"/>
                    </a:schemeClr>
                  </a:gs>
                  <a:gs pos="74000">
                    <a:schemeClr val="bg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bg1"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9" name="Oval 26"/>
              <p:cNvSpPr>
                <a:spLocks noChangeAspect="1" noChangeArrowheads="1"/>
              </p:cNvSpPr>
              <p:nvPr/>
            </p:nvSpPr>
            <p:spPr bwMode="auto">
              <a:xfrm rot="18900000">
                <a:off x="5075123" y="3760891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10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0" name="Oval 28"/>
              <p:cNvSpPr>
                <a:spLocks noChangeArrowheads="1"/>
              </p:cNvSpPr>
              <p:nvPr/>
            </p:nvSpPr>
            <p:spPr bwMode="auto">
              <a:xfrm flipH="1">
                <a:off x="5386741" y="3670248"/>
                <a:ext cx="713227" cy="639276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65000"/>
                    </a:schemeClr>
                  </a:gs>
                  <a:gs pos="100000">
                    <a:srgbClr val="67ABF5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endParaRPr>
              </a:p>
            </p:txBody>
          </p:sp>
          <p:sp>
            <p:nvSpPr>
              <p:cNvPr id="101" name="자유형 196"/>
              <p:cNvSpPr/>
              <p:nvPr/>
            </p:nvSpPr>
            <p:spPr>
              <a:xfrm rot="5398342">
                <a:off x="5955277" y="3558568"/>
                <a:ext cx="1424934" cy="1382488"/>
              </a:xfrm>
              <a:custGeom>
                <a:avLst/>
                <a:gdLst>
                  <a:gd name="connsiteX0" fmla="*/ 0 w 1800225"/>
                  <a:gd name="connsiteY0" fmla="*/ 1285875 h 1409700"/>
                  <a:gd name="connsiteX1" fmla="*/ 723900 w 1800225"/>
                  <a:gd name="connsiteY1" fmla="*/ 1409700 h 1409700"/>
                  <a:gd name="connsiteX2" fmla="*/ 1800225 w 1800225"/>
                  <a:gd name="connsiteY2" fmla="*/ 428625 h 1409700"/>
                  <a:gd name="connsiteX3" fmla="*/ 1323975 w 1800225"/>
                  <a:gd name="connsiteY3" fmla="*/ 0 h 1409700"/>
                  <a:gd name="connsiteX4" fmla="*/ 342900 w 1800225"/>
                  <a:gd name="connsiteY4" fmla="*/ 419100 h 1409700"/>
                  <a:gd name="connsiteX5" fmla="*/ 0 w 1800225"/>
                  <a:gd name="connsiteY5" fmla="*/ 1285875 h 1409700"/>
                  <a:gd name="connsiteX0" fmla="*/ 63500 w 1863725"/>
                  <a:gd name="connsiteY0" fmla="*/ 1287462 h 1411287"/>
                  <a:gd name="connsiteX1" fmla="*/ 787400 w 1863725"/>
                  <a:gd name="connsiteY1" fmla="*/ 1411287 h 1411287"/>
                  <a:gd name="connsiteX2" fmla="*/ 1863725 w 1863725"/>
                  <a:gd name="connsiteY2" fmla="*/ 430212 h 1411287"/>
                  <a:gd name="connsiteX3" fmla="*/ 1387475 w 1863725"/>
                  <a:gd name="connsiteY3" fmla="*/ 1587 h 1411287"/>
                  <a:gd name="connsiteX4" fmla="*/ 406400 w 1863725"/>
                  <a:gd name="connsiteY4" fmla="*/ 420687 h 1411287"/>
                  <a:gd name="connsiteX5" fmla="*/ 63500 w 1863725"/>
                  <a:gd name="connsiteY5" fmla="*/ 1287462 h 1411287"/>
                  <a:gd name="connsiteX0" fmla="*/ 63500 w 1963738"/>
                  <a:gd name="connsiteY0" fmla="*/ 1287462 h 1411287"/>
                  <a:gd name="connsiteX1" fmla="*/ 787400 w 1963738"/>
                  <a:gd name="connsiteY1" fmla="*/ 1411287 h 1411287"/>
                  <a:gd name="connsiteX2" fmla="*/ 1863725 w 1963738"/>
                  <a:gd name="connsiteY2" fmla="*/ 430212 h 1411287"/>
                  <a:gd name="connsiteX3" fmla="*/ 1387475 w 1963738"/>
                  <a:gd name="connsiteY3" fmla="*/ 1587 h 1411287"/>
                  <a:gd name="connsiteX4" fmla="*/ 406400 w 1963738"/>
                  <a:gd name="connsiteY4" fmla="*/ 420687 h 1411287"/>
                  <a:gd name="connsiteX5" fmla="*/ 63500 w 1963738"/>
                  <a:gd name="connsiteY5" fmla="*/ 1287462 h 1411287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41717 w 1963737"/>
                  <a:gd name="connsiteY0" fmla="*/ 1287462 h 1689794"/>
                  <a:gd name="connsiteX1" fmla="*/ 634920 w 1963737"/>
                  <a:gd name="connsiteY1" fmla="*/ 1546919 h 1689794"/>
                  <a:gd name="connsiteX2" fmla="*/ 1841942 w 1963737"/>
                  <a:gd name="connsiteY2" fmla="*/ 430212 h 1689794"/>
                  <a:gd name="connsiteX3" fmla="*/ 1365692 w 1963737"/>
                  <a:gd name="connsiteY3" fmla="*/ 1587 h 1689794"/>
                  <a:gd name="connsiteX4" fmla="*/ 384617 w 1963737"/>
                  <a:gd name="connsiteY4" fmla="*/ 420687 h 1689794"/>
                  <a:gd name="connsiteX5" fmla="*/ 41717 w 1963737"/>
                  <a:gd name="connsiteY5" fmla="*/ 1287462 h 1689794"/>
                  <a:gd name="connsiteX0" fmla="*/ 41717 w 1860992"/>
                  <a:gd name="connsiteY0" fmla="*/ 1287462 h 1689794"/>
                  <a:gd name="connsiteX1" fmla="*/ 634920 w 1860992"/>
                  <a:gd name="connsiteY1" fmla="*/ 1546919 h 1689794"/>
                  <a:gd name="connsiteX2" fmla="*/ 1479991 w 1860992"/>
                  <a:gd name="connsiteY2" fmla="*/ 896937 h 1689794"/>
                  <a:gd name="connsiteX3" fmla="*/ 1841942 w 1860992"/>
                  <a:gd name="connsiteY3" fmla="*/ 430212 h 1689794"/>
                  <a:gd name="connsiteX4" fmla="*/ 1365692 w 1860992"/>
                  <a:gd name="connsiteY4" fmla="*/ 1587 h 1689794"/>
                  <a:gd name="connsiteX5" fmla="*/ 384617 w 1860992"/>
                  <a:gd name="connsiteY5" fmla="*/ 420687 h 1689794"/>
                  <a:gd name="connsiteX6" fmla="*/ 41717 w 1860992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55725"/>
                  <a:gd name="connsiteY0" fmla="*/ 1287462 h 1689794"/>
                  <a:gd name="connsiteX1" fmla="*/ 634920 w 1855725"/>
                  <a:gd name="connsiteY1" fmla="*/ 1546919 h 1689794"/>
                  <a:gd name="connsiteX2" fmla="*/ 1282992 w 1855725"/>
                  <a:gd name="connsiteY2" fmla="*/ 322783 h 1689794"/>
                  <a:gd name="connsiteX3" fmla="*/ 1841942 w 1855725"/>
                  <a:gd name="connsiteY3" fmla="*/ 430212 h 1689794"/>
                  <a:gd name="connsiteX4" fmla="*/ 1365692 w 1855725"/>
                  <a:gd name="connsiteY4" fmla="*/ 1587 h 1689794"/>
                  <a:gd name="connsiteX5" fmla="*/ 384617 w 1855725"/>
                  <a:gd name="connsiteY5" fmla="*/ 420687 h 1689794"/>
                  <a:gd name="connsiteX6" fmla="*/ 41717 w 1855725"/>
                  <a:gd name="connsiteY6" fmla="*/ 1287462 h 1689794"/>
                  <a:gd name="connsiteX0" fmla="*/ 41717 w 1876164"/>
                  <a:gd name="connsiteY0" fmla="*/ 1287462 h 1689794"/>
                  <a:gd name="connsiteX1" fmla="*/ 634920 w 1876164"/>
                  <a:gd name="connsiteY1" fmla="*/ 1546919 h 1689794"/>
                  <a:gd name="connsiteX2" fmla="*/ 1571024 w 1876164"/>
                  <a:gd name="connsiteY2" fmla="*/ 538807 h 1689794"/>
                  <a:gd name="connsiteX3" fmla="*/ 1841942 w 1876164"/>
                  <a:gd name="connsiteY3" fmla="*/ 430212 h 1689794"/>
                  <a:gd name="connsiteX4" fmla="*/ 1365692 w 1876164"/>
                  <a:gd name="connsiteY4" fmla="*/ 1587 h 1689794"/>
                  <a:gd name="connsiteX5" fmla="*/ 384617 w 1876164"/>
                  <a:gd name="connsiteY5" fmla="*/ 420687 h 1689794"/>
                  <a:gd name="connsiteX6" fmla="*/ 41717 w 1876164"/>
                  <a:gd name="connsiteY6" fmla="*/ 1287462 h 1689794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06006"/>
                  <a:gd name="connsiteX1" fmla="*/ 718928 w 1888165"/>
                  <a:gd name="connsiteY1" fmla="*/ 1618927 h 1706006"/>
                  <a:gd name="connsiteX2" fmla="*/ 1583025 w 1888165"/>
                  <a:gd name="connsiteY2" fmla="*/ 538807 h 1706006"/>
                  <a:gd name="connsiteX3" fmla="*/ 1853943 w 1888165"/>
                  <a:gd name="connsiteY3" fmla="*/ 430212 h 1706006"/>
                  <a:gd name="connsiteX4" fmla="*/ 1377693 w 1888165"/>
                  <a:gd name="connsiteY4" fmla="*/ 1587 h 1706006"/>
                  <a:gd name="connsiteX5" fmla="*/ 396618 w 1888165"/>
                  <a:gd name="connsiteY5" fmla="*/ 420687 h 1706006"/>
                  <a:gd name="connsiteX6" fmla="*/ 53718 w 1888165"/>
                  <a:gd name="connsiteY6" fmla="*/ 1287462 h 1706006"/>
                  <a:gd name="connsiteX0" fmla="*/ 53718 w 1888165"/>
                  <a:gd name="connsiteY0" fmla="*/ 1287462 h 1618927"/>
                  <a:gd name="connsiteX1" fmla="*/ 718928 w 1888165"/>
                  <a:gd name="connsiteY1" fmla="*/ 1618927 h 1618927"/>
                  <a:gd name="connsiteX2" fmla="*/ 1583025 w 1888165"/>
                  <a:gd name="connsiteY2" fmla="*/ 538807 h 1618927"/>
                  <a:gd name="connsiteX3" fmla="*/ 1853943 w 1888165"/>
                  <a:gd name="connsiteY3" fmla="*/ 430212 h 1618927"/>
                  <a:gd name="connsiteX4" fmla="*/ 1377693 w 1888165"/>
                  <a:gd name="connsiteY4" fmla="*/ 1587 h 1618927"/>
                  <a:gd name="connsiteX5" fmla="*/ 396618 w 1888165"/>
                  <a:gd name="connsiteY5" fmla="*/ 420687 h 1618927"/>
                  <a:gd name="connsiteX6" fmla="*/ 53718 w 1888165"/>
                  <a:gd name="connsiteY6" fmla="*/ 1287462 h 1618927"/>
                  <a:gd name="connsiteX0" fmla="*/ 5223 w 1839670"/>
                  <a:gd name="connsiteY0" fmla="*/ 1287462 h 1780287"/>
                  <a:gd name="connsiteX1" fmla="*/ 379464 w 1839670"/>
                  <a:gd name="connsiteY1" fmla="*/ 1506969 h 1780287"/>
                  <a:gd name="connsiteX2" fmla="*/ 670433 w 1839670"/>
                  <a:gd name="connsiteY2" fmla="*/ 1618927 h 1780287"/>
                  <a:gd name="connsiteX3" fmla="*/ 1534530 w 1839670"/>
                  <a:gd name="connsiteY3" fmla="*/ 538807 h 1780287"/>
                  <a:gd name="connsiteX4" fmla="*/ 1805448 w 1839670"/>
                  <a:gd name="connsiteY4" fmla="*/ 430212 h 1780287"/>
                  <a:gd name="connsiteX5" fmla="*/ 1329198 w 1839670"/>
                  <a:gd name="connsiteY5" fmla="*/ 1587 h 1780287"/>
                  <a:gd name="connsiteX6" fmla="*/ 348123 w 1839670"/>
                  <a:gd name="connsiteY6" fmla="*/ 420687 h 1780287"/>
                  <a:gd name="connsiteX7" fmla="*/ 5223 w 1839670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4947" h="1780287">
                    <a:moveTo>
                      <a:pt x="500" y="1287462"/>
                    </a:moveTo>
                    <a:cubicBezTo>
                      <a:pt x="1000" y="1451572"/>
                      <a:pt x="235534" y="1350106"/>
                      <a:pt x="346402" y="1405350"/>
                    </a:cubicBezTo>
                    <a:cubicBezTo>
                      <a:pt x="457270" y="1460594"/>
                      <a:pt x="473199" y="1780287"/>
                      <a:pt x="665710" y="1618927"/>
                    </a:cubicBezTo>
                    <a:cubicBezTo>
                      <a:pt x="905422" y="1553840"/>
                      <a:pt x="1238695" y="627021"/>
                      <a:pt x="1529807" y="538807"/>
                    </a:cubicBezTo>
                    <a:cubicBezTo>
                      <a:pt x="1820919" y="450593"/>
                      <a:pt x="1834947" y="519749"/>
                      <a:pt x="1800725" y="430212"/>
                    </a:cubicBezTo>
                    <a:cubicBezTo>
                      <a:pt x="1766503" y="340675"/>
                      <a:pt x="1567362" y="3174"/>
                      <a:pt x="1324475" y="1587"/>
                    </a:cubicBezTo>
                    <a:cubicBezTo>
                      <a:pt x="1081588" y="0"/>
                      <a:pt x="564063" y="206375"/>
                      <a:pt x="343400" y="420687"/>
                    </a:cubicBezTo>
                    <a:cubicBezTo>
                      <a:pt x="122738" y="635000"/>
                      <a:pt x="0" y="1123352"/>
                      <a:pt x="500" y="1287462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9000"/>
                    </a:schemeClr>
                  </a:gs>
                  <a:gs pos="50000">
                    <a:schemeClr val="bg1">
                      <a:alpha val="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2" name="자유형 197"/>
              <p:cNvSpPr/>
              <p:nvPr/>
            </p:nvSpPr>
            <p:spPr>
              <a:xfrm rot="5839189">
                <a:off x="4992668" y="4233137"/>
                <a:ext cx="1574505" cy="1185188"/>
              </a:xfrm>
              <a:custGeom>
                <a:avLst/>
                <a:gdLst>
                  <a:gd name="connsiteX0" fmla="*/ 0 w 2171700"/>
                  <a:gd name="connsiteY0" fmla="*/ 1038225 h 1914525"/>
                  <a:gd name="connsiteX1" fmla="*/ 390525 w 2171700"/>
                  <a:gd name="connsiteY1" fmla="*/ 1571625 h 1914525"/>
                  <a:gd name="connsiteX2" fmla="*/ 819150 w 2171700"/>
                  <a:gd name="connsiteY2" fmla="*/ 1914525 h 1914525"/>
                  <a:gd name="connsiteX3" fmla="*/ 1409700 w 2171700"/>
                  <a:gd name="connsiteY3" fmla="*/ 1771650 h 1914525"/>
                  <a:gd name="connsiteX4" fmla="*/ 1876425 w 2171700"/>
                  <a:gd name="connsiteY4" fmla="*/ 1371600 h 1914525"/>
                  <a:gd name="connsiteX5" fmla="*/ 2171700 w 2171700"/>
                  <a:gd name="connsiteY5" fmla="*/ 752475 h 1914525"/>
                  <a:gd name="connsiteX6" fmla="*/ 2105025 w 2171700"/>
                  <a:gd name="connsiteY6" fmla="*/ 0 h 1914525"/>
                  <a:gd name="connsiteX7" fmla="*/ 1990725 w 2171700"/>
                  <a:gd name="connsiteY7" fmla="*/ 209550 h 1914525"/>
                  <a:gd name="connsiteX8" fmla="*/ 1733550 w 2171700"/>
                  <a:gd name="connsiteY8" fmla="*/ 514350 h 1914525"/>
                  <a:gd name="connsiteX9" fmla="*/ 1428750 w 2171700"/>
                  <a:gd name="connsiteY9" fmla="*/ 533400 h 1914525"/>
                  <a:gd name="connsiteX10" fmla="*/ 790575 w 2171700"/>
                  <a:gd name="connsiteY10" fmla="*/ 942975 h 1914525"/>
                  <a:gd name="connsiteX11" fmla="*/ 209550 w 2171700"/>
                  <a:gd name="connsiteY11" fmla="*/ 1047750 h 1914525"/>
                  <a:gd name="connsiteX12" fmla="*/ 0 w 2171700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128712 h 2005012"/>
                  <a:gd name="connsiteX1" fmla="*/ 420687 w 2201862"/>
                  <a:gd name="connsiteY1" fmla="*/ 1662112 h 2005012"/>
                  <a:gd name="connsiteX2" fmla="*/ 849312 w 2201862"/>
                  <a:gd name="connsiteY2" fmla="*/ 2005012 h 2005012"/>
                  <a:gd name="connsiteX3" fmla="*/ 1439862 w 2201862"/>
                  <a:gd name="connsiteY3" fmla="*/ 1862137 h 2005012"/>
                  <a:gd name="connsiteX4" fmla="*/ 1906587 w 2201862"/>
                  <a:gd name="connsiteY4" fmla="*/ 1462087 h 2005012"/>
                  <a:gd name="connsiteX5" fmla="*/ 2201862 w 2201862"/>
                  <a:gd name="connsiteY5" fmla="*/ 842962 h 2005012"/>
                  <a:gd name="connsiteX6" fmla="*/ 2135187 w 2201862"/>
                  <a:gd name="connsiteY6" fmla="*/ 90487 h 2005012"/>
                  <a:gd name="connsiteX7" fmla="*/ 2020887 w 2201862"/>
                  <a:gd name="connsiteY7" fmla="*/ 300037 h 2005012"/>
                  <a:gd name="connsiteX8" fmla="*/ 1763712 w 2201862"/>
                  <a:gd name="connsiteY8" fmla="*/ 604837 h 2005012"/>
                  <a:gd name="connsiteX9" fmla="*/ 1458912 w 2201862"/>
                  <a:gd name="connsiteY9" fmla="*/ 623887 h 2005012"/>
                  <a:gd name="connsiteX10" fmla="*/ 820737 w 2201862"/>
                  <a:gd name="connsiteY10" fmla="*/ 1033462 h 2005012"/>
                  <a:gd name="connsiteX11" fmla="*/ 239712 w 2201862"/>
                  <a:gd name="connsiteY11" fmla="*/ 1138237 h 2005012"/>
                  <a:gd name="connsiteX12" fmla="*/ 30162 w 22018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312374"/>
                  <a:gd name="connsiteY0" fmla="*/ 869819 h 1779457"/>
                  <a:gd name="connsiteX1" fmla="*/ 420687 w 2312374"/>
                  <a:gd name="connsiteY1" fmla="*/ 1403219 h 1779457"/>
                  <a:gd name="connsiteX2" fmla="*/ 849312 w 2312374"/>
                  <a:gd name="connsiteY2" fmla="*/ 1746119 h 1779457"/>
                  <a:gd name="connsiteX3" fmla="*/ 1439862 w 2312374"/>
                  <a:gd name="connsiteY3" fmla="*/ 1603244 h 1779457"/>
                  <a:gd name="connsiteX4" fmla="*/ 1906587 w 2312374"/>
                  <a:gd name="connsiteY4" fmla="*/ 1203194 h 1779457"/>
                  <a:gd name="connsiteX5" fmla="*/ 2201862 w 2312374"/>
                  <a:gd name="connsiteY5" fmla="*/ 584069 h 1779457"/>
                  <a:gd name="connsiteX6" fmla="*/ 2239349 w 2312374"/>
                  <a:gd name="connsiteY6" fmla="*/ 39687 h 1779457"/>
                  <a:gd name="connsiteX7" fmla="*/ 1763712 w 2312374"/>
                  <a:gd name="connsiteY7" fmla="*/ 345944 h 1779457"/>
                  <a:gd name="connsiteX8" fmla="*/ 820737 w 2312374"/>
                  <a:gd name="connsiteY8" fmla="*/ 774569 h 1779457"/>
                  <a:gd name="connsiteX9" fmla="*/ 239712 w 2312374"/>
                  <a:gd name="connsiteY9" fmla="*/ 879344 h 1779457"/>
                  <a:gd name="connsiteX10" fmla="*/ 30162 w 2312374"/>
                  <a:gd name="connsiteY10" fmla="*/ 869819 h 1779457"/>
                  <a:gd name="connsiteX0" fmla="*/ 30162 w 2332627"/>
                  <a:gd name="connsiteY0" fmla="*/ 846217 h 1755855"/>
                  <a:gd name="connsiteX1" fmla="*/ 420687 w 2332627"/>
                  <a:gd name="connsiteY1" fmla="*/ 1379617 h 1755855"/>
                  <a:gd name="connsiteX2" fmla="*/ 849312 w 2332627"/>
                  <a:gd name="connsiteY2" fmla="*/ 1722517 h 1755855"/>
                  <a:gd name="connsiteX3" fmla="*/ 1439862 w 2332627"/>
                  <a:gd name="connsiteY3" fmla="*/ 1579642 h 1755855"/>
                  <a:gd name="connsiteX4" fmla="*/ 1906587 w 2332627"/>
                  <a:gd name="connsiteY4" fmla="*/ 1179592 h 1755855"/>
                  <a:gd name="connsiteX5" fmla="*/ 2201862 w 2332627"/>
                  <a:gd name="connsiteY5" fmla="*/ 560467 h 1755855"/>
                  <a:gd name="connsiteX6" fmla="*/ 2239349 w 2332627"/>
                  <a:gd name="connsiteY6" fmla="*/ 16085 h 1755855"/>
                  <a:gd name="connsiteX7" fmla="*/ 1642189 w 2332627"/>
                  <a:gd name="connsiteY7" fmla="*/ 463955 h 1755855"/>
                  <a:gd name="connsiteX8" fmla="*/ 820737 w 2332627"/>
                  <a:gd name="connsiteY8" fmla="*/ 750967 h 1755855"/>
                  <a:gd name="connsiteX9" fmla="*/ 239712 w 2332627"/>
                  <a:gd name="connsiteY9" fmla="*/ 855742 h 1755855"/>
                  <a:gd name="connsiteX10" fmla="*/ 30162 w 2332627"/>
                  <a:gd name="connsiteY10" fmla="*/ 846217 h 1755855"/>
                  <a:gd name="connsiteX0" fmla="*/ 30162 w 2332628"/>
                  <a:gd name="connsiteY0" fmla="*/ 846217 h 1755855"/>
                  <a:gd name="connsiteX1" fmla="*/ 420687 w 2332628"/>
                  <a:gd name="connsiteY1" fmla="*/ 1379617 h 1755855"/>
                  <a:gd name="connsiteX2" fmla="*/ 849312 w 2332628"/>
                  <a:gd name="connsiteY2" fmla="*/ 1722517 h 1755855"/>
                  <a:gd name="connsiteX3" fmla="*/ 1439862 w 2332628"/>
                  <a:gd name="connsiteY3" fmla="*/ 1579642 h 1755855"/>
                  <a:gd name="connsiteX4" fmla="*/ 1906587 w 2332628"/>
                  <a:gd name="connsiteY4" fmla="*/ 1179592 h 1755855"/>
                  <a:gd name="connsiteX5" fmla="*/ 2201862 w 2332628"/>
                  <a:gd name="connsiteY5" fmla="*/ 560467 h 1755855"/>
                  <a:gd name="connsiteX6" fmla="*/ 2239349 w 2332628"/>
                  <a:gd name="connsiteY6" fmla="*/ 16085 h 1755855"/>
                  <a:gd name="connsiteX7" fmla="*/ 1642189 w 2332628"/>
                  <a:gd name="connsiteY7" fmla="*/ 463955 h 1755855"/>
                  <a:gd name="connsiteX8" fmla="*/ 970384 w 2332628"/>
                  <a:gd name="connsiteY8" fmla="*/ 538600 h 1755855"/>
                  <a:gd name="connsiteX9" fmla="*/ 239712 w 2332628"/>
                  <a:gd name="connsiteY9" fmla="*/ 855742 h 1755855"/>
                  <a:gd name="connsiteX10" fmla="*/ 30162 w 2332628"/>
                  <a:gd name="connsiteY10" fmla="*/ 846217 h 1755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32628" h="1755855">
                    <a:moveTo>
                      <a:pt x="30162" y="846217"/>
                    </a:moveTo>
                    <a:cubicBezTo>
                      <a:pt x="60324" y="933529"/>
                      <a:pt x="284162" y="1233567"/>
                      <a:pt x="420687" y="1379617"/>
                    </a:cubicBezTo>
                    <a:cubicBezTo>
                      <a:pt x="557212" y="1525667"/>
                      <a:pt x="679449" y="1689179"/>
                      <a:pt x="849312" y="1722517"/>
                    </a:cubicBezTo>
                    <a:cubicBezTo>
                      <a:pt x="1019175" y="1755855"/>
                      <a:pt x="1263650" y="1670129"/>
                      <a:pt x="1439862" y="1579642"/>
                    </a:cubicBezTo>
                    <a:cubicBezTo>
                      <a:pt x="1616074" y="1489155"/>
                      <a:pt x="1779587" y="1349455"/>
                      <a:pt x="1906587" y="1179592"/>
                    </a:cubicBezTo>
                    <a:cubicBezTo>
                      <a:pt x="2033587" y="1009729"/>
                      <a:pt x="2146402" y="754385"/>
                      <a:pt x="2201862" y="560467"/>
                    </a:cubicBezTo>
                    <a:cubicBezTo>
                      <a:pt x="2257322" y="366549"/>
                      <a:pt x="2332628" y="32170"/>
                      <a:pt x="2239349" y="16085"/>
                    </a:cubicBezTo>
                    <a:cubicBezTo>
                      <a:pt x="2146070" y="0"/>
                      <a:pt x="1853683" y="376869"/>
                      <a:pt x="1642189" y="463955"/>
                    </a:cubicBezTo>
                    <a:cubicBezTo>
                      <a:pt x="1430695" y="551041"/>
                      <a:pt x="1204130" y="473302"/>
                      <a:pt x="970384" y="538600"/>
                    </a:cubicBezTo>
                    <a:cubicBezTo>
                      <a:pt x="736638" y="603898"/>
                      <a:pt x="396416" y="804472"/>
                      <a:pt x="239712" y="855742"/>
                    </a:cubicBezTo>
                    <a:cubicBezTo>
                      <a:pt x="83008" y="907012"/>
                      <a:pt x="0" y="758905"/>
                      <a:pt x="30162" y="846217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1000"/>
                    </a:schemeClr>
                  </a:gs>
                  <a:gs pos="28000">
                    <a:schemeClr val="bg1">
                      <a:alpha val="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27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" name="Oval 26"/>
              <p:cNvSpPr>
                <a:spLocks noChangeAspect="1" noChangeArrowheads="1"/>
              </p:cNvSpPr>
              <p:nvPr/>
            </p:nvSpPr>
            <p:spPr bwMode="auto">
              <a:xfrm rot="8100000">
                <a:off x="6006543" y="4665226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2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cxnSp>
        <p:nvCxnSpPr>
          <p:cNvPr id="104" name="직선 연결선 160"/>
          <p:cNvCxnSpPr/>
          <p:nvPr/>
        </p:nvCxnSpPr>
        <p:spPr>
          <a:xfrm rot="5400000">
            <a:off x="1774633" y="3009583"/>
            <a:ext cx="386225" cy="0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직선 연결선 161"/>
          <p:cNvCxnSpPr/>
          <p:nvPr/>
        </p:nvCxnSpPr>
        <p:spPr>
          <a:xfrm rot="5400000">
            <a:off x="2522517" y="3009583"/>
            <a:ext cx="386225" cy="0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직선 연결선 162"/>
          <p:cNvCxnSpPr/>
          <p:nvPr/>
        </p:nvCxnSpPr>
        <p:spPr>
          <a:xfrm rot="5400000">
            <a:off x="3270401" y="3009583"/>
            <a:ext cx="386225" cy="0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직선 연결선 163"/>
          <p:cNvCxnSpPr/>
          <p:nvPr/>
        </p:nvCxnSpPr>
        <p:spPr>
          <a:xfrm rot="5400000">
            <a:off x="4018285" y="3009583"/>
            <a:ext cx="386225" cy="0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직선 연결선 164"/>
          <p:cNvCxnSpPr/>
          <p:nvPr/>
        </p:nvCxnSpPr>
        <p:spPr>
          <a:xfrm rot="5400000">
            <a:off x="4766169" y="3009583"/>
            <a:ext cx="386225" cy="0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직선 연결선 165"/>
          <p:cNvCxnSpPr/>
          <p:nvPr/>
        </p:nvCxnSpPr>
        <p:spPr>
          <a:xfrm rot="5400000">
            <a:off x="5514053" y="3009583"/>
            <a:ext cx="386225" cy="0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직선 연결선 166"/>
          <p:cNvCxnSpPr/>
          <p:nvPr/>
        </p:nvCxnSpPr>
        <p:spPr>
          <a:xfrm rot="5400000">
            <a:off x="6261937" y="3009583"/>
            <a:ext cx="386225" cy="0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직선 연결선 167"/>
          <p:cNvCxnSpPr/>
          <p:nvPr/>
        </p:nvCxnSpPr>
        <p:spPr>
          <a:xfrm rot="5400000">
            <a:off x="7009821" y="3009583"/>
            <a:ext cx="386225" cy="0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직선 연결선 168"/>
          <p:cNvCxnSpPr/>
          <p:nvPr/>
        </p:nvCxnSpPr>
        <p:spPr>
          <a:xfrm>
            <a:off x="1967045" y="2816470"/>
            <a:ext cx="5242121" cy="0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직선 연결선 169"/>
          <p:cNvCxnSpPr/>
          <p:nvPr/>
        </p:nvCxnSpPr>
        <p:spPr>
          <a:xfrm rot="5400000">
            <a:off x="4351218" y="2623358"/>
            <a:ext cx="386225" cy="0"/>
          </a:xfrm>
          <a:prstGeom prst="line">
            <a:avLst/>
          </a:prstGeom>
          <a:ln w="9525" cap="rnd">
            <a:solidFill>
              <a:schemeClr val="tx1">
                <a:lumMod val="75000"/>
                <a:lumOff val="25000"/>
              </a:schemeClr>
            </a:solidFill>
            <a:prstDash val="solid"/>
            <a:headEnd type="none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TextBox 113"/>
          <p:cNvSpPr txBox="1"/>
          <p:nvPr/>
        </p:nvSpPr>
        <p:spPr>
          <a:xfrm>
            <a:off x="6180578" y="1782669"/>
            <a:ext cx="12656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6180578" y="2137609"/>
            <a:ext cx="12656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</a:p>
        </p:txBody>
      </p:sp>
      <p:grpSp>
        <p:nvGrpSpPr>
          <p:cNvPr id="116" name="그룹 234"/>
          <p:cNvGrpSpPr/>
          <p:nvPr/>
        </p:nvGrpSpPr>
        <p:grpSpPr>
          <a:xfrm>
            <a:off x="5967419" y="2115718"/>
            <a:ext cx="254391" cy="230597"/>
            <a:chOff x="5318574" y="2122907"/>
            <a:chExt cx="749699" cy="679580"/>
          </a:xfrm>
        </p:grpSpPr>
        <p:sp>
          <p:nvSpPr>
            <p:cNvPr id="117" name="자유형 182"/>
            <p:cNvSpPr/>
            <p:nvPr/>
          </p:nvSpPr>
          <p:spPr bwMode="auto">
            <a:xfrm>
              <a:off x="5364163" y="2132856"/>
              <a:ext cx="658533" cy="659684"/>
            </a:xfrm>
            <a:custGeom>
              <a:avLst/>
              <a:gdLst>
                <a:gd name="connsiteX0" fmla="*/ 0 w 1645187"/>
                <a:gd name="connsiteY0" fmla="*/ 822594 h 1645187"/>
                <a:gd name="connsiteX1" fmla="*/ 240933 w 1645187"/>
                <a:gd name="connsiteY1" fmla="*/ 240932 h 1645187"/>
                <a:gd name="connsiteX2" fmla="*/ 822595 w 1645187"/>
                <a:gd name="connsiteY2" fmla="*/ 1 h 1645187"/>
                <a:gd name="connsiteX3" fmla="*/ 1404257 w 1645187"/>
                <a:gd name="connsiteY3" fmla="*/ 240934 h 1645187"/>
                <a:gd name="connsiteX4" fmla="*/ 1645188 w 1645187"/>
                <a:gd name="connsiteY4" fmla="*/ 822596 h 1645187"/>
                <a:gd name="connsiteX5" fmla="*/ 1404256 w 1645187"/>
                <a:gd name="connsiteY5" fmla="*/ 1404258 h 1645187"/>
                <a:gd name="connsiteX6" fmla="*/ 822594 w 1645187"/>
                <a:gd name="connsiteY6" fmla="*/ 1645190 h 1645187"/>
                <a:gd name="connsiteX7" fmla="*/ 240932 w 1645187"/>
                <a:gd name="connsiteY7" fmla="*/ 1404257 h 1645187"/>
                <a:gd name="connsiteX8" fmla="*/ 0 w 1645187"/>
                <a:gd name="connsiteY8" fmla="*/ 822595 h 1645187"/>
                <a:gd name="connsiteX9" fmla="*/ 0 w 1645187"/>
                <a:gd name="connsiteY9" fmla="*/ 822594 h 1645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45187" h="1645187">
                  <a:moveTo>
                    <a:pt x="0" y="822594"/>
                  </a:moveTo>
                  <a:cubicBezTo>
                    <a:pt x="0" y="604428"/>
                    <a:pt x="86666" y="395198"/>
                    <a:pt x="240933" y="240932"/>
                  </a:cubicBezTo>
                  <a:cubicBezTo>
                    <a:pt x="395200" y="86666"/>
                    <a:pt x="604430" y="0"/>
                    <a:pt x="822595" y="1"/>
                  </a:cubicBezTo>
                  <a:cubicBezTo>
                    <a:pt x="1040761" y="1"/>
                    <a:pt x="1249991" y="86667"/>
                    <a:pt x="1404257" y="240934"/>
                  </a:cubicBezTo>
                  <a:cubicBezTo>
                    <a:pt x="1558523" y="395201"/>
                    <a:pt x="1645189" y="604431"/>
                    <a:pt x="1645188" y="822596"/>
                  </a:cubicBezTo>
                  <a:cubicBezTo>
                    <a:pt x="1645188" y="1040762"/>
                    <a:pt x="1558522" y="1249992"/>
                    <a:pt x="1404256" y="1404258"/>
                  </a:cubicBezTo>
                  <a:cubicBezTo>
                    <a:pt x="1249990" y="1558524"/>
                    <a:pt x="1040759" y="1645190"/>
                    <a:pt x="822594" y="1645190"/>
                  </a:cubicBezTo>
                  <a:cubicBezTo>
                    <a:pt x="604428" y="1645190"/>
                    <a:pt x="395198" y="1558524"/>
                    <a:pt x="240932" y="1404257"/>
                  </a:cubicBezTo>
                  <a:cubicBezTo>
                    <a:pt x="86666" y="1249991"/>
                    <a:pt x="0" y="1040760"/>
                    <a:pt x="0" y="822595"/>
                  </a:cubicBezTo>
                  <a:lnTo>
                    <a:pt x="0" y="822594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289192" tIns="289192" rIns="289192" bIns="289192" spcCol="1270" anchor="ctr"/>
            <a:lstStyle/>
            <a:p>
              <a:pPr algn="ctr" defTabSz="16891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kumimoji="0" lang="ko-KR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18" name="그룹 60"/>
            <p:cNvGrpSpPr/>
            <p:nvPr/>
          </p:nvGrpSpPr>
          <p:grpSpPr>
            <a:xfrm>
              <a:off x="5318574" y="2122907"/>
              <a:ext cx="749699" cy="679580"/>
              <a:chOff x="5075123" y="3442121"/>
              <a:chExt cx="2481953" cy="2249809"/>
            </a:xfrm>
          </p:grpSpPr>
          <p:sp>
            <p:nvSpPr>
              <p:cNvPr id="119" name="타원 184"/>
              <p:cNvSpPr/>
              <p:nvPr/>
            </p:nvSpPr>
            <p:spPr>
              <a:xfrm>
                <a:off x="5159815" y="3442121"/>
                <a:ext cx="2249809" cy="224980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alpha val="0"/>
                    </a:schemeClr>
                  </a:gs>
                  <a:gs pos="65000">
                    <a:schemeClr val="bg1">
                      <a:alpha val="0"/>
                    </a:schemeClr>
                  </a:gs>
                  <a:gs pos="74000">
                    <a:schemeClr val="bg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bg1"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0" name="Oval 26"/>
              <p:cNvSpPr>
                <a:spLocks noChangeAspect="1" noChangeArrowheads="1"/>
              </p:cNvSpPr>
              <p:nvPr/>
            </p:nvSpPr>
            <p:spPr bwMode="auto">
              <a:xfrm rot="18900000">
                <a:off x="5075123" y="3760891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10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1" name="Oval 28"/>
              <p:cNvSpPr>
                <a:spLocks noChangeArrowheads="1"/>
              </p:cNvSpPr>
              <p:nvPr/>
            </p:nvSpPr>
            <p:spPr bwMode="auto">
              <a:xfrm flipH="1">
                <a:off x="5386741" y="3670248"/>
                <a:ext cx="713227" cy="639276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65000"/>
                    </a:schemeClr>
                  </a:gs>
                  <a:gs pos="100000">
                    <a:srgbClr val="67ABF5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endParaRPr>
              </a:p>
            </p:txBody>
          </p:sp>
          <p:sp>
            <p:nvSpPr>
              <p:cNvPr id="122" name="자유형 187"/>
              <p:cNvSpPr/>
              <p:nvPr/>
            </p:nvSpPr>
            <p:spPr>
              <a:xfrm rot="5398342">
                <a:off x="5955277" y="3558568"/>
                <a:ext cx="1424934" cy="1382488"/>
              </a:xfrm>
              <a:custGeom>
                <a:avLst/>
                <a:gdLst>
                  <a:gd name="connsiteX0" fmla="*/ 0 w 1800225"/>
                  <a:gd name="connsiteY0" fmla="*/ 1285875 h 1409700"/>
                  <a:gd name="connsiteX1" fmla="*/ 723900 w 1800225"/>
                  <a:gd name="connsiteY1" fmla="*/ 1409700 h 1409700"/>
                  <a:gd name="connsiteX2" fmla="*/ 1800225 w 1800225"/>
                  <a:gd name="connsiteY2" fmla="*/ 428625 h 1409700"/>
                  <a:gd name="connsiteX3" fmla="*/ 1323975 w 1800225"/>
                  <a:gd name="connsiteY3" fmla="*/ 0 h 1409700"/>
                  <a:gd name="connsiteX4" fmla="*/ 342900 w 1800225"/>
                  <a:gd name="connsiteY4" fmla="*/ 419100 h 1409700"/>
                  <a:gd name="connsiteX5" fmla="*/ 0 w 1800225"/>
                  <a:gd name="connsiteY5" fmla="*/ 1285875 h 1409700"/>
                  <a:gd name="connsiteX0" fmla="*/ 63500 w 1863725"/>
                  <a:gd name="connsiteY0" fmla="*/ 1287462 h 1411287"/>
                  <a:gd name="connsiteX1" fmla="*/ 787400 w 1863725"/>
                  <a:gd name="connsiteY1" fmla="*/ 1411287 h 1411287"/>
                  <a:gd name="connsiteX2" fmla="*/ 1863725 w 1863725"/>
                  <a:gd name="connsiteY2" fmla="*/ 430212 h 1411287"/>
                  <a:gd name="connsiteX3" fmla="*/ 1387475 w 1863725"/>
                  <a:gd name="connsiteY3" fmla="*/ 1587 h 1411287"/>
                  <a:gd name="connsiteX4" fmla="*/ 406400 w 1863725"/>
                  <a:gd name="connsiteY4" fmla="*/ 420687 h 1411287"/>
                  <a:gd name="connsiteX5" fmla="*/ 63500 w 1863725"/>
                  <a:gd name="connsiteY5" fmla="*/ 1287462 h 1411287"/>
                  <a:gd name="connsiteX0" fmla="*/ 63500 w 1963738"/>
                  <a:gd name="connsiteY0" fmla="*/ 1287462 h 1411287"/>
                  <a:gd name="connsiteX1" fmla="*/ 787400 w 1963738"/>
                  <a:gd name="connsiteY1" fmla="*/ 1411287 h 1411287"/>
                  <a:gd name="connsiteX2" fmla="*/ 1863725 w 1963738"/>
                  <a:gd name="connsiteY2" fmla="*/ 430212 h 1411287"/>
                  <a:gd name="connsiteX3" fmla="*/ 1387475 w 1963738"/>
                  <a:gd name="connsiteY3" fmla="*/ 1587 h 1411287"/>
                  <a:gd name="connsiteX4" fmla="*/ 406400 w 1963738"/>
                  <a:gd name="connsiteY4" fmla="*/ 420687 h 1411287"/>
                  <a:gd name="connsiteX5" fmla="*/ 63500 w 1963738"/>
                  <a:gd name="connsiteY5" fmla="*/ 1287462 h 1411287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41717 w 1963737"/>
                  <a:gd name="connsiteY0" fmla="*/ 1287462 h 1689794"/>
                  <a:gd name="connsiteX1" fmla="*/ 634920 w 1963737"/>
                  <a:gd name="connsiteY1" fmla="*/ 1546919 h 1689794"/>
                  <a:gd name="connsiteX2" fmla="*/ 1841942 w 1963737"/>
                  <a:gd name="connsiteY2" fmla="*/ 430212 h 1689794"/>
                  <a:gd name="connsiteX3" fmla="*/ 1365692 w 1963737"/>
                  <a:gd name="connsiteY3" fmla="*/ 1587 h 1689794"/>
                  <a:gd name="connsiteX4" fmla="*/ 384617 w 1963737"/>
                  <a:gd name="connsiteY4" fmla="*/ 420687 h 1689794"/>
                  <a:gd name="connsiteX5" fmla="*/ 41717 w 1963737"/>
                  <a:gd name="connsiteY5" fmla="*/ 1287462 h 1689794"/>
                  <a:gd name="connsiteX0" fmla="*/ 41717 w 1860992"/>
                  <a:gd name="connsiteY0" fmla="*/ 1287462 h 1689794"/>
                  <a:gd name="connsiteX1" fmla="*/ 634920 w 1860992"/>
                  <a:gd name="connsiteY1" fmla="*/ 1546919 h 1689794"/>
                  <a:gd name="connsiteX2" fmla="*/ 1479991 w 1860992"/>
                  <a:gd name="connsiteY2" fmla="*/ 896937 h 1689794"/>
                  <a:gd name="connsiteX3" fmla="*/ 1841942 w 1860992"/>
                  <a:gd name="connsiteY3" fmla="*/ 430212 h 1689794"/>
                  <a:gd name="connsiteX4" fmla="*/ 1365692 w 1860992"/>
                  <a:gd name="connsiteY4" fmla="*/ 1587 h 1689794"/>
                  <a:gd name="connsiteX5" fmla="*/ 384617 w 1860992"/>
                  <a:gd name="connsiteY5" fmla="*/ 420687 h 1689794"/>
                  <a:gd name="connsiteX6" fmla="*/ 41717 w 1860992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55725"/>
                  <a:gd name="connsiteY0" fmla="*/ 1287462 h 1689794"/>
                  <a:gd name="connsiteX1" fmla="*/ 634920 w 1855725"/>
                  <a:gd name="connsiteY1" fmla="*/ 1546919 h 1689794"/>
                  <a:gd name="connsiteX2" fmla="*/ 1282992 w 1855725"/>
                  <a:gd name="connsiteY2" fmla="*/ 322783 h 1689794"/>
                  <a:gd name="connsiteX3" fmla="*/ 1841942 w 1855725"/>
                  <a:gd name="connsiteY3" fmla="*/ 430212 h 1689794"/>
                  <a:gd name="connsiteX4" fmla="*/ 1365692 w 1855725"/>
                  <a:gd name="connsiteY4" fmla="*/ 1587 h 1689794"/>
                  <a:gd name="connsiteX5" fmla="*/ 384617 w 1855725"/>
                  <a:gd name="connsiteY5" fmla="*/ 420687 h 1689794"/>
                  <a:gd name="connsiteX6" fmla="*/ 41717 w 1855725"/>
                  <a:gd name="connsiteY6" fmla="*/ 1287462 h 1689794"/>
                  <a:gd name="connsiteX0" fmla="*/ 41717 w 1876164"/>
                  <a:gd name="connsiteY0" fmla="*/ 1287462 h 1689794"/>
                  <a:gd name="connsiteX1" fmla="*/ 634920 w 1876164"/>
                  <a:gd name="connsiteY1" fmla="*/ 1546919 h 1689794"/>
                  <a:gd name="connsiteX2" fmla="*/ 1571024 w 1876164"/>
                  <a:gd name="connsiteY2" fmla="*/ 538807 h 1689794"/>
                  <a:gd name="connsiteX3" fmla="*/ 1841942 w 1876164"/>
                  <a:gd name="connsiteY3" fmla="*/ 430212 h 1689794"/>
                  <a:gd name="connsiteX4" fmla="*/ 1365692 w 1876164"/>
                  <a:gd name="connsiteY4" fmla="*/ 1587 h 1689794"/>
                  <a:gd name="connsiteX5" fmla="*/ 384617 w 1876164"/>
                  <a:gd name="connsiteY5" fmla="*/ 420687 h 1689794"/>
                  <a:gd name="connsiteX6" fmla="*/ 41717 w 1876164"/>
                  <a:gd name="connsiteY6" fmla="*/ 1287462 h 1689794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06006"/>
                  <a:gd name="connsiteX1" fmla="*/ 718928 w 1888165"/>
                  <a:gd name="connsiteY1" fmla="*/ 1618927 h 1706006"/>
                  <a:gd name="connsiteX2" fmla="*/ 1583025 w 1888165"/>
                  <a:gd name="connsiteY2" fmla="*/ 538807 h 1706006"/>
                  <a:gd name="connsiteX3" fmla="*/ 1853943 w 1888165"/>
                  <a:gd name="connsiteY3" fmla="*/ 430212 h 1706006"/>
                  <a:gd name="connsiteX4" fmla="*/ 1377693 w 1888165"/>
                  <a:gd name="connsiteY4" fmla="*/ 1587 h 1706006"/>
                  <a:gd name="connsiteX5" fmla="*/ 396618 w 1888165"/>
                  <a:gd name="connsiteY5" fmla="*/ 420687 h 1706006"/>
                  <a:gd name="connsiteX6" fmla="*/ 53718 w 1888165"/>
                  <a:gd name="connsiteY6" fmla="*/ 1287462 h 1706006"/>
                  <a:gd name="connsiteX0" fmla="*/ 53718 w 1888165"/>
                  <a:gd name="connsiteY0" fmla="*/ 1287462 h 1618927"/>
                  <a:gd name="connsiteX1" fmla="*/ 718928 w 1888165"/>
                  <a:gd name="connsiteY1" fmla="*/ 1618927 h 1618927"/>
                  <a:gd name="connsiteX2" fmla="*/ 1583025 w 1888165"/>
                  <a:gd name="connsiteY2" fmla="*/ 538807 h 1618927"/>
                  <a:gd name="connsiteX3" fmla="*/ 1853943 w 1888165"/>
                  <a:gd name="connsiteY3" fmla="*/ 430212 h 1618927"/>
                  <a:gd name="connsiteX4" fmla="*/ 1377693 w 1888165"/>
                  <a:gd name="connsiteY4" fmla="*/ 1587 h 1618927"/>
                  <a:gd name="connsiteX5" fmla="*/ 396618 w 1888165"/>
                  <a:gd name="connsiteY5" fmla="*/ 420687 h 1618927"/>
                  <a:gd name="connsiteX6" fmla="*/ 53718 w 1888165"/>
                  <a:gd name="connsiteY6" fmla="*/ 1287462 h 1618927"/>
                  <a:gd name="connsiteX0" fmla="*/ 5223 w 1839670"/>
                  <a:gd name="connsiteY0" fmla="*/ 1287462 h 1780287"/>
                  <a:gd name="connsiteX1" fmla="*/ 379464 w 1839670"/>
                  <a:gd name="connsiteY1" fmla="*/ 1506969 h 1780287"/>
                  <a:gd name="connsiteX2" fmla="*/ 670433 w 1839670"/>
                  <a:gd name="connsiteY2" fmla="*/ 1618927 h 1780287"/>
                  <a:gd name="connsiteX3" fmla="*/ 1534530 w 1839670"/>
                  <a:gd name="connsiteY3" fmla="*/ 538807 h 1780287"/>
                  <a:gd name="connsiteX4" fmla="*/ 1805448 w 1839670"/>
                  <a:gd name="connsiteY4" fmla="*/ 430212 h 1780287"/>
                  <a:gd name="connsiteX5" fmla="*/ 1329198 w 1839670"/>
                  <a:gd name="connsiteY5" fmla="*/ 1587 h 1780287"/>
                  <a:gd name="connsiteX6" fmla="*/ 348123 w 1839670"/>
                  <a:gd name="connsiteY6" fmla="*/ 420687 h 1780287"/>
                  <a:gd name="connsiteX7" fmla="*/ 5223 w 1839670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4947" h="1780287">
                    <a:moveTo>
                      <a:pt x="500" y="1287462"/>
                    </a:moveTo>
                    <a:cubicBezTo>
                      <a:pt x="1000" y="1451572"/>
                      <a:pt x="235534" y="1350106"/>
                      <a:pt x="346402" y="1405350"/>
                    </a:cubicBezTo>
                    <a:cubicBezTo>
                      <a:pt x="457270" y="1460594"/>
                      <a:pt x="473199" y="1780287"/>
                      <a:pt x="665710" y="1618927"/>
                    </a:cubicBezTo>
                    <a:cubicBezTo>
                      <a:pt x="905422" y="1553840"/>
                      <a:pt x="1238695" y="627021"/>
                      <a:pt x="1529807" y="538807"/>
                    </a:cubicBezTo>
                    <a:cubicBezTo>
                      <a:pt x="1820919" y="450593"/>
                      <a:pt x="1834947" y="519749"/>
                      <a:pt x="1800725" y="430212"/>
                    </a:cubicBezTo>
                    <a:cubicBezTo>
                      <a:pt x="1766503" y="340675"/>
                      <a:pt x="1567362" y="3174"/>
                      <a:pt x="1324475" y="1587"/>
                    </a:cubicBezTo>
                    <a:cubicBezTo>
                      <a:pt x="1081588" y="0"/>
                      <a:pt x="564063" y="206375"/>
                      <a:pt x="343400" y="420687"/>
                    </a:cubicBezTo>
                    <a:cubicBezTo>
                      <a:pt x="122738" y="635000"/>
                      <a:pt x="0" y="1123352"/>
                      <a:pt x="500" y="1287462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9000"/>
                    </a:schemeClr>
                  </a:gs>
                  <a:gs pos="50000">
                    <a:schemeClr val="bg1">
                      <a:alpha val="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3" name="자유형 188"/>
              <p:cNvSpPr/>
              <p:nvPr/>
            </p:nvSpPr>
            <p:spPr>
              <a:xfrm rot="5839189">
                <a:off x="4992668" y="4233137"/>
                <a:ext cx="1574505" cy="1185188"/>
              </a:xfrm>
              <a:custGeom>
                <a:avLst/>
                <a:gdLst>
                  <a:gd name="connsiteX0" fmla="*/ 0 w 2171700"/>
                  <a:gd name="connsiteY0" fmla="*/ 1038225 h 1914525"/>
                  <a:gd name="connsiteX1" fmla="*/ 390525 w 2171700"/>
                  <a:gd name="connsiteY1" fmla="*/ 1571625 h 1914525"/>
                  <a:gd name="connsiteX2" fmla="*/ 819150 w 2171700"/>
                  <a:gd name="connsiteY2" fmla="*/ 1914525 h 1914525"/>
                  <a:gd name="connsiteX3" fmla="*/ 1409700 w 2171700"/>
                  <a:gd name="connsiteY3" fmla="*/ 1771650 h 1914525"/>
                  <a:gd name="connsiteX4" fmla="*/ 1876425 w 2171700"/>
                  <a:gd name="connsiteY4" fmla="*/ 1371600 h 1914525"/>
                  <a:gd name="connsiteX5" fmla="*/ 2171700 w 2171700"/>
                  <a:gd name="connsiteY5" fmla="*/ 752475 h 1914525"/>
                  <a:gd name="connsiteX6" fmla="*/ 2105025 w 2171700"/>
                  <a:gd name="connsiteY6" fmla="*/ 0 h 1914525"/>
                  <a:gd name="connsiteX7" fmla="*/ 1990725 w 2171700"/>
                  <a:gd name="connsiteY7" fmla="*/ 209550 h 1914525"/>
                  <a:gd name="connsiteX8" fmla="*/ 1733550 w 2171700"/>
                  <a:gd name="connsiteY8" fmla="*/ 514350 h 1914525"/>
                  <a:gd name="connsiteX9" fmla="*/ 1428750 w 2171700"/>
                  <a:gd name="connsiteY9" fmla="*/ 533400 h 1914525"/>
                  <a:gd name="connsiteX10" fmla="*/ 790575 w 2171700"/>
                  <a:gd name="connsiteY10" fmla="*/ 942975 h 1914525"/>
                  <a:gd name="connsiteX11" fmla="*/ 209550 w 2171700"/>
                  <a:gd name="connsiteY11" fmla="*/ 1047750 h 1914525"/>
                  <a:gd name="connsiteX12" fmla="*/ 0 w 2171700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128712 h 2005012"/>
                  <a:gd name="connsiteX1" fmla="*/ 420687 w 2201862"/>
                  <a:gd name="connsiteY1" fmla="*/ 1662112 h 2005012"/>
                  <a:gd name="connsiteX2" fmla="*/ 849312 w 2201862"/>
                  <a:gd name="connsiteY2" fmla="*/ 2005012 h 2005012"/>
                  <a:gd name="connsiteX3" fmla="*/ 1439862 w 2201862"/>
                  <a:gd name="connsiteY3" fmla="*/ 1862137 h 2005012"/>
                  <a:gd name="connsiteX4" fmla="*/ 1906587 w 2201862"/>
                  <a:gd name="connsiteY4" fmla="*/ 1462087 h 2005012"/>
                  <a:gd name="connsiteX5" fmla="*/ 2201862 w 2201862"/>
                  <a:gd name="connsiteY5" fmla="*/ 842962 h 2005012"/>
                  <a:gd name="connsiteX6" fmla="*/ 2135187 w 2201862"/>
                  <a:gd name="connsiteY6" fmla="*/ 90487 h 2005012"/>
                  <a:gd name="connsiteX7" fmla="*/ 2020887 w 2201862"/>
                  <a:gd name="connsiteY7" fmla="*/ 300037 h 2005012"/>
                  <a:gd name="connsiteX8" fmla="*/ 1763712 w 2201862"/>
                  <a:gd name="connsiteY8" fmla="*/ 604837 h 2005012"/>
                  <a:gd name="connsiteX9" fmla="*/ 1458912 w 2201862"/>
                  <a:gd name="connsiteY9" fmla="*/ 623887 h 2005012"/>
                  <a:gd name="connsiteX10" fmla="*/ 820737 w 2201862"/>
                  <a:gd name="connsiteY10" fmla="*/ 1033462 h 2005012"/>
                  <a:gd name="connsiteX11" fmla="*/ 239712 w 2201862"/>
                  <a:gd name="connsiteY11" fmla="*/ 1138237 h 2005012"/>
                  <a:gd name="connsiteX12" fmla="*/ 30162 w 22018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312374"/>
                  <a:gd name="connsiteY0" fmla="*/ 869819 h 1779457"/>
                  <a:gd name="connsiteX1" fmla="*/ 420687 w 2312374"/>
                  <a:gd name="connsiteY1" fmla="*/ 1403219 h 1779457"/>
                  <a:gd name="connsiteX2" fmla="*/ 849312 w 2312374"/>
                  <a:gd name="connsiteY2" fmla="*/ 1746119 h 1779457"/>
                  <a:gd name="connsiteX3" fmla="*/ 1439862 w 2312374"/>
                  <a:gd name="connsiteY3" fmla="*/ 1603244 h 1779457"/>
                  <a:gd name="connsiteX4" fmla="*/ 1906587 w 2312374"/>
                  <a:gd name="connsiteY4" fmla="*/ 1203194 h 1779457"/>
                  <a:gd name="connsiteX5" fmla="*/ 2201862 w 2312374"/>
                  <a:gd name="connsiteY5" fmla="*/ 584069 h 1779457"/>
                  <a:gd name="connsiteX6" fmla="*/ 2239349 w 2312374"/>
                  <a:gd name="connsiteY6" fmla="*/ 39687 h 1779457"/>
                  <a:gd name="connsiteX7" fmla="*/ 1763712 w 2312374"/>
                  <a:gd name="connsiteY7" fmla="*/ 345944 h 1779457"/>
                  <a:gd name="connsiteX8" fmla="*/ 820737 w 2312374"/>
                  <a:gd name="connsiteY8" fmla="*/ 774569 h 1779457"/>
                  <a:gd name="connsiteX9" fmla="*/ 239712 w 2312374"/>
                  <a:gd name="connsiteY9" fmla="*/ 879344 h 1779457"/>
                  <a:gd name="connsiteX10" fmla="*/ 30162 w 2312374"/>
                  <a:gd name="connsiteY10" fmla="*/ 869819 h 1779457"/>
                  <a:gd name="connsiteX0" fmla="*/ 30162 w 2332627"/>
                  <a:gd name="connsiteY0" fmla="*/ 846217 h 1755855"/>
                  <a:gd name="connsiteX1" fmla="*/ 420687 w 2332627"/>
                  <a:gd name="connsiteY1" fmla="*/ 1379617 h 1755855"/>
                  <a:gd name="connsiteX2" fmla="*/ 849312 w 2332627"/>
                  <a:gd name="connsiteY2" fmla="*/ 1722517 h 1755855"/>
                  <a:gd name="connsiteX3" fmla="*/ 1439862 w 2332627"/>
                  <a:gd name="connsiteY3" fmla="*/ 1579642 h 1755855"/>
                  <a:gd name="connsiteX4" fmla="*/ 1906587 w 2332627"/>
                  <a:gd name="connsiteY4" fmla="*/ 1179592 h 1755855"/>
                  <a:gd name="connsiteX5" fmla="*/ 2201862 w 2332627"/>
                  <a:gd name="connsiteY5" fmla="*/ 560467 h 1755855"/>
                  <a:gd name="connsiteX6" fmla="*/ 2239349 w 2332627"/>
                  <a:gd name="connsiteY6" fmla="*/ 16085 h 1755855"/>
                  <a:gd name="connsiteX7" fmla="*/ 1642189 w 2332627"/>
                  <a:gd name="connsiteY7" fmla="*/ 463955 h 1755855"/>
                  <a:gd name="connsiteX8" fmla="*/ 820737 w 2332627"/>
                  <a:gd name="connsiteY8" fmla="*/ 750967 h 1755855"/>
                  <a:gd name="connsiteX9" fmla="*/ 239712 w 2332627"/>
                  <a:gd name="connsiteY9" fmla="*/ 855742 h 1755855"/>
                  <a:gd name="connsiteX10" fmla="*/ 30162 w 2332627"/>
                  <a:gd name="connsiteY10" fmla="*/ 846217 h 1755855"/>
                  <a:gd name="connsiteX0" fmla="*/ 30162 w 2332628"/>
                  <a:gd name="connsiteY0" fmla="*/ 846217 h 1755855"/>
                  <a:gd name="connsiteX1" fmla="*/ 420687 w 2332628"/>
                  <a:gd name="connsiteY1" fmla="*/ 1379617 h 1755855"/>
                  <a:gd name="connsiteX2" fmla="*/ 849312 w 2332628"/>
                  <a:gd name="connsiteY2" fmla="*/ 1722517 h 1755855"/>
                  <a:gd name="connsiteX3" fmla="*/ 1439862 w 2332628"/>
                  <a:gd name="connsiteY3" fmla="*/ 1579642 h 1755855"/>
                  <a:gd name="connsiteX4" fmla="*/ 1906587 w 2332628"/>
                  <a:gd name="connsiteY4" fmla="*/ 1179592 h 1755855"/>
                  <a:gd name="connsiteX5" fmla="*/ 2201862 w 2332628"/>
                  <a:gd name="connsiteY5" fmla="*/ 560467 h 1755855"/>
                  <a:gd name="connsiteX6" fmla="*/ 2239349 w 2332628"/>
                  <a:gd name="connsiteY6" fmla="*/ 16085 h 1755855"/>
                  <a:gd name="connsiteX7" fmla="*/ 1642189 w 2332628"/>
                  <a:gd name="connsiteY7" fmla="*/ 463955 h 1755855"/>
                  <a:gd name="connsiteX8" fmla="*/ 970384 w 2332628"/>
                  <a:gd name="connsiteY8" fmla="*/ 538600 h 1755855"/>
                  <a:gd name="connsiteX9" fmla="*/ 239712 w 2332628"/>
                  <a:gd name="connsiteY9" fmla="*/ 855742 h 1755855"/>
                  <a:gd name="connsiteX10" fmla="*/ 30162 w 2332628"/>
                  <a:gd name="connsiteY10" fmla="*/ 846217 h 1755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32628" h="1755855">
                    <a:moveTo>
                      <a:pt x="30162" y="846217"/>
                    </a:moveTo>
                    <a:cubicBezTo>
                      <a:pt x="60324" y="933529"/>
                      <a:pt x="284162" y="1233567"/>
                      <a:pt x="420687" y="1379617"/>
                    </a:cubicBezTo>
                    <a:cubicBezTo>
                      <a:pt x="557212" y="1525667"/>
                      <a:pt x="679449" y="1689179"/>
                      <a:pt x="849312" y="1722517"/>
                    </a:cubicBezTo>
                    <a:cubicBezTo>
                      <a:pt x="1019175" y="1755855"/>
                      <a:pt x="1263650" y="1670129"/>
                      <a:pt x="1439862" y="1579642"/>
                    </a:cubicBezTo>
                    <a:cubicBezTo>
                      <a:pt x="1616074" y="1489155"/>
                      <a:pt x="1779587" y="1349455"/>
                      <a:pt x="1906587" y="1179592"/>
                    </a:cubicBezTo>
                    <a:cubicBezTo>
                      <a:pt x="2033587" y="1009729"/>
                      <a:pt x="2146402" y="754385"/>
                      <a:pt x="2201862" y="560467"/>
                    </a:cubicBezTo>
                    <a:cubicBezTo>
                      <a:pt x="2257322" y="366549"/>
                      <a:pt x="2332628" y="32170"/>
                      <a:pt x="2239349" y="16085"/>
                    </a:cubicBezTo>
                    <a:cubicBezTo>
                      <a:pt x="2146070" y="0"/>
                      <a:pt x="1853683" y="376869"/>
                      <a:pt x="1642189" y="463955"/>
                    </a:cubicBezTo>
                    <a:cubicBezTo>
                      <a:pt x="1430695" y="551041"/>
                      <a:pt x="1204130" y="473302"/>
                      <a:pt x="970384" y="538600"/>
                    </a:cubicBezTo>
                    <a:cubicBezTo>
                      <a:pt x="736638" y="603898"/>
                      <a:pt x="396416" y="804472"/>
                      <a:pt x="239712" y="855742"/>
                    </a:cubicBezTo>
                    <a:cubicBezTo>
                      <a:pt x="83008" y="907012"/>
                      <a:pt x="0" y="758905"/>
                      <a:pt x="30162" y="846217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1000"/>
                    </a:schemeClr>
                  </a:gs>
                  <a:gs pos="28000">
                    <a:schemeClr val="bg1">
                      <a:alpha val="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27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4" name="Oval 26"/>
              <p:cNvSpPr>
                <a:spLocks noChangeAspect="1" noChangeArrowheads="1"/>
              </p:cNvSpPr>
              <p:nvPr/>
            </p:nvSpPr>
            <p:spPr bwMode="auto">
              <a:xfrm rot="8100000">
                <a:off x="6006543" y="4665226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2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25" name="그룹 235"/>
          <p:cNvGrpSpPr/>
          <p:nvPr/>
        </p:nvGrpSpPr>
        <p:grpSpPr>
          <a:xfrm>
            <a:off x="5967419" y="1801191"/>
            <a:ext cx="254391" cy="230597"/>
            <a:chOff x="6343178" y="2122907"/>
            <a:chExt cx="749699" cy="679580"/>
          </a:xfrm>
        </p:grpSpPr>
        <p:sp>
          <p:nvSpPr>
            <p:cNvPr id="126" name="자유형 174"/>
            <p:cNvSpPr/>
            <p:nvPr/>
          </p:nvSpPr>
          <p:spPr bwMode="auto">
            <a:xfrm>
              <a:off x="6388767" y="2132856"/>
              <a:ext cx="658533" cy="659684"/>
            </a:xfrm>
            <a:custGeom>
              <a:avLst/>
              <a:gdLst>
                <a:gd name="connsiteX0" fmla="*/ 0 w 1645187"/>
                <a:gd name="connsiteY0" fmla="*/ 822594 h 1645187"/>
                <a:gd name="connsiteX1" fmla="*/ 240933 w 1645187"/>
                <a:gd name="connsiteY1" fmla="*/ 240932 h 1645187"/>
                <a:gd name="connsiteX2" fmla="*/ 822595 w 1645187"/>
                <a:gd name="connsiteY2" fmla="*/ 1 h 1645187"/>
                <a:gd name="connsiteX3" fmla="*/ 1404257 w 1645187"/>
                <a:gd name="connsiteY3" fmla="*/ 240934 h 1645187"/>
                <a:gd name="connsiteX4" fmla="*/ 1645188 w 1645187"/>
                <a:gd name="connsiteY4" fmla="*/ 822596 h 1645187"/>
                <a:gd name="connsiteX5" fmla="*/ 1404256 w 1645187"/>
                <a:gd name="connsiteY5" fmla="*/ 1404258 h 1645187"/>
                <a:gd name="connsiteX6" fmla="*/ 822594 w 1645187"/>
                <a:gd name="connsiteY6" fmla="*/ 1645190 h 1645187"/>
                <a:gd name="connsiteX7" fmla="*/ 240932 w 1645187"/>
                <a:gd name="connsiteY7" fmla="*/ 1404257 h 1645187"/>
                <a:gd name="connsiteX8" fmla="*/ 0 w 1645187"/>
                <a:gd name="connsiteY8" fmla="*/ 822595 h 1645187"/>
                <a:gd name="connsiteX9" fmla="*/ 0 w 1645187"/>
                <a:gd name="connsiteY9" fmla="*/ 822594 h 1645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45187" h="1645187">
                  <a:moveTo>
                    <a:pt x="0" y="822594"/>
                  </a:moveTo>
                  <a:cubicBezTo>
                    <a:pt x="0" y="604428"/>
                    <a:pt x="86666" y="395198"/>
                    <a:pt x="240933" y="240932"/>
                  </a:cubicBezTo>
                  <a:cubicBezTo>
                    <a:pt x="395200" y="86666"/>
                    <a:pt x="604430" y="0"/>
                    <a:pt x="822595" y="1"/>
                  </a:cubicBezTo>
                  <a:cubicBezTo>
                    <a:pt x="1040761" y="1"/>
                    <a:pt x="1249991" y="86667"/>
                    <a:pt x="1404257" y="240934"/>
                  </a:cubicBezTo>
                  <a:cubicBezTo>
                    <a:pt x="1558523" y="395201"/>
                    <a:pt x="1645189" y="604431"/>
                    <a:pt x="1645188" y="822596"/>
                  </a:cubicBezTo>
                  <a:cubicBezTo>
                    <a:pt x="1645188" y="1040762"/>
                    <a:pt x="1558522" y="1249992"/>
                    <a:pt x="1404256" y="1404258"/>
                  </a:cubicBezTo>
                  <a:cubicBezTo>
                    <a:pt x="1249990" y="1558524"/>
                    <a:pt x="1040759" y="1645190"/>
                    <a:pt x="822594" y="1645190"/>
                  </a:cubicBezTo>
                  <a:cubicBezTo>
                    <a:pt x="604428" y="1645190"/>
                    <a:pt x="395198" y="1558524"/>
                    <a:pt x="240932" y="1404257"/>
                  </a:cubicBezTo>
                  <a:cubicBezTo>
                    <a:pt x="86666" y="1249991"/>
                    <a:pt x="0" y="1040760"/>
                    <a:pt x="0" y="822595"/>
                  </a:cubicBezTo>
                  <a:lnTo>
                    <a:pt x="0" y="822594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289192" tIns="289192" rIns="289192" bIns="289192" spcCol="1270" anchor="ctr"/>
            <a:lstStyle/>
            <a:p>
              <a:pPr algn="ctr" defTabSz="16891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kumimoji="0" lang="ko-KR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27" name="그룹 60"/>
            <p:cNvGrpSpPr/>
            <p:nvPr/>
          </p:nvGrpSpPr>
          <p:grpSpPr>
            <a:xfrm>
              <a:off x="6343178" y="2122907"/>
              <a:ext cx="749699" cy="679580"/>
              <a:chOff x="5075123" y="3442121"/>
              <a:chExt cx="2481953" cy="2249809"/>
            </a:xfrm>
          </p:grpSpPr>
          <p:sp>
            <p:nvSpPr>
              <p:cNvPr id="128" name="타원 176"/>
              <p:cNvSpPr/>
              <p:nvPr/>
            </p:nvSpPr>
            <p:spPr>
              <a:xfrm>
                <a:off x="5159815" y="3442121"/>
                <a:ext cx="2249809" cy="224980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alpha val="0"/>
                    </a:schemeClr>
                  </a:gs>
                  <a:gs pos="65000">
                    <a:schemeClr val="bg1">
                      <a:alpha val="0"/>
                    </a:schemeClr>
                  </a:gs>
                  <a:gs pos="74000">
                    <a:schemeClr val="bg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bg1"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9" name="Oval 26"/>
              <p:cNvSpPr>
                <a:spLocks noChangeAspect="1" noChangeArrowheads="1"/>
              </p:cNvSpPr>
              <p:nvPr/>
            </p:nvSpPr>
            <p:spPr bwMode="auto">
              <a:xfrm rot="18900000">
                <a:off x="5075123" y="3760891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10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0" name="Oval 28"/>
              <p:cNvSpPr>
                <a:spLocks noChangeArrowheads="1"/>
              </p:cNvSpPr>
              <p:nvPr/>
            </p:nvSpPr>
            <p:spPr bwMode="auto">
              <a:xfrm flipH="1">
                <a:off x="5386741" y="3670248"/>
                <a:ext cx="713227" cy="639276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65000"/>
                    </a:schemeClr>
                  </a:gs>
                  <a:gs pos="100000">
                    <a:srgbClr val="67ABF5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endParaRPr>
              </a:p>
            </p:txBody>
          </p:sp>
          <p:sp>
            <p:nvSpPr>
              <p:cNvPr id="131" name="자유형 179"/>
              <p:cNvSpPr/>
              <p:nvPr/>
            </p:nvSpPr>
            <p:spPr>
              <a:xfrm rot="5398342">
                <a:off x="5955277" y="3558568"/>
                <a:ext cx="1424934" cy="1382488"/>
              </a:xfrm>
              <a:custGeom>
                <a:avLst/>
                <a:gdLst>
                  <a:gd name="connsiteX0" fmla="*/ 0 w 1800225"/>
                  <a:gd name="connsiteY0" fmla="*/ 1285875 h 1409700"/>
                  <a:gd name="connsiteX1" fmla="*/ 723900 w 1800225"/>
                  <a:gd name="connsiteY1" fmla="*/ 1409700 h 1409700"/>
                  <a:gd name="connsiteX2" fmla="*/ 1800225 w 1800225"/>
                  <a:gd name="connsiteY2" fmla="*/ 428625 h 1409700"/>
                  <a:gd name="connsiteX3" fmla="*/ 1323975 w 1800225"/>
                  <a:gd name="connsiteY3" fmla="*/ 0 h 1409700"/>
                  <a:gd name="connsiteX4" fmla="*/ 342900 w 1800225"/>
                  <a:gd name="connsiteY4" fmla="*/ 419100 h 1409700"/>
                  <a:gd name="connsiteX5" fmla="*/ 0 w 1800225"/>
                  <a:gd name="connsiteY5" fmla="*/ 1285875 h 1409700"/>
                  <a:gd name="connsiteX0" fmla="*/ 63500 w 1863725"/>
                  <a:gd name="connsiteY0" fmla="*/ 1287462 h 1411287"/>
                  <a:gd name="connsiteX1" fmla="*/ 787400 w 1863725"/>
                  <a:gd name="connsiteY1" fmla="*/ 1411287 h 1411287"/>
                  <a:gd name="connsiteX2" fmla="*/ 1863725 w 1863725"/>
                  <a:gd name="connsiteY2" fmla="*/ 430212 h 1411287"/>
                  <a:gd name="connsiteX3" fmla="*/ 1387475 w 1863725"/>
                  <a:gd name="connsiteY3" fmla="*/ 1587 h 1411287"/>
                  <a:gd name="connsiteX4" fmla="*/ 406400 w 1863725"/>
                  <a:gd name="connsiteY4" fmla="*/ 420687 h 1411287"/>
                  <a:gd name="connsiteX5" fmla="*/ 63500 w 1863725"/>
                  <a:gd name="connsiteY5" fmla="*/ 1287462 h 1411287"/>
                  <a:gd name="connsiteX0" fmla="*/ 63500 w 1963738"/>
                  <a:gd name="connsiteY0" fmla="*/ 1287462 h 1411287"/>
                  <a:gd name="connsiteX1" fmla="*/ 787400 w 1963738"/>
                  <a:gd name="connsiteY1" fmla="*/ 1411287 h 1411287"/>
                  <a:gd name="connsiteX2" fmla="*/ 1863725 w 1963738"/>
                  <a:gd name="connsiteY2" fmla="*/ 430212 h 1411287"/>
                  <a:gd name="connsiteX3" fmla="*/ 1387475 w 1963738"/>
                  <a:gd name="connsiteY3" fmla="*/ 1587 h 1411287"/>
                  <a:gd name="connsiteX4" fmla="*/ 406400 w 1963738"/>
                  <a:gd name="connsiteY4" fmla="*/ 420687 h 1411287"/>
                  <a:gd name="connsiteX5" fmla="*/ 63500 w 1963738"/>
                  <a:gd name="connsiteY5" fmla="*/ 1287462 h 1411287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41717 w 1963737"/>
                  <a:gd name="connsiteY0" fmla="*/ 1287462 h 1689794"/>
                  <a:gd name="connsiteX1" fmla="*/ 634920 w 1963737"/>
                  <a:gd name="connsiteY1" fmla="*/ 1546919 h 1689794"/>
                  <a:gd name="connsiteX2" fmla="*/ 1841942 w 1963737"/>
                  <a:gd name="connsiteY2" fmla="*/ 430212 h 1689794"/>
                  <a:gd name="connsiteX3" fmla="*/ 1365692 w 1963737"/>
                  <a:gd name="connsiteY3" fmla="*/ 1587 h 1689794"/>
                  <a:gd name="connsiteX4" fmla="*/ 384617 w 1963737"/>
                  <a:gd name="connsiteY4" fmla="*/ 420687 h 1689794"/>
                  <a:gd name="connsiteX5" fmla="*/ 41717 w 1963737"/>
                  <a:gd name="connsiteY5" fmla="*/ 1287462 h 1689794"/>
                  <a:gd name="connsiteX0" fmla="*/ 41717 w 1860992"/>
                  <a:gd name="connsiteY0" fmla="*/ 1287462 h 1689794"/>
                  <a:gd name="connsiteX1" fmla="*/ 634920 w 1860992"/>
                  <a:gd name="connsiteY1" fmla="*/ 1546919 h 1689794"/>
                  <a:gd name="connsiteX2" fmla="*/ 1479991 w 1860992"/>
                  <a:gd name="connsiteY2" fmla="*/ 896937 h 1689794"/>
                  <a:gd name="connsiteX3" fmla="*/ 1841942 w 1860992"/>
                  <a:gd name="connsiteY3" fmla="*/ 430212 h 1689794"/>
                  <a:gd name="connsiteX4" fmla="*/ 1365692 w 1860992"/>
                  <a:gd name="connsiteY4" fmla="*/ 1587 h 1689794"/>
                  <a:gd name="connsiteX5" fmla="*/ 384617 w 1860992"/>
                  <a:gd name="connsiteY5" fmla="*/ 420687 h 1689794"/>
                  <a:gd name="connsiteX6" fmla="*/ 41717 w 1860992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55725"/>
                  <a:gd name="connsiteY0" fmla="*/ 1287462 h 1689794"/>
                  <a:gd name="connsiteX1" fmla="*/ 634920 w 1855725"/>
                  <a:gd name="connsiteY1" fmla="*/ 1546919 h 1689794"/>
                  <a:gd name="connsiteX2" fmla="*/ 1282992 w 1855725"/>
                  <a:gd name="connsiteY2" fmla="*/ 322783 h 1689794"/>
                  <a:gd name="connsiteX3" fmla="*/ 1841942 w 1855725"/>
                  <a:gd name="connsiteY3" fmla="*/ 430212 h 1689794"/>
                  <a:gd name="connsiteX4" fmla="*/ 1365692 w 1855725"/>
                  <a:gd name="connsiteY4" fmla="*/ 1587 h 1689794"/>
                  <a:gd name="connsiteX5" fmla="*/ 384617 w 1855725"/>
                  <a:gd name="connsiteY5" fmla="*/ 420687 h 1689794"/>
                  <a:gd name="connsiteX6" fmla="*/ 41717 w 1855725"/>
                  <a:gd name="connsiteY6" fmla="*/ 1287462 h 1689794"/>
                  <a:gd name="connsiteX0" fmla="*/ 41717 w 1876164"/>
                  <a:gd name="connsiteY0" fmla="*/ 1287462 h 1689794"/>
                  <a:gd name="connsiteX1" fmla="*/ 634920 w 1876164"/>
                  <a:gd name="connsiteY1" fmla="*/ 1546919 h 1689794"/>
                  <a:gd name="connsiteX2" fmla="*/ 1571024 w 1876164"/>
                  <a:gd name="connsiteY2" fmla="*/ 538807 h 1689794"/>
                  <a:gd name="connsiteX3" fmla="*/ 1841942 w 1876164"/>
                  <a:gd name="connsiteY3" fmla="*/ 430212 h 1689794"/>
                  <a:gd name="connsiteX4" fmla="*/ 1365692 w 1876164"/>
                  <a:gd name="connsiteY4" fmla="*/ 1587 h 1689794"/>
                  <a:gd name="connsiteX5" fmla="*/ 384617 w 1876164"/>
                  <a:gd name="connsiteY5" fmla="*/ 420687 h 1689794"/>
                  <a:gd name="connsiteX6" fmla="*/ 41717 w 1876164"/>
                  <a:gd name="connsiteY6" fmla="*/ 1287462 h 1689794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06006"/>
                  <a:gd name="connsiteX1" fmla="*/ 718928 w 1888165"/>
                  <a:gd name="connsiteY1" fmla="*/ 1618927 h 1706006"/>
                  <a:gd name="connsiteX2" fmla="*/ 1583025 w 1888165"/>
                  <a:gd name="connsiteY2" fmla="*/ 538807 h 1706006"/>
                  <a:gd name="connsiteX3" fmla="*/ 1853943 w 1888165"/>
                  <a:gd name="connsiteY3" fmla="*/ 430212 h 1706006"/>
                  <a:gd name="connsiteX4" fmla="*/ 1377693 w 1888165"/>
                  <a:gd name="connsiteY4" fmla="*/ 1587 h 1706006"/>
                  <a:gd name="connsiteX5" fmla="*/ 396618 w 1888165"/>
                  <a:gd name="connsiteY5" fmla="*/ 420687 h 1706006"/>
                  <a:gd name="connsiteX6" fmla="*/ 53718 w 1888165"/>
                  <a:gd name="connsiteY6" fmla="*/ 1287462 h 1706006"/>
                  <a:gd name="connsiteX0" fmla="*/ 53718 w 1888165"/>
                  <a:gd name="connsiteY0" fmla="*/ 1287462 h 1618927"/>
                  <a:gd name="connsiteX1" fmla="*/ 718928 w 1888165"/>
                  <a:gd name="connsiteY1" fmla="*/ 1618927 h 1618927"/>
                  <a:gd name="connsiteX2" fmla="*/ 1583025 w 1888165"/>
                  <a:gd name="connsiteY2" fmla="*/ 538807 h 1618927"/>
                  <a:gd name="connsiteX3" fmla="*/ 1853943 w 1888165"/>
                  <a:gd name="connsiteY3" fmla="*/ 430212 h 1618927"/>
                  <a:gd name="connsiteX4" fmla="*/ 1377693 w 1888165"/>
                  <a:gd name="connsiteY4" fmla="*/ 1587 h 1618927"/>
                  <a:gd name="connsiteX5" fmla="*/ 396618 w 1888165"/>
                  <a:gd name="connsiteY5" fmla="*/ 420687 h 1618927"/>
                  <a:gd name="connsiteX6" fmla="*/ 53718 w 1888165"/>
                  <a:gd name="connsiteY6" fmla="*/ 1287462 h 1618927"/>
                  <a:gd name="connsiteX0" fmla="*/ 5223 w 1839670"/>
                  <a:gd name="connsiteY0" fmla="*/ 1287462 h 1780287"/>
                  <a:gd name="connsiteX1" fmla="*/ 379464 w 1839670"/>
                  <a:gd name="connsiteY1" fmla="*/ 1506969 h 1780287"/>
                  <a:gd name="connsiteX2" fmla="*/ 670433 w 1839670"/>
                  <a:gd name="connsiteY2" fmla="*/ 1618927 h 1780287"/>
                  <a:gd name="connsiteX3" fmla="*/ 1534530 w 1839670"/>
                  <a:gd name="connsiteY3" fmla="*/ 538807 h 1780287"/>
                  <a:gd name="connsiteX4" fmla="*/ 1805448 w 1839670"/>
                  <a:gd name="connsiteY4" fmla="*/ 430212 h 1780287"/>
                  <a:gd name="connsiteX5" fmla="*/ 1329198 w 1839670"/>
                  <a:gd name="connsiteY5" fmla="*/ 1587 h 1780287"/>
                  <a:gd name="connsiteX6" fmla="*/ 348123 w 1839670"/>
                  <a:gd name="connsiteY6" fmla="*/ 420687 h 1780287"/>
                  <a:gd name="connsiteX7" fmla="*/ 5223 w 1839670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4947" h="1780287">
                    <a:moveTo>
                      <a:pt x="500" y="1287462"/>
                    </a:moveTo>
                    <a:cubicBezTo>
                      <a:pt x="1000" y="1451572"/>
                      <a:pt x="235534" y="1350106"/>
                      <a:pt x="346402" y="1405350"/>
                    </a:cubicBezTo>
                    <a:cubicBezTo>
                      <a:pt x="457270" y="1460594"/>
                      <a:pt x="473199" y="1780287"/>
                      <a:pt x="665710" y="1618927"/>
                    </a:cubicBezTo>
                    <a:cubicBezTo>
                      <a:pt x="905422" y="1553840"/>
                      <a:pt x="1238695" y="627021"/>
                      <a:pt x="1529807" y="538807"/>
                    </a:cubicBezTo>
                    <a:cubicBezTo>
                      <a:pt x="1820919" y="450593"/>
                      <a:pt x="1834947" y="519749"/>
                      <a:pt x="1800725" y="430212"/>
                    </a:cubicBezTo>
                    <a:cubicBezTo>
                      <a:pt x="1766503" y="340675"/>
                      <a:pt x="1567362" y="3174"/>
                      <a:pt x="1324475" y="1587"/>
                    </a:cubicBezTo>
                    <a:cubicBezTo>
                      <a:pt x="1081588" y="0"/>
                      <a:pt x="564063" y="206375"/>
                      <a:pt x="343400" y="420687"/>
                    </a:cubicBezTo>
                    <a:cubicBezTo>
                      <a:pt x="122738" y="635000"/>
                      <a:pt x="0" y="1123352"/>
                      <a:pt x="500" y="1287462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9000"/>
                    </a:schemeClr>
                  </a:gs>
                  <a:gs pos="50000">
                    <a:schemeClr val="bg1">
                      <a:alpha val="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2" name="자유형 180"/>
              <p:cNvSpPr/>
              <p:nvPr/>
            </p:nvSpPr>
            <p:spPr>
              <a:xfrm rot="5839189">
                <a:off x="4992668" y="4233137"/>
                <a:ext cx="1574505" cy="1185188"/>
              </a:xfrm>
              <a:custGeom>
                <a:avLst/>
                <a:gdLst>
                  <a:gd name="connsiteX0" fmla="*/ 0 w 2171700"/>
                  <a:gd name="connsiteY0" fmla="*/ 1038225 h 1914525"/>
                  <a:gd name="connsiteX1" fmla="*/ 390525 w 2171700"/>
                  <a:gd name="connsiteY1" fmla="*/ 1571625 h 1914525"/>
                  <a:gd name="connsiteX2" fmla="*/ 819150 w 2171700"/>
                  <a:gd name="connsiteY2" fmla="*/ 1914525 h 1914525"/>
                  <a:gd name="connsiteX3" fmla="*/ 1409700 w 2171700"/>
                  <a:gd name="connsiteY3" fmla="*/ 1771650 h 1914525"/>
                  <a:gd name="connsiteX4" fmla="*/ 1876425 w 2171700"/>
                  <a:gd name="connsiteY4" fmla="*/ 1371600 h 1914525"/>
                  <a:gd name="connsiteX5" fmla="*/ 2171700 w 2171700"/>
                  <a:gd name="connsiteY5" fmla="*/ 752475 h 1914525"/>
                  <a:gd name="connsiteX6" fmla="*/ 2105025 w 2171700"/>
                  <a:gd name="connsiteY6" fmla="*/ 0 h 1914525"/>
                  <a:gd name="connsiteX7" fmla="*/ 1990725 w 2171700"/>
                  <a:gd name="connsiteY7" fmla="*/ 209550 h 1914525"/>
                  <a:gd name="connsiteX8" fmla="*/ 1733550 w 2171700"/>
                  <a:gd name="connsiteY8" fmla="*/ 514350 h 1914525"/>
                  <a:gd name="connsiteX9" fmla="*/ 1428750 w 2171700"/>
                  <a:gd name="connsiteY9" fmla="*/ 533400 h 1914525"/>
                  <a:gd name="connsiteX10" fmla="*/ 790575 w 2171700"/>
                  <a:gd name="connsiteY10" fmla="*/ 942975 h 1914525"/>
                  <a:gd name="connsiteX11" fmla="*/ 209550 w 2171700"/>
                  <a:gd name="connsiteY11" fmla="*/ 1047750 h 1914525"/>
                  <a:gd name="connsiteX12" fmla="*/ 0 w 2171700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128712 h 2005012"/>
                  <a:gd name="connsiteX1" fmla="*/ 420687 w 2201862"/>
                  <a:gd name="connsiteY1" fmla="*/ 1662112 h 2005012"/>
                  <a:gd name="connsiteX2" fmla="*/ 849312 w 2201862"/>
                  <a:gd name="connsiteY2" fmla="*/ 2005012 h 2005012"/>
                  <a:gd name="connsiteX3" fmla="*/ 1439862 w 2201862"/>
                  <a:gd name="connsiteY3" fmla="*/ 1862137 h 2005012"/>
                  <a:gd name="connsiteX4" fmla="*/ 1906587 w 2201862"/>
                  <a:gd name="connsiteY4" fmla="*/ 1462087 h 2005012"/>
                  <a:gd name="connsiteX5" fmla="*/ 2201862 w 2201862"/>
                  <a:gd name="connsiteY5" fmla="*/ 842962 h 2005012"/>
                  <a:gd name="connsiteX6" fmla="*/ 2135187 w 2201862"/>
                  <a:gd name="connsiteY6" fmla="*/ 90487 h 2005012"/>
                  <a:gd name="connsiteX7" fmla="*/ 2020887 w 2201862"/>
                  <a:gd name="connsiteY7" fmla="*/ 300037 h 2005012"/>
                  <a:gd name="connsiteX8" fmla="*/ 1763712 w 2201862"/>
                  <a:gd name="connsiteY8" fmla="*/ 604837 h 2005012"/>
                  <a:gd name="connsiteX9" fmla="*/ 1458912 w 2201862"/>
                  <a:gd name="connsiteY9" fmla="*/ 623887 h 2005012"/>
                  <a:gd name="connsiteX10" fmla="*/ 820737 w 2201862"/>
                  <a:gd name="connsiteY10" fmla="*/ 1033462 h 2005012"/>
                  <a:gd name="connsiteX11" fmla="*/ 239712 w 2201862"/>
                  <a:gd name="connsiteY11" fmla="*/ 1138237 h 2005012"/>
                  <a:gd name="connsiteX12" fmla="*/ 30162 w 22018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312374"/>
                  <a:gd name="connsiteY0" fmla="*/ 869819 h 1779457"/>
                  <a:gd name="connsiteX1" fmla="*/ 420687 w 2312374"/>
                  <a:gd name="connsiteY1" fmla="*/ 1403219 h 1779457"/>
                  <a:gd name="connsiteX2" fmla="*/ 849312 w 2312374"/>
                  <a:gd name="connsiteY2" fmla="*/ 1746119 h 1779457"/>
                  <a:gd name="connsiteX3" fmla="*/ 1439862 w 2312374"/>
                  <a:gd name="connsiteY3" fmla="*/ 1603244 h 1779457"/>
                  <a:gd name="connsiteX4" fmla="*/ 1906587 w 2312374"/>
                  <a:gd name="connsiteY4" fmla="*/ 1203194 h 1779457"/>
                  <a:gd name="connsiteX5" fmla="*/ 2201862 w 2312374"/>
                  <a:gd name="connsiteY5" fmla="*/ 584069 h 1779457"/>
                  <a:gd name="connsiteX6" fmla="*/ 2239349 w 2312374"/>
                  <a:gd name="connsiteY6" fmla="*/ 39687 h 1779457"/>
                  <a:gd name="connsiteX7" fmla="*/ 1763712 w 2312374"/>
                  <a:gd name="connsiteY7" fmla="*/ 345944 h 1779457"/>
                  <a:gd name="connsiteX8" fmla="*/ 820737 w 2312374"/>
                  <a:gd name="connsiteY8" fmla="*/ 774569 h 1779457"/>
                  <a:gd name="connsiteX9" fmla="*/ 239712 w 2312374"/>
                  <a:gd name="connsiteY9" fmla="*/ 879344 h 1779457"/>
                  <a:gd name="connsiteX10" fmla="*/ 30162 w 2312374"/>
                  <a:gd name="connsiteY10" fmla="*/ 869819 h 1779457"/>
                  <a:gd name="connsiteX0" fmla="*/ 30162 w 2332627"/>
                  <a:gd name="connsiteY0" fmla="*/ 846217 h 1755855"/>
                  <a:gd name="connsiteX1" fmla="*/ 420687 w 2332627"/>
                  <a:gd name="connsiteY1" fmla="*/ 1379617 h 1755855"/>
                  <a:gd name="connsiteX2" fmla="*/ 849312 w 2332627"/>
                  <a:gd name="connsiteY2" fmla="*/ 1722517 h 1755855"/>
                  <a:gd name="connsiteX3" fmla="*/ 1439862 w 2332627"/>
                  <a:gd name="connsiteY3" fmla="*/ 1579642 h 1755855"/>
                  <a:gd name="connsiteX4" fmla="*/ 1906587 w 2332627"/>
                  <a:gd name="connsiteY4" fmla="*/ 1179592 h 1755855"/>
                  <a:gd name="connsiteX5" fmla="*/ 2201862 w 2332627"/>
                  <a:gd name="connsiteY5" fmla="*/ 560467 h 1755855"/>
                  <a:gd name="connsiteX6" fmla="*/ 2239349 w 2332627"/>
                  <a:gd name="connsiteY6" fmla="*/ 16085 h 1755855"/>
                  <a:gd name="connsiteX7" fmla="*/ 1642189 w 2332627"/>
                  <a:gd name="connsiteY7" fmla="*/ 463955 h 1755855"/>
                  <a:gd name="connsiteX8" fmla="*/ 820737 w 2332627"/>
                  <a:gd name="connsiteY8" fmla="*/ 750967 h 1755855"/>
                  <a:gd name="connsiteX9" fmla="*/ 239712 w 2332627"/>
                  <a:gd name="connsiteY9" fmla="*/ 855742 h 1755855"/>
                  <a:gd name="connsiteX10" fmla="*/ 30162 w 2332627"/>
                  <a:gd name="connsiteY10" fmla="*/ 846217 h 1755855"/>
                  <a:gd name="connsiteX0" fmla="*/ 30162 w 2332628"/>
                  <a:gd name="connsiteY0" fmla="*/ 846217 h 1755855"/>
                  <a:gd name="connsiteX1" fmla="*/ 420687 w 2332628"/>
                  <a:gd name="connsiteY1" fmla="*/ 1379617 h 1755855"/>
                  <a:gd name="connsiteX2" fmla="*/ 849312 w 2332628"/>
                  <a:gd name="connsiteY2" fmla="*/ 1722517 h 1755855"/>
                  <a:gd name="connsiteX3" fmla="*/ 1439862 w 2332628"/>
                  <a:gd name="connsiteY3" fmla="*/ 1579642 h 1755855"/>
                  <a:gd name="connsiteX4" fmla="*/ 1906587 w 2332628"/>
                  <a:gd name="connsiteY4" fmla="*/ 1179592 h 1755855"/>
                  <a:gd name="connsiteX5" fmla="*/ 2201862 w 2332628"/>
                  <a:gd name="connsiteY5" fmla="*/ 560467 h 1755855"/>
                  <a:gd name="connsiteX6" fmla="*/ 2239349 w 2332628"/>
                  <a:gd name="connsiteY6" fmla="*/ 16085 h 1755855"/>
                  <a:gd name="connsiteX7" fmla="*/ 1642189 w 2332628"/>
                  <a:gd name="connsiteY7" fmla="*/ 463955 h 1755855"/>
                  <a:gd name="connsiteX8" fmla="*/ 970384 w 2332628"/>
                  <a:gd name="connsiteY8" fmla="*/ 538600 h 1755855"/>
                  <a:gd name="connsiteX9" fmla="*/ 239712 w 2332628"/>
                  <a:gd name="connsiteY9" fmla="*/ 855742 h 1755855"/>
                  <a:gd name="connsiteX10" fmla="*/ 30162 w 2332628"/>
                  <a:gd name="connsiteY10" fmla="*/ 846217 h 1755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32628" h="1755855">
                    <a:moveTo>
                      <a:pt x="30162" y="846217"/>
                    </a:moveTo>
                    <a:cubicBezTo>
                      <a:pt x="60324" y="933529"/>
                      <a:pt x="284162" y="1233567"/>
                      <a:pt x="420687" y="1379617"/>
                    </a:cubicBezTo>
                    <a:cubicBezTo>
                      <a:pt x="557212" y="1525667"/>
                      <a:pt x="679449" y="1689179"/>
                      <a:pt x="849312" y="1722517"/>
                    </a:cubicBezTo>
                    <a:cubicBezTo>
                      <a:pt x="1019175" y="1755855"/>
                      <a:pt x="1263650" y="1670129"/>
                      <a:pt x="1439862" y="1579642"/>
                    </a:cubicBezTo>
                    <a:cubicBezTo>
                      <a:pt x="1616074" y="1489155"/>
                      <a:pt x="1779587" y="1349455"/>
                      <a:pt x="1906587" y="1179592"/>
                    </a:cubicBezTo>
                    <a:cubicBezTo>
                      <a:pt x="2033587" y="1009729"/>
                      <a:pt x="2146402" y="754385"/>
                      <a:pt x="2201862" y="560467"/>
                    </a:cubicBezTo>
                    <a:cubicBezTo>
                      <a:pt x="2257322" y="366549"/>
                      <a:pt x="2332628" y="32170"/>
                      <a:pt x="2239349" y="16085"/>
                    </a:cubicBezTo>
                    <a:cubicBezTo>
                      <a:pt x="2146070" y="0"/>
                      <a:pt x="1853683" y="376869"/>
                      <a:pt x="1642189" y="463955"/>
                    </a:cubicBezTo>
                    <a:cubicBezTo>
                      <a:pt x="1430695" y="551041"/>
                      <a:pt x="1204130" y="473302"/>
                      <a:pt x="970384" y="538600"/>
                    </a:cubicBezTo>
                    <a:cubicBezTo>
                      <a:pt x="736638" y="603898"/>
                      <a:pt x="396416" y="804472"/>
                      <a:pt x="239712" y="855742"/>
                    </a:cubicBezTo>
                    <a:cubicBezTo>
                      <a:pt x="83008" y="907012"/>
                      <a:pt x="0" y="758905"/>
                      <a:pt x="30162" y="846217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1000"/>
                    </a:schemeClr>
                  </a:gs>
                  <a:gs pos="28000">
                    <a:schemeClr val="bg1">
                      <a:alpha val="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27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3" name="Oval 26"/>
              <p:cNvSpPr>
                <a:spLocks noChangeAspect="1" noChangeArrowheads="1"/>
              </p:cNvSpPr>
              <p:nvPr/>
            </p:nvSpPr>
            <p:spPr bwMode="auto">
              <a:xfrm rot="8100000">
                <a:off x="6006543" y="4665226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2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1394</TotalTime>
  <Words>145</Words>
  <Application>Microsoft Office PowerPoint</Application>
  <PresentationFormat>On-screen Show (16:9)</PresentationFormat>
  <Paragraphs>36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25</cp:revision>
  <dcterms:created xsi:type="dcterms:W3CDTF">2014-02-28T09:23:05Z</dcterms:created>
  <dcterms:modified xsi:type="dcterms:W3CDTF">2014-03-17T18:57:09Z</dcterms:modified>
</cp:coreProperties>
</file>