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Freeform 18">
            <a:extLst>
              <a:ext uri="{FF2B5EF4-FFF2-40B4-BE49-F238E27FC236}">
                <a16:creationId xmlns:a16="http://schemas.microsoft.com/office/drawing/2014/main" id="{FD61D001-3478-4122-8E10-8B8693E48D9B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 dirty="0"/>
          </a:p>
        </p:txBody>
      </p:sp>
      <p:sp>
        <p:nvSpPr>
          <p:cNvPr id="310" name="Freeform 9">
            <a:extLst>
              <a:ext uri="{FF2B5EF4-FFF2-40B4-BE49-F238E27FC236}">
                <a16:creationId xmlns:a16="http://schemas.microsoft.com/office/drawing/2014/main" id="{5BBB8249-22FC-4CD3-9669-1130AEB866E9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11" name="Freeform 9">
            <a:extLst>
              <a:ext uri="{FF2B5EF4-FFF2-40B4-BE49-F238E27FC236}">
                <a16:creationId xmlns:a16="http://schemas.microsoft.com/office/drawing/2014/main" id="{FA51B9A2-5BFD-4099-BF94-4B52CA9E7E29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A791F01B-1EC9-462D-8FA9-43846AE2690B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D53DDFF-AE5C-45D5-8517-3304B30C594F}"/>
              </a:ext>
            </a:extLst>
          </p:cNvPr>
          <p:cNvSpPr/>
          <p:nvPr/>
        </p:nvSpPr>
        <p:spPr>
          <a:xfrm>
            <a:off x="5920972" y="1761241"/>
            <a:ext cx="756085" cy="75608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3117582E-9951-4E7B-9725-4170AEE5E9F7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517E94E8-2F3D-438F-AEA0-901BAC21B87A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1766F0CA-FAB6-4D97-B150-E7D49A7C2027}"/>
              </a:ext>
            </a:extLst>
          </p:cNvPr>
          <p:cNvSpPr/>
          <p:nvPr/>
        </p:nvSpPr>
        <p:spPr>
          <a:xfrm>
            <a:off x="7654652" y="4061404"/>
            <a:ext cx="952157" cy="9521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92505DD4-2829-489A-AA4F-5A4A48FA5455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F38480D4-1D2D-4310-8237-C5D863B30B12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66F79BC1-C0A9-4234-8A63-BAE579F0D43D}"/>
              </a:ext>
            </a:extLst>
          </p:cNvPr>
          <p:cNvSpPr/>
          <p:nvPr/>
        </p:nvSpPr>
        <p:spPr>
          <a:xfrm>
            <a:off x="3997332" y="4158534"/>
            <a:ext cx="1421600" cy="1421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682408D3-4312-4196-AFA2-B1B4917D1229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66CA7F08-8E69-4895-8953-4C602C7880A7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E295AE90-D1EA-49D3-81B1-5F4639C96493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C8F3AB6E-E65E-4FB1-BDA7-97E515168E7A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112478CF-8EA9-4641-ACF2-D09E9AB769F5}"/>
              </a:ext>
            </a:extLst>
          </p:cNvPr>
          <p:cNvSpPr/>
          <p:nvPr/>
        </p:nvSpPr>
        <p:spPr>
          <a:xfrm>
            <a:off x="4265875" y="4257530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A09ED8C9-A490-449A-8FD2-534D3CD2A9E1}"/>
              </a:ext>
            </a:extLst>
          </p:cNvPr>
          <p:cNvSpPr/>
          <p:nvPr/>
        </p:nvSpPr>
        <p:spPr>
          <a:xfrm>
            <a:off x="7717780" y="4128586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77B8C1DB-481F-4C0E-92F3-735BECBAA59B}"/>
              </a:ext>
            </a:extLst>
          </p:cNvPr>
          <p:cNvGrpSpPr/>
          <p:nvPr/>
        </p:nvGrpSpPr>
        <p:grpSpPr>
          <a:xfrm>
            <a:off x="8655894" y="1700808"/>
            <a:ext cx="2812560" cy="1323509"/>
            <a:chOff x="3059832" y="2159579"/>
            <a:chExt cx="2960573" cy="1127791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7717FFA5-FF62-4267-BD7D-06A6AF2C2483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A2FDA6D-ABC3-4BC7-B812-70B708B0756C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407E8FB0-917F-4A0C-A771-170990EE6C9A}"/>
              </a:ext>
            </a:extLst>
          </p:cNvPr>
          <p:cNvGrpSpPr/>
          <p:nvPr/>
        </p:nvGrpSpPr>
        <p:grpSpPr>
          <a:xfrm>
            <a:off x="8766991" y="3967938"/>
            <a:ext cx="2812560" cy="1323509"/>
            <a:chOff x="3059832" y="2159579"/>
            <a:chExt cx="2960573" cy="1127791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4BC3B323-5644-4417-8659-6E74A63F7FB9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8955812-F158-4584-9ED4-4317965499FA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430E3800-B6E4-48E4-9823-2C4991938237}"/>
              </a:ext>
            </a:extLst>
          </p:cNvPr>
          <p:cNvGrpSpPr/>
          <p:nvPr/>
        </p:nvGrpSpPr>
        <p:grpSpPr>
          <a:xfrm>
            <a:off x="700755" y="2637820"/>
            <a:ext cx="2814027" cy="1323509"/>
            <a:chOff x="3059832" y="2159579"/>
            <a:chExt cx="2960573" cy="1127791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B7ECD9F3-C102-4762-A51D-A173CF6811A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244F6F3F-DC69-4989-988D-C0C64E33A0D7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16618741-C037-4DE3-B12E-B26C22E80B14}"/>
              </a:ext>
            </a:extLst>
          </p:cNvPr>
          <p:cNvGrpSpPr/>
          <p:nvPr/>
        </p:nvGrpSpPr>
        <p:grpSpPr>
          <a:xfrm>
            <a:off x="700755" y="4511845"/>
            <a:ext cx="2814027" cy="1323509"/>
            <a:chOff x="3059832" y="2159579"/>
            <a:chExt cx="2960573" cy="1127791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3A63EF12-C5E2-48E1-B510-1A4DB8FA0BC0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208382B0-7091-4F81-95C4-9CD209867A1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4" name="Oval 28">
            <a:extLst>
              <a:ext uri="{FF2B5EF4-FFF2-40B4-BE49-F238E27FC236}">
                <a16:creationId xmlns:a16="http://schemas.microsoft.com/office/drawing/2014/main" id="{6C443415-332F-4864-9DE5-36704B93AABB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5" name="Oval 21">
            <a:extLst>
              <a:ext uri="{FF2B5EF4-FFF2-40B4-BE49-F238E27FC236}">
                <a16:creationId xmlns:a16="http://schemas.microsoft.com/office/drawing/2014/main" id="{EBF907FF-6C00-442B-8851-0D9DCDE33A2C}"/>
              </a:ext>
            </a:extLst>
          </p:cNvPr>
          <p:cNvSpPr/>
          <p:nvPr/>
        </p:nvSpPr>
        <p:spPr>
          <a:xfrm rot="20700000">
            <a:off x="7079064" y="2380332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6" name="Trapezoid 3">
            <a:extLst>
              <a:ext uri="{FF2B5EF4-FFF2-40B4-BE49-F238E27FC236}">
                <a16:creationId xmlns:a16="http://schemas.microsoft.com/office/drawing/2014/main" id="{58747DAE-576A-454F-92C5-8167A7C0B402}"/>
              </a:ext>
            </a:extLst>
          </p:cNvPr>
          <p:cNvSpPr/>
          <p:nvPr/>
        </p:nvSpPr>
        <p:spPr>
          <a:xfrm>
            <a:off x="7933584" y="4341361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7" name="Rectangle 15">
            <a:extLst>
              <a:ext uri="{FF2B5EF4-FFF2-40B4-BE49-F238E27FC236}">
                <a16:creationId xmlns:a16="http://schemas.microsoft.com/office/drawing/2014/main" id="{4ED99AA7-963C-4EC2-B4B6-6783A77E7AA9}"/>
              </a:ext>
            </a:extLst>
          </p:cNvPr>
          <p:cNvSpPr/>
          <p:nvPr/>
        </p:nvSpPr>
        <p:spPr>
          <a:xfrm rot="14270044">
            <a:off x="4593144" y="4553702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8" name="Donut 15">
            <a:extLst>
              <a:ext uri="{FF2B5EF4-FFF2-40B4-BE49-F238E27FC236}">
                <a16:creationId xmlns:a16="http://schemas.microsoft.com/office/drawing/2014/main" id="{448EEA05-C383-483D-B9C2-78F11DDBE195}"/>
              </a:ext>
            </a:extLst>
          </p:cNvPr>
          <p:cNvSpPr/>
          <p:nvPr/>
        </p:nvSpPr>
        <p:spPr>
          <a:xfrm>
            <a:off x="4333564" y="2357633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124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2019-01-08T01:50:08Z</dcterms:modified>
</cp:coreProperties>
</file>