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58" r:id="rId6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5921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955310"/>
            <a:ext cx="9144000" cy="168057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8000"/>
                </a:schemeClr>
              </a:gs>
              <a:gs pos="38000">
                <a:schemeClr val="bg1">
                  <a:alpha val="5300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971190" y="4059088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3971190" y="3146504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176808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9" y="470756"/>
            <a:ext cx="5616622" cy="4212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670" y="2634233"/>
            <a:ext cx="3096342" cy="232225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5993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280</Words>
  <Application>Microsoft Office PowerPoint</Application>
  <PresentationFormat>On-screen Show (16:9)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Custom Design</vt:lpstr>
      <vt:lpstr>PowerPoint Presentation</vt:lpstr>
      <vt:lpstr> Click to add title</vt:lpstr>
      <vt:lpstr>Click to add title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2015-11-27T03:02:31Z</dcterms:modified>
</cp:coreProperties>
</file>