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86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2014-07-12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2014-07-12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 dirty="0" smtClean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  <a:p>
            <a:pPr lvl="1"/>
            <a:r>
              <a:rPr lang="en-US" altLang="ko-KR" dirty="0" smtClean="0"/>
              <a:t>Second level</a:t>
            </a:r>
          </a:p>
          <a:p>
            <a:pPr lvl="2"/>
            <a:r>
              <a:rPr lang="en-US" altLang="ko-KR" dirty="0" smtClean="0"/>
              <a:t>Third level</a:t>
            </a:r>
          </a:p>
          <a:p>
            <a:pPr lvl="3"/>
            <a:r>
              <a:rPr lang="en-US" altLang="ko-KR" dirty="0" smtClean="0"/>
              <a:t>Fourth level</a:t>
            </a:r>
          </a:p>
          <a:p>
            <a:pPr lvl="4"/>
            <a:r>
              <a:rPr lang="en-US" altLang="ko-KR" dirty="0" smtClean="0"/>
              <a:t>Fifth level</a:t>
            </a:r>
            <a:endParaRPr lang="ko-KR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2014-07-12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2014-07-12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2014-07-12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2014-07-12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2014-07-12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2014-07-12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2014-07-12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2014-07-12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2014-07-12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1"/>
          <p:cNvSpPr txBox="1">
            <a:spLocks noChangeArrowheads="1"/>
          </p:cNvSpPr>
          <p:nvPr/>
        </p:nvSpPr>
        <p:spPr bwMode="auto">
          <a:xfrm>
            <a:off x="3923928" y="4477866"/>
            <a:ext cx="1296144" cy="307777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2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Insert</a:t>
            </a:r>
            <a:r>
              <a:rPr lang="en-US" altLang="ko-KR" sz="14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LOGO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0" y="4182348"/>
            <a:ext cx="91440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100" b="1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1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TITLE OF</a:t>
            </a:r>
            <a:r>
              <a:rPr lang="en-US" altLang="ko-KR" sz="11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1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100" b="1" dirty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1"/>
          <p:cNvSpPr txBox="1">
            <a:spLocks noChangeArrowheads="1"/>
          </p:cNvSpPr>
          <p:nvPr/>
        </p:nvSpPr>
        <p:spPr bwMode="auto">
          <a:xfrm>
            <a:off x="0" y="3678292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32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PPT TEMPLATES</a:t>
            </a: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ko-KR" sz="4000" dirty="0" smtClean="0">
                <a:solidFill>
                  <a:schemeClr val="accent2">
                    <a:lumMod val="75000"/>
                  </a:schemeClr>
                </a:solidFill>
              </a:rPr>
              <a:t> Enter Your Tittle </a:t>
            </a:r>
            <a:endParaRPr lang="ko-KR" altLang="en-US" sz="40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131590"/>
            <a:ext cx="8229600" cy="3394472"/>
          </a:xfrm>
        </p:spPr>
        <p:txBody>
          <a:bodyPr>
            <a:normAutofit lnSpcReduction="10000"/>
          </a:bodyPr>
          <a:lstStyle/>
          <a:p>
            <a:r>
              <a:rPr lang="en-US" altLang="ko-KR" sz="2800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Widescreen 16:9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sz="2000" dirty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000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sz="2000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ko-KR" altLang="en-US" sz="2000" dirty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435</TotalTime>
  <Words>107</Words>
  <Application>Microsoft Office PowerPoint</Application>
  <PresentationFormat>On-screen Show (16:9)</PresentationFormat>
  <Paragraphs>9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Enter Your Tittle 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11</cp:revision>
  <dcterms:created xsi:type="dcterms:W3CDTF">2014-04-01T16:27:38Z</dcterms:created>
  <dcterms:modified xsi:type="dcterms:W3CDTF">2014-07-12T02:58:36Z</dcterms:modified>
</cp:coreProperties>
</file>