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8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2014-06-30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579862"/>
            <a:ext cx="9144000" cy="1565126"/>
          </a:xfrm>
          <a:prstGeom prst="rect">
            <a:avLst/>
          </a:prstGeom>
          <a:solidFill>
            <a:schemeClr val="tx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923928" y="4505746"/>
            <a:ext cx="1296144" cy="307777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Insert</a:t>
            </a:r>
            <a:r>
              <a:rPr lang="en-US" altLang="ko-KR" sz="14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LOGO</a:t>
            </a: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0" y="4812332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0" y="4184501"/>
            <a:ext cx="9144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3714353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107</Words>
  <Application>Microsoft Office PowerPoint</Application>
  <PresentationFormat>On-screen Show (16:9)</PresentationFormat>
  <Paragraphs>9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11</cp:revision>
  <dcterms:created xsi:type="dcterms:W3CDTF">2014-04-01T16:27:38Z</dcterms:created>
  <dcterms:modified xsi:type="dcterms:W3CDTF">2014-06-30T01:15:26Z</dcterms:modified>
</cp:coreProperties>
</file>