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157" y="-28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1/22/2016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331686" y="418129"/>
            <a:ext cx="4186779" cy="4186779"/>
            <a:chOff x="3978189" y="123479"/>
            <a:chExt cx="4402802" cy="4402802"/>
          </a:xfrm>
        </p:grpSpPr>
        <p:sp>
          <p:nvSpPr>
            <p:cNvPr id="11" name="Oval 10"/>
            <p:cNvSpPr/>
            <p:nvPr/>
          </p:nvSpPr>
          <p:spPr>
            <a:xfrm>
              <a:off x="3978189" y="123479"/>
              <a:ext cx="4402802" cy="4402802"/>
            </a:xfrm>
            <a:prstGeom prst="ellipse">
              <a:avLst/>
            </a:prstGeom>
            <a:noFill/>
            <a:ln>
              <a:solidFill>
                <a:schemeClr val="accent5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4094008" y="239298"/>
              <a:ext cx="4185270" cy="4185270"/>
            </a:xfrm>
            <a:prstGeom prst="ellipse">
              <a:avLst/>
            </a:prstGeom>
            <a:solidFill>
              <a:schemeClr val="accent5">
                <a:alpha val="83000"/>
              </a:schemeClr>
            </a:solidFill>
            <a:ln>
              <a:noFill/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4192137" y="2586837"/>
            <a:ext cx="455632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"/>
          <p:cNvSpPr txBox="1">
            <a:spLocks noChangeArrowheads="1"/>
          </p:cNvSpPr>
          <p:nvPr/>
        </p:nvSpPr>
        <p:spPr bwMode="auto">
          <a:xfrm>
            <a:off x="4192137" y="1548123"/>
            <a:ext cx="4556327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ctr"/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5809946" y="3180550"/>
            <a:ext cx="1320707" cy="324574"/>
            <a:chOff x="3275856" y="1242391"/>
            <a:chExt cx="1656184" cy="407020"/>
          </a:xfrm>
        </p:grpSpPr>
        <p:sp>
          <p:nvSpPr>
            <p:cNvPr id="16" name="Rounded Rectangle 15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88000"/>
              </a:schemeClr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7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28</cp:revision>
  <dcterms:created xsi:type="dcterms:W3CDTF">2014-04-01T16:27:38Z</dcterms:created>
  <dcterms:modified xsi:type="dcterms:W3CDTF">2016-01-22T07:13:07Z</dcterms:modified>
</cp:coreProperties>
</file>