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7FF"/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650640"/>
            <a:ext cx="824607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6" y="5566870"/>
            <a:ext cx="8246070" cy="458115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3308" y="527605"/>
            <a:ext cx="6871725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3309" y="1443835"/>
            <a:ext cx="6871725" cy="427574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59654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218831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81818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218831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81818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3/2/2016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Product A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mtClean="0"/>
              <a:t>Product B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smtClean="0"/>
              <a:t>Feature 1</a:t>
            </a:r>
          </a:p>
          <a:p>
            <a:r>
              <a:rPr lang="en-US" smtClean="0"/>
              <a:t>Feature 2</a:t>
            </a:r>
          </a:p>
          <a:p>
            <a:r>
              <a:rPr lang="en-US" smtClean="0"/>
              <a:t>Feature 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58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Click to edit Master title style</vt:lpstr>
      <vt:lpstr>Slide Title</vt:lpstr>
      <vt:lpstr>Slide Title</vt:lpstr>
      <vt:lpstr>Slide Title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Majo</cp:lastModifiedBy>
  <cp:revision>28</cp:revision>
  <dcterms:created xsi:type="dcterms:W3CDTF">2013-08-21T19:17:07Z</dcterms:created>
  <dcterms:modified xsi:type="dcterms:W3CDTF">2016-03-02T13:16:48Z</dcterms:modified>
</cp:coreProperties>
</file>