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03982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488412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3842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142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5195" y="222195"/>
            <a:ext cx="7329839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391393"/>
            <a:ext cx="7329839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Click to edit Master subtitle style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20</cp:revision>
  <dcterms:created xsi:type="dcterms:W3CDTF">2013-08-21T19:17:07Z</dcterms:created>
  <dcterms:modified xsi:type="dcterms:W3CDTF">2013-10-04T17:38:05Z</dcterms:modified>
</cp:coreProperties>
</file>