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1" r:id="rId2"/>
  </p:sldMasterIdLst>
  <p:sldIdLst>
    <p:sldId id="256" r:id="rId3"/>
    <p:sldId id="257" r:id="rId4"/>
    <p:sldId id="259" r:id="rId5"/>
  </p:sldIdLst>
  <p:sldSz cx="9144000" cy="5143500" type="screen16x9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869" y="-125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197685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9/1/2015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35354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4788"/>
            <a:ext cx="3008313" cy="87153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43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076325"/>
            <a:ext cx="3008313" cy="35179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9/1/2015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182494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4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60375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900"/>
            <a:ext cx="5486400" cy="60325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9/1/2015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244091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9/1/2015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087169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6375"/>
            <a:ext cx="2057400" cy="438785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6375"/>
            <a:ext cx="6019800" cy="438785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9/1/2015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00912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0"/>
            <a:ext cx="9144000" cy="884466"/>
          </a:xfrm>
          <a:prstGeom prst="rect">
            <a:avLst/>
          </a:prstGeom>
        </p:spPr>
        <p:txBody>
          <a:bodyPr anchor="ctr"/>
          <a:lstStyle>
            <a:lvl1pPr algn="l"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 smtClean="0"/>
              <a:t> Click to edit title</a:t>
            </a:r>
            <a:endParaRPr lang="ko-KR" alt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395536" y="1131590"/>
            <a:ext cx="8496944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405880" y="1808261"/>
            <a:ext cx="8496944" cy="2995737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469437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475656" y="0"/>
            <a:ext cx="7524328" cy="884466"/>
          </a:xfrm>
          <a:prstGeom prst="rect">
            <a:avLst/>
          </a:prstGeom>
        </p:spPr>
        <p:txBody>
          <a:bodyPr anchor="ctr"/>
          <a:lstStyle>
            <a:lvl1pPr algn="l"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 smtClean="0"/>
              <a:t> Click to edit title</a:t>
            </a:r>
            <a:endParaRPr lang="ko-KR" alt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1835696" y="987574"/>
            <a:ext cx="6912768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1846040" y="1664245"/>
            <a:ext cx="6912768" cy="2995737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228082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8613"/>
            <a:ext cx="7772400" cy="11017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9/1/2015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59595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9/1/2015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51330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5"/>
            <a:ext cx="7772400" cy="102235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79638"/>
            <a:ext cx="7772400" cy="112553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9/1/2015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04311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9/1/2015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58029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0938"/>
            <a:ext cx="4040188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950"/>
            <a:ext cx="4040188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150938"/>
            <a:ext cx="4041775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631950"/>
            <a:ext cx="4041775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9/1/2015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87940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9/1/2015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05109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.xml"/><Relationship Id="rId3" Type="http://schemas.openxmlformats.org/officeDocument/2006/relationships/slideLayout" Target="../slideLayouts/slideLayout6.xml"/><Relationship Id="rId7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6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4.xml"/><Relationship Id="rId5" Type="http://schemas.openxmlformats.org/officeDocument/2006/relationships/slideLayout" Target="../slideLayouts/slideLayout8.xml"/><Relationship Id="rId10" Type="http://schemas.openxmlformats.org/officeDocument/2006/relationships/slideLayout" Target="../slideLayouts/slideLayout13.xml"/><Relationship Id="rId4" Type="http://schemas.openxmlformats.org/officeDocument/2006/relationships/slideLayout" Target="../slideLayouts/slideLayout7.xml"/><Relationship Id="rId9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523917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</p:sldLayoutIdLst>
  <p:txStyles>
    <p:titleStyle>
      <a:lvl1pPr algn="ctr" defTabSz="914400" rtl="0" eaLnBrk="1" latinLnBrk="1" hangingPunct="1">
        <a:spcBef>
          <a:spcPct val="0"/>
        </a:spcBef>
        <a:buNone/>
        <a:defRPr sz="3600" b="1" kern="1200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0"/>
            <a:ext cx="8229600" cy="33940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937D59-5EDB-4C39-B697-625748F703B6}" type="datetimeFigureOut">
              <a:rPr lang="en-US" smtClean="0"/>
              <a:t>9/1/2015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12399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www.free-powerpoint-templates-design.com/free-powerpoint-templates-design" TargetMode="External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67545" y="1459111"/>
            <a:ext cx="486003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2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" pitchFamily="34" charset="0"/>
                <a:cs typeface="Arial" pitchFamily="34" charset="0"/>
              </a:rPr>
              <a:t>INSERT </a:t>
            </a:r>
            <a:r>
              <a:rPr kumimoji="0" lang="en-US" altLang="ko-KR" sz="1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itchFamily="34" charset="0"/>
                <a:cs typeface="Arial" pitchFamily="34" charset="0"/>
              </a:rPr>
              <a:t>THE </a:t>
            </a:r>
            <a:r>
              <a:rPr kumimoji="0" lang="en-US" altLang="ko-KR" sz="12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" pitchFamily="34" charset="0"/>
                <a:cs typeface="Arial" pitchFamily="34" charset="0"/>
              </a:rPr>
              <a:t>TITLE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2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" pitchFamily="34" charset="0"/>
                <a:cs typeface="Arial" pitchFamily="34" charset="0"/>
              </a:rPr>
              <a:t>OF</a:t>
            </a:r>
            <a:r>
              <a:rPr lang="en-US" altLang="ko-KR" sz="1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kumimoji="0" lang="en-US" altLang="ko-KR" sz="12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" pitchFamily="34" charset="0"/>
                <a:cs typeface="Arial" pitchFamily="34" charset="0"/>
              </a:rPr>
              <a:t>YOUR PRESENTATION HERE    </a:t>
            </a:r>
            <a:endParaRPr kumimoji="0" lang="en-US" altLang="ko-KR" sz="1200" b="1" dirty="0">
              <a:solidFill>
                <a:schemeClr val="tx1">
                  <a:lumMod val="85000"/>
                  <a:lumOff val="1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Box 1"/>
          <p:cNvSpPr txBox="1">
            <a:spLocks noChangeArrowheads="1"/>
          </p:cNvSpPr>
          <p:nvPr/>
        </p:nvSpPr>
        <p:spPr bwMode="auto">
          <a:xfrm>
            <a:off x="467544" y="483518"/>
            <a:ext cx="4860032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altLang="ko-KR" sz="32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FREE </a:t>
            </a:r>
          </a:p>
          <a:p>
            <a:r>
              <a:rPr lang="en-US" altLang="ko-KR" sz="32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PPT TEMPLATES</a:t>
            </a:r>
          </a:p>
        </p:txBody>
      </p:sp>
      <p:sp>
        <p:nvSpPr>
          <p:cNvPr id="7" name="TextBox 6">
            <a:hlinkClick r:id="rId2"/>
          </p:cNvPr>
          <p:cNvSpPr txBox="1"/>
          <p:nvPr/>
        </p:nvSpPr>
        <p:spPr>
          <a:xfrm>
            <a:off x="0" y="4844068"/>
            <a:ext cx="878396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ALLPPT.com _ Free PowerPoint Templates, Diagrams and Charts</a:t>
            </a:r>
            <a:endParaRPr lang="ko-KR" altLang="en-US" sz="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80312" y="4371950"/>
            <a:ext cx="1301512" cy="3218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4478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smtClean="0">
                <a:latin typeface="Arial" pitchFamily="34" charset="0"/>
                <a:cs typeface="Arial" pitchFamily="34" charset="0"/>
              </a:rPr>
              <a:t>Free PPT Templates - Widescreen(16:9)</a:t>
            </a:r>
            <a:endParaRPr lang="en-US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pPr>
              <a:buFont typeface="Wingdings" pitchFamily="2" charset="2"/>
              <a:buChar char="ü"/>
            </a:pPr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</a:t>
            </a:r>
          </a:p>
          <a:p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</a:t>
            </a:r>
            <a:r>
              <a:rPr lang="en-US" altLang="ko-KR" dirty="0" smtClean="0">
                <a:latin typeface="Arial" pitchFamily="34" charset="0"/>
                <a:cs typeface="Arial" pitchFamily="34" charset="0"/>
              </a:rPr>
              <a:t>.</a:t>
            </a:r>
            <a:endParaRPr lang="ko-KR" altLang="en-US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 Click to add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05944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Click to add title</a:t>
            </a:r>
            <a:endParaRPr lang="ko-KR" alt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Free PPT Templates - Widescreen(16:9</a:t>
            </a:r>
            <a:r>
              <a:rPr lang="en-US" b="1" dirty="0" smtClean="0"/>
              <a:t>)</a:t>
            </a:r>
            <a:endParaRPr lang="en-US" b="1" dirty="0"/>
          </a:p>
        </p:txBody>
      </p:sp>
      <p:sp>
        <p:nvSpPr>
          <p:cNvPr id="5" name="Content Placeholder 4"/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pPr>
              <a:buFont typeface="Wingdings" pitchFamily="2" charset="2"/>
              <a:buChar char="ü"/>
            </a:pPr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</a:t>
            </a:r>
          </a:p>
          <a:p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</a:t>
            </a:r>
            <a:r>
              <a:rPr lang="en-US" altLang="ko-KR" dirty="0" smtClean="0">
                <a:latin typeface="Arial" pitchFamily="34" charset="0"/>
                <a:cs typeface="Arial" pitchFamily="34" charset="0"/>
              </a:rPr>
              <a:t>.</a:t>
            </a:r>
            <a:endParaRPr lang="ko-KR" altLang="en-US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7910761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497</TotalTime>
  <Words>280</Words>
  <Application>Microsoft Office PowerPoint</Application>
  <PresentationFormat>On-screen Show (16:9)</PresentationFormat>
  <Paragraphs>19</Paragraphs>
  <Slides>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3</vt:i4>
      </vt:variant>
    </vt:vector>
  </HeadingPairs>
  <TitlesOfParts>
    <vt:vector size="5" baseType="lpstr">
      <vt:lpstr>Office Theme</vt:lpstr>
      <vt:lpstr>Custom Design</vt:lpstr>
      <vt:lpstr>PowerPoint Presentation</vt:lpstr>
      <vt:lpstr> Click to add title</vt:lpstr>
      <vt:lpstr>Click to add title</vt:lpstr>
    </vt:vector>
  </TitlesOfParts>
  <Company>Microsoft Corporation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Registered User</dc:creator>
  <cp:lastModifiedBy>WIN7</cp:lastModifiedBy>
  <cp:revision>22</cp:revision>
  <dcterms:created xsi:type="dcterms:W3CDTF">2014-04-01T16:27:38Z</dcterms:created>
  <dcterms:modified xsi:type="dcterms:W3CDTF">2015-09-01T05:15:54Z</dcterms:modified>
</cp:coreProperties>
</file>