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2665475"/>
            <a:ext cx="7772400" cy="85920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3581705"/>
            <a:ext cx="6400800" cy="83545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274638"/>
            <a:ext cx="7168899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443836"/>
            <a:ext cx="7168899" cy="4275740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383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73697"/>
            <a:ext cx="4040188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4383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73697"/>
            <a:ext cx="4041775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14</cp:revision>
  <dcterms:created xsi:type="dcterms:W3CDTF">2013-08-21T19:17:07Z</dcterms:created>
  <dcterms:modified xsi:type="dcterms:W3CDTF">2013-09-29T14:59:23Z</dcterms:modified>
</cp:coreProperties>
</file>