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60" name="Rectangle 2">
            <a:extLst>
              <a:ext uri="{FF2B5EF4-FFF2-40B4-BE49-F238E27FC236}">
                <a16:creationId xmlns:a16="http://schemas.microsoft.com/office/drawing/2014/main" id="{B92D759C-F575-4094-85AD-82DDE30A8D83}"/>
              </a:ext>
            </a:extLst>
          </p:cNvPr>
          <p:cNvSpPr/>
          <p:nvPr/>
        </p:nvSpPr>
        <p:spPr>
          <a:xfrm>
            <a:off x="7464670" y="-16094"/>
            <a:ext cx="4727331" cy="6612431"/>
          </a:xfrm>
          <a:custGeom>
            <a:avLst/>
            <a:gdLst/>
            <a:ahLst/>
            <a:cxnLst/>
            <a:rect l="l" t="t" r="r" b="b"/>
            <a:pathLst>
              <a:path w="4202678" h="4745641">
                <a:moveTo>
                  <a:pt x="4202678" y="0"/>
                </a:moveTo>
                <a:lnTo>
                  <a:pt x="4202678" y="4745641"/>
                </a:lnTo>
                <a:lnTo>
                  <a:pt x="0" y="4745641"/>
                </a:ln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61" name="Rectangle 2">
            <a:extLst>
              <a:ext uri="{FF2B5EF4-FFF2-40B4-BE49-F238E27FC236}">
                <a16:creationId xmlns:a16="http://schemas.microsoft.com/office/drawing/2014/main" id="{6156CE4D-0E29-4A50-880A-1353A39E98DC}"/>
              </a:ext>
            </a:extLst>
          </p:cNvPr>
          <p:cNvSpPr/>
          <p:nvPr/>
        </p:nvSpPr>
        <p:spPr>
          <a:xfrm>
            <a:off x="7757124" y="-18200"/>
            <a:ext cx="4434876" cy="6612431"/>
          </a:xfrm>
          <a:custGeom>
            <a:avLst/>
            <a:gdLst/>
            <a:ahLst/>
            <a:cxnLst/>
            <a:rect l="l" t="t" r="r" b="b"/>
            <a:pathLst>
              <a:path w="4202678" h="4745641">
                <a:moveTo>
                  <a:pt x="4202678" y="0"/>
                </a:moveTo>
                <a:lnTo>
                  <a:pt x="4202678" y="4745641"/>
                </a:lnTo>
                <a:lnTo>
                  <a:pt x="0" y="474564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62" name="Group 2061">
            <a:extLst>
              <a:ext uri="{FF2B5EF4-FFF2-40B4-BE49-F238E27FC236}">
                <a16:creationId xmlns:a16="http://schemas.microsoft.com/office/drawing/2014/main" id="{E8B71EAF-5C58-4EC0-912C-2E7404466819}"/>
              </a:ext>
            </a:extLst>
          </p:cNvPr>
          <p:cNvGrpSpPr/>
          <p:nvPr/>
        </p:nvGrpSpPr>
        <p:grpSpPr>
          <a:xfrm>
            <a:off x="8431939" y="1694792"/>
            <a:ext cx="1584176" cy="4723042"/>
            <a:chOff x="6471827" y="627534"/>
            <a:chExt cx="1298611" cy="4144897"/>
          </a:xfrm>
        </p:grpSpPr>
        <p:sp>
          <p:nvSpPr>
            <p:cNvPr id="2063" name="Oval 2062">
              <a:extLst>
                <a:ext uri="{FF2B5EF4-FFF2-40B4-BE49-F238E27FC236}">
                  <a16:creationId xmlns:a16="http://schemas.microsoft.com/office/drawing/2014/main" id="{C7ABBF73-C90E-4C8F-9D7A-5B75C5BBAF35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064" name="Group 2063">
              <a:extLst>
                <a:ext uri="{FF2B5EF4-FFF2-40B4-BE49-F238E27FC236}">
                  <a16:creationId xmlns:a16="http://schemas.microsoft.com/office/drawing/2014/main" id="{51B1A539-15C6-4562-A240-C1D0AD707C84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2065" name="Freeform 57">
                <a:extLst>
                  <a:ext uri="{FF2B5EF4-FFF2-40B4-BE49-F238E27FC236}">
                    <a16:creationId xmlns:a16="http://schemas.microsoft.com/office/drawing/2014/main" id="{7C4F0079-04AB-4062-ABED-701905512ED8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700" dirty="0"/>
                  <a:t> </a:t>
                </a:r>
                <a:endParaRPr lang="ko-KR" altLang="en-US" sz="2700" dirty="0"/>
              </a:p>
            </p:txBody>
          </p:sp>
          <p:sp>
            <p:nvSpPr>
              <p:cNvPr id="2066" name="Freeform 58">
                <a:extLst>
                  <a:ext uri="{FF2B5EF4-FFF2-40B4-BE49-F238E27FC236}">
                    <a16:creationId xmlns:a16="http://schemas.microsoft.com/office/drawing/2014/main" id="{8C8D5906-A8A1-4BA3-9278-BF911731E2DC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7" name="Freeform 59">
                <a:extLst>
                  <a:ext uri="{FF2B5EF4-FFF2-40B4-BE49-F238E27FC236}">
                    <a16:creationId xmlns:a16="http://schemas.microsoft.com/office/drawing/2014/main" id="{266CE1CC-CAB2-4A2E-B094-B980F990F06C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8" name="Freeform 60">
                <a:extLst>
                  <a:ext uri="{FF2B5EF4-FFF2-40B4-BE49-F238E27FC236}">
                    <a16:creationId xmlns:a16="http://schemas.microsoft.com/office/drawing/2014/main" id="{D3A01F9B-CA44-40FF-8369-878A8FD08449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69" name="Freeform 61">
                <a:extLst>
                  <a:ext uri="{FF2B5EF4-FFF2-40B4-BE49-F238E27FC236}">
                    <a16:creationId xmlns:a16="http://schemas.microsoft.com/office/drawing/2014/main" id="{6074C196-AB43-4D04-87F5-C41FA5203620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0" name="Freeform 62">
                <a:extLst>
                  <a:ext uri="{FF2B5EF4-FFF2-40B4-BE49-F238E27FC236}">
                    <a16:creationId xmlns:a16="http://schemas.microsoft.com/office/drawing/2014/main" id="{5F7D50DE-F236-43F2-B666-2295A8A047D2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1" name="Freeform 63">
                <a:extLst>
                  <a:ext uri="{FF2B5EF4-FFF2-40B4-BE49-F238E27FC236}">
                    <a16:creationId xmlns:a16="http://schemas.microsoft.com/office/drawing/2014/main" id="{5F7CF584-6E1B-4B07-BE38-E5DC0AD0E855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2" name="Freeform 64">
                <a:extLst>
                  <a:ext uri="{FF2B5EF4-FFF2-40B4-BE49-F238E27FC236}">
                    <a16:creationId xmlns:a16="http://schemas.microsoft.com/office/drawing/2014/main" id="{5A3470AD-24F1-458B-AF31-1FC043831F0C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2073" name="Freeform 65">
                <a:extLst>
                  <a:ext uri="{FF2B5EF4-FFF2-40B4-BE49-F238E27FC236}">
                    <a16:creationId xmlns:a16="http://schemas.microsoft.com/office/drawing/2014/main" id="{09EB95E6-787C-4C75-97F9-720E7FD57C55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4" name="Freeform 66">
                <a:extLst>
                  <a:ext uri="{FF2B5EF4-FFF2-40B4-BE49-F238E27FC236}">
                    <a16:creationId xmlns:a16="http://schemas.microsoft.com/office/drawing/2014/main" id="{D58C7A2B-366B-45A7-BE23-5DFCAE6D33B6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5" name="Freeform 67">
                <a:extLst>
                  <a:ext uri="{FF2B5EF4-FFF2-40B4-BE49-F238E27FC236}">
                    <a16:creationId xmlns:a16="http://schemas.microsoft.com/office/drawing/2014/main" id="{A8312BBE-BEAE-4196-99E9-4915202FE5F0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6" name="Freeform 68">
                <a:extLst>
                  <a:ext uri="{FF2B5EF4-FFF2-40B4-BE49-F238E27FC236}">
                    <a16:creationId xmlns:a16="http://schemas.microsoft.com/office/drawing/2014/main" id="{30039A43-B83D-4AE6-BEA7-0C16291A37BF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77" name="Freeform 69">
                <a:extLst>
                  <a:ext uri="{FF2B5EF4-FFF2-40B4-BE49-F238E27FC236}">
                    <a16:creationId xmlns:a16="http://schemas.microsoft.com/office/drawing/2014/main" id="{7BBA5C39-6DA9-4B88-A453-66D0BB2ED0CB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2078" name="그룹 5">
            <a:extLst>
              <a:ext uri="{FF2B5EF4-FFF2-40B4-BE49-F238E27FC236}">
                <a16:creationId xmlns:a16="http://schemas.microsoft.com/office/drawing/2014/main" id="{6A640E12-BE8B-4391-8901-CB1A155A5AAB}"/>
              </a:ext>
            </a:extLst>
          </p:cNvPr>
          <p:cNvGrpSpPr/>
          <p:nvPr/>
        </p:nvGrpSpPr>
        <p:grpSpPr>
          <a:xfrm>
            <a:off x="905088" y="1744380"/>
            <a:ext cx="7319981" cy="1150256"/>
            <a:chOff x="905087" y="1691626"/>
            <a:chExt cx="5688631" cy="1150256"/>
          </a:xfrm>
        </p:grpSpPr>
        <p:sp>
          <p:nvSpPr>
            <p:cNvPr id="2079" name="TextBox 2078">
              <a:extLst>
                <a:ext uri="{FF2B5EF4-FFF2-40B4-BE49-F238E27FC236}">
                  <a16:creationId xmlns:a16="http://schemas.microsoft.com/office/drawing/2014/main" id="{FB8B5629-3D8A-4519-A3E9-A2E6F3EE27D7}"/>
                </a:ext>
              </a:extLst>
            </p:cNvPr>
            <p:cNvSpPr txBox="1"/>
            <p:nvPr/>
          </p:nvSpPr>
          <p:spPr>
            <a:xfrm>
              <a:off x="905087" y="1691626"/>
              <a:ext cx="5688631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0" name="TextBox 2079">
              <a:extLst>
                <a:ext uri="{FF2B5EF4-FFF2-40B4-BE49-F238E27FC236}">
                  <a16:creationId xmlns:a16="http://schemas.microsoft.com/office/drawing/2014/main" id="{404D8F3E-EADF-44C9-816C-46087FB3CA89}"/>
                </a:ext>
              </a:extLst>
            </p:cNvPr>
            <p:cNvSpPr txBox="1"/>
            <p:nvPr/>
          </p:nvSpPr>
          <p:spPr>
            <a:xfrm>
              <a:off x="905087" y="2010885"/>
              <a:ext cx="56886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hope and I believe that this Template will your Time. Easy to change colors, photos and Text. Get a modern PowerPoint  Presentation that is beautifully designed. You can simply impress your audience and add a unique zing and appeal to your Presentations. Easy to change colors, photos.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81" name="Oval 2080">
            <a:extLst>
              <a:ext uri="{FF2B5EF4-FFF2-40B4-BE49-F238E27FC236}">
                <a16:creationId xmlns:a16="http://schemas.microsoft.com/office/drawing/2014/main" id="{6EDEE3C3-79C7-4327-B635-B064C7F162ED}"/>
              </a:ext>
            </a:extLst>
          </p:cNvPr>
          <p:cNvSpPr/>
          <p:nvPr/>
        </p:nvSpPr>
        <p:spPr>
          <a:xfrm>
            <a:off x="977093" y="3037577"/>
            <a:ext cx="864000" cy="86409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82" name="그룹 6">
            <a:extLst>
              <a:ext uri="{FF2B5EF4-FFF2-40B4-BE49-F238E27FC236}">
                <a16:creationId xmlns:a16="http://schemas.microsoft.com/office/drawing/2014/main" id="{FBFD7BDA-8DDD-4171-8014-0EAC7AE79ACC}"/>
              </a:ext>
            </a:extLst>
          </p:cNvPr>
          <p:cNvGrpSpPr/>
          <p:nvPr/>
        </p:nvGrpSpPr>
        <p:grpSpPr>
          <a:xfrm>
            <a:off x="1963173" y="3116394"/>
            <a:ext cx="5788003" cy="691465"/>
            <a:chOff x="1963173" y="3116391"/>
            <a:chExt cx="4630544" cy="691465"/>
          </a:xfrm>
        </p:grpSpPr>
        <p:sp>
          <p:nvSpPr>
            <p:cNvPr id="2083" name="TextBox 2082">
              <a:extLst>
                <a:ext uri="{FF2B5EF4-FFF2-40B4-BE49-F238E27FC236}">
                  <a16:creationId xmlns:a16="http://schemas.microsoft.com/office/drawing/2014/main" id="{CC0B65AC-D7F0-4849-BB8C-FA140B89E5BE}"/>
                </a:ext>
              </a:extLst>
            </p:cNvPr>
            <p:cNvSpPr txBox="1"/>
            <p:nvPr/>
          </p:nvSpPr>
          <p:spPr>
            <a:xfrm>
              <a:off x="1963173" y="3116391"/>
              <a:ext cx="46305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4" name="TextBox 2083">
              <a:extLst>
                <a:ext uri="{FF2B5EF4-FFF2-40B4-BE49-F238E27FC236}">
                  <a16:creationId xmlns:a16="http://schemas.microsoft.com/office/drawing/2014/main" id="{0334D88D-615A-4717-B61E-683C4A5EF40C}"/>
                </a:ext>
              </a:extLst>
            </p:cNvPr>
            <p:cNvSpPr txBox="1"/>
            <p:nvPr/>
          </p:nvSpPr>
          <p:spPr>
            <a:xfrm>
              <a:off x="1963173" y="3346191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85" name="Oval 2084">
            <a:extLst>
              <a:ext uri="{FF2B5EF4-FFF2-40B4-BE49-F238E27FC236}">
                <a16:creationId xmlns:a16="http://schemas.microsoft.com/office/drawing/2014/main" id="{59AA5F71-3D12-41B6-8DB1-6F3135EDCA8B}"/>
              </a:ext>
            </a:extLst>
          </p:cNvPr>
          <p:cNvSpPr/>
          <p:nvPr/>
        </p:nvSpPr>
        <p:spPr>
          <a:xfrm>
            <a:off x="977093" y="4109268"/>
            <a:ext cx="864000" cy="86409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86" name="그룹 7">
            <a:extLst>
              <a:ext uri="{FF2B5EF4-FFF2-40B4-BE49-F238E27FC236}">
                <a16:creationId xmlns:a16="http://schemas.microsoft.com/office/drawing/2014/main" id="{BBC53EC0-3862-4621-9535-816AF284E227}"/>
              </a:ext>
            </a:extLst>
          </p:cNvPr>
          <p:cNvGrpSpPr/>
          <p:nvPr/>
        </p:nvGrpSpPr>
        <p:grpSpPr>
          <a:xfrm>
            <a:off x="1963173" y="4188086"/>
            <a:ext cx="5788003" cy="691465"/>
            <a:chOff x="1963173" y="4188082"/>
            <a:chExt cx="4630544" cy="691465"/>
          </a:xfrm>
        </p:grpSpPr>
        <p:sp>
          <p:nvSpPr>
            <p:cNvPr id="2087" name="TextBox 2086">
              <a:extLst>
                <a:ext uri="{FF2B5EF4-FFF2-40B4-BE49-F238E27FC236}">
                  <a16:creationId xmlns:a16="http://schemas.microsoft.com/office/drawing/2014/main" id="{7F0F48F1-D412-41C8-A651-383C76B72730}"/>
                </a:ext>
              </a:extLst>
            </p:cNvPr>
            <p:cNvSpPr txBox="1"/>
            <p:nvPr/>
          </p:nvSpPr>
          <p:spPr>
            <a:xfrm>
              <a:off x="1963173" y="4188082"/>
              <a:ext cx="46305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88" name="TextBox 2087">
              <a:extLst>
                <a:ext uri="{FF2B5EF4-FFF2-40B4-BE49-F238E27FC236}">
                  <a16:creationId xmlns:a16="http://schemas.microsoft.com/office/drawing/2014/main" id="{0160185E-0BF7-4D85-9699-315CF0BB4140}"/>
                </a:ext>
              </a:extLst>
            </p:cNvPr>
            <p:cNvSpPr txBox="1"/>
            <p:nvPr/>
          </p:nvSpPr>
          <p:spPr>
            <a:xfrm>
              <a:off x="1963173" y="4417882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89" name="Oval 2088">
            <a:extLst>
              <a:ext uri="{FF2B5EF4-FFF2-40B4-BE49-F238E27FC236}">
                <a16:creationId xmlns:a16="http://schemas.microsoft.com/office/drawing/2014/main" id="{1012F081-ECE4-46BE-8D30-594A06DE3ACE}"/>
              </a:ext>
            </a:extLst>
          </p:cNvPr>
          <p:cNvSpPr/>
          <p:nvPr/>
        </p:nvSpPr>
        <p:spPr>
          <a:xfrm>
            <a:off x="977093" y="5180958"/>
            <a:ext cx="864000" cy="8640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90" name="그룹 8">
            <a:extLst>
              <a:ext uri="{FF2B5EF4-FFF2-40B4-BE49-F238E27FC236}">
                <a16:creationId xmlns:a16="http://schemas.microsoft.com/office/drawing/2014/main" id="{90716FE6-2665-4182-BBFB-6D9158879382}"/>
              </a:ext>
            </a:extLst>
          </p:cNvPr>
          <p:cNvGrpSpPr/>
          <p:nvPr/>
        </p:nvGrpSpPr>
        <p:grpSpPr>
          <a:xfrm>
            <a:off x="1963173" y="5259778"/>
            <a:ext cx="5788003" cy="691465"/>
            <a:chOff x="1963173" y="5259773"/>
            <a:chExt cx="4630544" cy="691465"/>
          </a:xfrm>
        </p:grpSpPr>
        <p:sp>
          <p:nvSpPr>
            <p:cNvPr id="2091" name="TextBox 2090">
              <a:extLst>
                <a:ext uri="{FF2B5EF4-FFF2-40B4-BE49-F238E27FC236}">
                  <a16:creationId xmlns:a16="http://schemas.microsoft.com/office/drawing/2014/main" id="{559290B8-3A49-4694-8EDC-D53F3A55EC20}"/>
                </a:ext>
              </a:extLst>
            </p:cNvPr>
            <p:cNvSpPr txBox="1"/>
            <p:nvPr/>
          </p:nvSpPr>
          <p:spPr>
            <a:xfrm>
              <a:off x="1963173" y="5259773"/>
              <a:ext cx="46305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92" name="TextBox 2091">
              <a:extLst>
                <a:ext uri="{FF2B5EF4-FFF2-40B4-BE49-F238E27FC236}">
                  <a16:creationId xmlns:a16="http://schemas.microsoft.com/office/drawing/2014/main" id="{6236AA5F-71BB-4FB0-9A54-A469D2F7E10D}"/>
                </a:ext>
              </a:extLst>
            </p:cNvPr>
            <p:cNvSpPr txBox="1"/>
            <p:nvPr/>
          </p:nvSpPr>
          <p:spPr>
            <a:xfrm>
              <a:off x="1963173" y="5489573"/>
              <a:ext cx="46305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93" name="Block Arc 25">
            <a:extLst>
              <a:ext uri="{FF2B5EF4-FFF2-40B4-BE49-F238E27FC236}">
                <a16:creationId xmlns:a16="http://schemas.microsoft.com/office/drawing/2014/main" id="{6832D4B5-ED1C-42BE-BEE9-EB85D302637C}"/>
              </a:ext>
            </a:extLst>
          </p:cNvPr>
          <p:cNvSpPr>
            <a:spLocks noChangeAspect="1"/>
          </p:cNvSpPr>
          <p:nvPr/>
        </p:nvSpPr>
        <p:spPr>
          <a:xfrm>
            <a:off x="1260371" y="4334456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94" name="Oval 21">
            <a:extLst>
              <a:ext uri="{FF2B5EF4-FFF2-40B4-BE49-F238E27FC236}">
                <a16:creationId xmlns:a16="http://schemas.microsoft.com/office/drawing/2014/main" id="{1AD37840-7255-467F-8687-486AAF2FDC4B}"/>
              </a:ext>
            </a:extLst>
          </p:cNvPr>
          <p:cNvSpPr>
            <a:spLocks noChangeAspect="1"/>
          </p:cNvSpPr>
          <p:nvPr/>
        </p:nvSpPr>
        <p:spPr>
          <a:xfrm>
            <a:off x="1218305" y="3296386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95" name="자유형 151">
            <a:extLst>
              <a:ext uri="{FF2B5EF4-FFF2-40B4-BE49-F238E27FC236}">
                <a16:creationId xmlns:a16="http://schemas.microsoft.com/office/drawing/2014/main" id="{B0BB7CE0-76A1-446E-A4C8-7D346E8911E6}"/>
              </a:ext>
            </a:extLst>
          </p:cNvPr>
          <p:cNvSpPr/>
          <p:nvPr/>
        </p:nvSpPr>
        <p:spPr>
          <a:xfrm>
            <a:off x="1199059" y="5425852"/>
            <a:ext cx="414080" cy="43460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11204</TotalTime>
  <Words>165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65</cp:revision>
  <dcterms:created xsi:type="dcterms:W3CDTF">2018-02-18T19:39:47Z</dcterms:created>
  <dcterms:modified xsi:type="dcterms:W3CDTF">2020-01-03T03:20:20Z</dcterms:modified>
</cp:coreProperties>
</file>