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4152899" y="4288894"/>
            <a:ext cx="838202" cy="205996"/>
            <a:chOff x="3275856" y="1242391"/>
            <a:chExt cx="1656184" cy="407020"/>
          </a:xfrm>
        </p:grpSpPr>
        <p:sp>
          <p:nvSpPr>
            <p:cNvPr id="18" name="Rounded Rectangle 1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/>
          <p:cNvSpPr txBox="1"/>
          <p:nvPr/>
        </p:nvSpPr>
        <p:spPr>
          <a:xfrm>
            <a:off x="0" y="3791992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0" y="326025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22" name="TextBox 21">
            <a:hlinkClick r:id="rId4"/>
          </p:cNvPr>
          <p:cNvSpPr txBox="1"/>
          <p:nvPr/>
        </p:nvSpPr>
        <p:spPr>
          <a:xfrm>
            <a:off x="0" y="48760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30</cp:revision>
  <dcterms:created xsi:type="dcterms:W3CDTF">2014-04-01T16:27:38Z</dcterms:created>
  <dcterms:modified xsi:type="dcterms:W3CDTF">2016-05-16T00:44:28Z</dcterms:modified>
</cp:coreProperties>
</file>