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CDFF"/>
    <a:srgbClr val="F79B4F"/>
    <a:srgbClr val="EF720B"/>
    <a:srgbClr val="D89102"/>
    <a:srgbClr val="003BC0"/>
    <a:srgbClr val="E20071"/>
    <a:srgbClr val="E20087"/>
    <a:srgbClr val="FFABCB"/>
    <a:srgbClr val="6F4001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680310"/>
            <a:ext cx="8093365" cy="7635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DBCD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1443835"/>
            <a:ext cx="8080555" cy="763525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96540"/>
            <a:ext cx="8246070" cy="610820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46070" cy="3970331"/>
          </a:xfrm>
        </p:spPr>
        <p:txBody>
          <a:bodyPr/>
          <a:lstStyle>
            <a:lvl1pPr>
              <a:defRPr sz="28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291130"/>
            <a:ext cx="7016195" cy="4428445"/>
          </a:xfrm>
        </p:spPr>
        <p:txBody>
          <a:bodyPr/>
          <a:lstStyle>
            <a:lvl1pPr>
              <a:defRPr sz="28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675180"/>
            <a:ext cx="807689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2226402"/>
            <a:ext cx="3817625" cy="773424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989927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2226402"/>
            <a:ext cx="3817625" cy="77342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989927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1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527604"/>
            <a:ext cx="8246070" cy="106893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1443835"/>
            <a:ext cx="7482545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44</cp:revision>
  <dcterms:created xsi:type="dcterms:W3CDTF">2013-08-21T19:17:07Z</dcterms:created>
  <dcterms:modified xsi:type="dcterms:W3CDTF">2013-11-12T00:41:46Z</dcterms:modified>
</cp:coreProperties>
</file>